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14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docProps/custom.xml" ContentType="application/vnd.openxmlformats-officedocument.custom-properties+xml"/>
  <Override PartName="/customXml/itemProps3.xml" ContentType="application/vnd.openxmlformats-officedocument.customXml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clrMru>
    <a:srgbClr val="4C2710"/>
    <a:srgbClr val="87451D"/>
    <a:srgbClr val="1F100B"/>
    <a:srgbClr val="9F002D"/>
    <a:srgbClr val="002100"/>
    <a:srgbClr val="2E391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horzBarState="maximized">
    <p:restoredLeft sz="16946" autoAdjust="0"/>
    <p:restoredTop sz="90033" autoAdjust="0"/>
  </p:normalViewPr>
  <p:slideViewPr>
    <p:cSldViewPr>
      <p:cViewPr>
        <p:scale>
          <a:sx n="90" d="100"/>
          <a:sy n="90" d="100"/>
        </p:scale>
        <p:origin x="-94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904" y="-10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customXml" Target="../customXml/item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11 - Deploying and Moving SharePoint Data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 smtClean="0"/>
              <a:t>1-</a:t>
            </a:r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265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11 - Deploying and Moving SharePoint Data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1160"/>
            <a:ext cx="414528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281159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73E6628-0705-4E34-90AA-D61A964D0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11 - Deploying and Moving SharePoint Data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15" name="Slide Image Placeholder 14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6" name="Notes Placeholder 1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11 - Deploying and Moving SharePoint Data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11 - Deploying and Moving SharePoint Data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11 - Deploying and Moving SharePoint Data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11 - Deploying and Moving SharePoint Data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11 - Deploying and Moving SharePoint Data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11 - Deploying and Moving SharePoint Data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11 - Deploying and Moving SharePoint Data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11 - Deploying and Moving SharePoint Data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12" name="Slide Image Placeholder 1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3" name="Notes Placeholder 1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Microsoft Office Version Comparison vs. SharePoint http://www.microsoft.com/downloads/details.aspx?FamilyID=e0d05a69-f67b-4d37-961e-2db3c4065cb9&amp;DisplayLang=en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11 - Deploying and Moving SharePoint Data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11 - Deploying and Moving SharePoint Data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11 - Deploying and Moving SharePoint Data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11 - Deploying and Moving SharePoint Data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11 - Deploying and Moving SharePoint Data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11 - Deploying and Moving SharePoint Data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11 - Deploying and Moving SharePoint Data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 descr="http://intranet.sharepointblackops.com/CriticalPath/Logo%20Concepts/booth/booth_image.jpg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t="21137"/>
          <a:stretch>
            <a:fillRect/>
          </a:stretch>
        </p:blipFill>
        <p:spPr bwMode="auto">
          <a:xfrm>
            <a:off x="0" y="2057400"/>
            <a:ext cx="9144000" cy="480060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 userDrawn="1"/>
        </p:nvSpPr>
        <p:spPr>
          <a:xfrm>
            <a:off x="0" y="2133600"/>
            <a:ext cx="9144000" cy="47244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2057400"/>
            <a:ext cx="91440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6400800" cy="205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3406775"/>
            <a:ext cx="8534400" cy="1470025"/>
          </a:xfrm>
        </p:spPr>
        <p:txBody>
          <a:bodyPr anchor="b" anchorCtr="0"/>
          <a:lstStyle>
            <a:lvl1pPr algn="ctr">
              <a:defRPr sz="4000">
                <a:solidFill>
                  <a:srgbClr val="1F100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04800" y="4876800"/>
            <a:ext cx="8534400" cy="1143000"/>
          </a:xfrm>
        </p:spPr>
        <p:txBody>
          <a:bodyPr anchor="t" anchorCtr="0"/>
          <a:lstStyle>
            <a:lvl1pPr marL="0" indent="0" algn="ctr">
              <a:buNone/>
              <a:defRPr>
                <a:solidFill>
                  <a:srgbClr val="4C271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304800"/>
            <a:ext cx="2042974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 userDrawn="1"/>
        </p:nvSpPr>
        <p:spPr bwMode="black"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 flipH="1">
            <a:off x="6400800" y="0"/>
            <a:ext cx="45719" cy="2057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>
              <a:spcBef>
                <a:spcPts val="600"/>
              </a:spcBef>
              <a:spcAft>
                <a:spcPts val="200"/>
              </a:spcAft>
              <a:defRPr/>
            </a:lvl1pPr>
            <a:lvl2pPr>
              <a:spcBef>
                <a:spcPts val="300"/>
              </a:spcBef>
              <a:spcAft>
                <a:spcPts val="300"/>
              </a:spcAft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81000" y="1447800"/>
            <a:ext cx="8305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143000" y="0"/>
            <a:ext cx="6324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0"/>
            <a:ext cx="8382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99060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613912" y="76863"/>
            <a:ext cx="456537" cy="45653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7" r:id="rId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79450" indent="3175" algn="l" defTabSz="914400" rtl="0" eaLnBrk="1" latinLnBrk="0" hangingPunct="1">
        <a:spcBef>
          <a:spcPct val="20000"/>
        </a:spcBef>
        <a:buFontTx/>
        <a:buNone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Deploying, Moving, and Rearranging SharePoint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Module 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Publishing sites give you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 Content and Structure</a:t>
            </a:r>
          </a:p>
          <a:p>
            <a:r>
              <a:rPr lang="en-US" dirty="0" smtClean="0"/>
              <a:t>Web based tools</a:t>
            </a:r>
          </a:p>
          <a:p>
            <a:r>
              <a:rPr lang="en-US" dirty="0" smtClean="0"/>
              <a:t>Allows</a:t>
            </a:r>
          </a:p>
          <a:p>
            <a:pPr lvl="1"/>
            <a:r>
              <a:rPr lang="en-US" dirty="0" smtClean="0"/>
              <a:t>Moving/Copying/Deleting Sites</a:t>
            </a:r>
          </a:p>
          <a:p>
            <a:pPr lvl="1"/>
            <a:r>
              <a:rPr lang="en-US" dirty="0" smtClean="0"/>
              <a:t>Allows moving some list items</a:t>
            </a:r>
          </a:p>
          <a:p>
            <a:pPr lvl="1"/>
            <a:r>
              <a:rPr lang="en-US" dirty="0" smtClean="0"/>
              <a:t>Allows bulk operations (check in, publish, etc)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casual stroll through Manage Content &amp; Structure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from dev to prod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 Deployment Jobs</a:t>
            </a:r>
          </a:p>
          <a:p>
            <a:r>
              <a:rPr lang="en-US" dirty="0" smtClean="0"/>
              <a:t>One-way process</a:t>
            </a:r>
          </a:p>
          <a:p>
            <a:r>
              <a:rPr lang="en-US" dirty="0" smtClean="0"/>
              <a:t>Multi-tier? No problem</a:t>
            </a:r>
          </a:p>
          <a:p>
            <a:pPr lvl="1"/>
            <a:r>
              <a:rPr lang="en-US" dirty="0" smtClean="0"/>
              <a:t>Config doesn’t change</a:t>
            </a:r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1447800"/>
            <a:ext cx="2779259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Paths &amp;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Paths</a:t>
            </a:r>
          </a:p>
          <a:p>
            <a:pPr lvl="1"/>
            <a:r>
              <a:rPr lang="en-US" dirty="0" smtClean="0"/>
              <a:t>Connects two site collection</a:t>
            </a:r>
          </a:p>
          <a:p>
            <a:pPr lvl="1"/>
            <a:r>
              <a:rPr lang="en-US" dirty="0" smtClean="0"/>
              <a:t>Same or different farm</a:t>
            </a:r>
          </a:p>
          <a:p>
            <a:r>
              <a:rPr lang="en-US" dirty="0" smtClean="0"/>
              <a:t>Jobs</a:t>
            </a:r>
          </a:p>
          <a:p>
            <a:pPr lvl="1"/>
            <a:r>
              <a:rPr lang="en-US" dirty="0" smtClean="0"/>
              <a:t>When things get moved</a:t>
            </a:r>
          </a:p>
          <a:p>
            <a:pPr lvl="1"/>
            <a:r>
              <a:rPr lang="en-US" dirty="0" smtClean="0"/>
              <a:t>What are those things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Quick deploy jobs</a:t>
            </a:r>
          </a:p>
          <a:p>
            <a:pPr lvl="1"/>
            <a:r>
              <a:rPr lang="en-US" dirty="0" smtClean="0"/>
              <a:t>Automatically created</a:t>
            </a:r>
          </a:p>
          <a:p>
            <a:pPr lvl="1"/>
            <a:r>
              <a:rPr lang="en-US" dirty="0" smtClean="0"/>
              <a:t>Allows pushing of just an item when needed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Done through central admin</a:t>
            </a:r>
          </a:p>
          <a:p>
            <a:r>
              <a:rPr lang="en-US" dirty="0" smtClean="0"/>
              <a:t>Target should start as blank site template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0"/>
          <p:cNvGrpSpPr/>
          <p:nvPr/>
        </p:nvGrpSpPr>
        <p:grpSpPr>
          <a:xfrm>
            <a:off x="2391720" y="4191000"/>
            <a:ext cx="1055763" cy="1557338"/>
            <a:chOff x="315837" y="2405062"/>
            <a:chExt cx="1055763" cy="1557338"/>
          </a:xfrm>
        </p:grpSpPr>
        <p:pic>
          <p:nvPicPr>
            <p:cNvPr id="32" name="Picture 2" descr="C:\Development\Image Resources\Set1\image114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15837" y="2405062"/>
              <a:ext cx="1055763" cy="1557338"/>
            </a:xfrm>
            <a:prstGeom prst="rect">
              <a:avLst/>
            </a:prstGeom>
            <a:noFill/>
          </p:spPr>
        </p:pic>
        <p:sp>
          <p:nvSpPr>
            <p:cNvPr id="33" name="TextBox 32"/>
            <p:cNvSpPr txBox="1"/>
            <p:nvPr/>
          </p:nvSpPr>
          <p:spPr>
            <a:xfrm>
              <a:off x="849237" y="3014662"/>
              <a:ext cx="3209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r>
                <a:rPr lang="en-US" sz="3200" b="1" dirty="0" smtClean="0">
                  <a:ln w="11430"/>
                  <a:gradFill>
                    <a:gsLst>
                      <a:gs pos="0">
                        <a:schemeClr val="accent6">
                          <a:tint val="90000"/>
                          <a:satMod val="120000"/>
                        </a:schemeClr>
                      </a:gs>
                      <a:gs pos="25000">
                        <a:schemeClr val="accent6">
                          <a:tint val="93000"/>
                          <a:satMod val="120000"/>
                        </a:schemeClr>
                      </a:gs>
                      <a:gs pos="50000">
                        <a:schemeClr val="accent6">
                          <a:shade val="89000"/>
                          <a:satMod val="110000"/>
                        </a:schemeClr>
                      </a:gs>
                      <a:gs pos="75000">
                        <a:schemeClr val="accent6">
                          <a:tint val="93000"/>
                          <a:satMod val="120000"/>
                        </a:schemeClr>
                      </a:gs>
                      <a:gs pos="100000">
                        <a:schemeClr val="accent6">
                          <a:tint val="90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!</a:t>
              </a:r>
              <a:endPara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pic>
        <p:nvPicPr>
          <p:cNvPr id="38" name="Picture 8" descr="C:\Development\Image Resources\Set1\image169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4419600"/>
            <a:ext cx="3054517" cy="1019175"/>
          </a:xfrm>
          <a:prstGeom prst="rect">
            <a:avLst/>
          </a:prstGeom>
          <a:noFill/>
        </p:spPr>
      </p:pic>
      <p:grpSp>
        <p:nvGrpSpPr>
          <p:cNvPr id="4" name="Group 29"/>
          <p:cNvGrpSpPr/>
          <p:nvPr/>
        </p:nvGrpSpPr>
        <p:grpSpPr>
          <a:xfrm>
            <a:off x="5598271" y="4264512"/>
            <a:ext cx="1564529" cy="1483826"/>
            <a:chOff x="6817471" y="4267200"/>
            <a:chExt cx="1564529" cy="1483826"/>
          </a:xfrm>
        </p:grpSpPr>
        <p:pic>
          <p:nvPicPr>
            <p:cNvPr id="23" name="Picture 6" descr="C:\Development\Image Resources\Set1\image34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817471" y="4267200"/>
              <a:ext cx="1060704" cy="1483826"/>
            </a:xfrm>
            <a:prstGeom prst="rect">
              <a:avLst/>
            </a:prstGeom>
            <a:noFill/>
          </p:spPr>
        </p:pic>
        <p:pic>
          <p:nvPicPr>
            <p:cNvPr id="1031" name="Picture 7" descr="C:\Development\Image Resources\Set1\image163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321296" y="4648200"/>
              <a:ext cx="1060704" cy="1042237"/>
            </a:xfrm>
            <a:prstGeom prst="rect">
              <a:avLst/>
            </a:prstGeom>
            <a:noFill/>
          </p:spPr>
        </p:pic>
      </p:grpSp>
      <p:pic>
        <p:nvPicPr>
          <p:cNvPr id="1033" name="Picture 9" descr="C:\Development\Image Resources\Set1\image167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5400000">
            <a:off x="6515100" y="2705103"/>
            <a:ext cx="2438401" cy="2819400"/>
          </a:xfrm>
          <a:prstGeom prst="rect">
            <a:avLst/>
          </a:prstGeom>
          <a:noFill/>
        </p:spPr>
      </p:pic>
      <p:grpSp>
        <p:nvGrpSpPr>
          <p:cNvPr id="5" name="Group 19"/>
          <p:cNvGrpSpPr/>
          <p:nvPr/>
        </p:nvGrpSpPr>
        <p:grpSpPr>
          <a:xfrm>
            <a:off x="6728415" y="2362200"/>
            <a:ext cx="1594104" cy="1483826"/>
            <a:chOff x="6858000" y="2362200"/>
            <a:chExt cx="1594104" cy="1483826"/>
          </a:xfrm>
        </p:grpSpPr>
        <p:pic>
          <p:nvPicPr>
            <p:cNvPr id="1030" name="Picture 6" descr="C:\Development\Image Resources\Set1\image34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858000" y="2362200"/>
              <a:ext cx="1060704" cy="1483826"/>
            </a:xfrm>
            <a:prstGeom prst="rect">
              <a:avLst/>
            </a:prstGeom>
            <a:noFill/>
          </p:spPr>
        </p:pic>
        <p:pic>
          <p:nvPicPr>
            <p:cNvPr id="19" name="Picture 3" descr="C:\Development\Image Resources\Set1\image139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7391400" y="2819400"/>
              <a:ext cx="1060704" cy="863336"/>
            </a:xfrm>
            <a:prstGeom prst="rect">
              <a:avLst/>
            </a:prstGeom>
            <a:noFill/>
          </p:spPr>
        </p:pic>
      </p:grpSp>
      <p:pic>
        <p:nvPicPr>
          <p:cNvPr id="37" name="Picture 8" descr="C:\Development\Image Resources\Set1\image169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4724400" y="2590800"/>
            <a:ext cx="2521117" cy="101917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Deployment Process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1371600"/>
            <a:ext cx="3429144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1) Check change log on source</a:t>
            </a:r>
            <a:br>
              <a:rPr lang="en-US" dirty="0" smtClean="0"/>
            </a:br>
            <a:r>
              <a:rPr lang="en-US" dirty="0" smtClean="0"/>
              <a:t>    server for content to package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96474" y="1371600"/>
            <a:ext cx="2351926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2) Package changes </a:t>
            </a:r>
            <a:br>
              <a:rPr lang="en-US" dirty="0" smtClean="0"/>
            </a:br>
            <a:r>
              <a:rPr lang="en-US" dirty="0" smtClean="0"/>
              <a:t>    on source server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00800" y="1371600"/>
            <a:ext cx="2249334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3) Send package to </a:t>
            </a:r>
            <a:br>
              <a:rPr lang="en-US" dirty="0" smtClean="0"/>
            </a:br>
            <a:r>
              <a:rPr lang="en-US" dirty="0" smtClean="0"/>
              <a:t>    destination server</a:t>
            </a:r>
            <a:endParaRPr lang="en-US" dirty="0"/>
          </a:p>
        </p:txBody>
      </p:sp>
      <p:grpSp>
        <p:nvGrpSpPr>
          <p:cNvPr id="6" name="Group 20"/>
          <p:cNvGrpSpPr/>
          <p:nvPr/>
        </p:nvGrpSpPr>
        <p:grpSpPr>
          <a:xfrm>
            <a:off x="4275385" y="2288688"/>
            <a:ext cx="1594104" cy="1557338"/>
            <a:chOff x="4267200" y="2057400"/>
            <a:chExt cx="1594104" cy="1557338"/>
          </a:xfrm>
        </p:grpSpPr>
        <p:pic>
          <p:nvPicPr>
            <p:cNvPr id="17" name="Picture 2" descr="C:\Development\Image Resources\Set1\image114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67200" y="2057400"/>
              <a:ext cx="1055763" cy="1557338"/>
            </a:xfrm>
            <a:prstGeom prst="rect">
              <a:avLst/>
            </a:prstGeom>
            <a:noFill/>
          </p:spPr>
        </p:pic>
        <p:pic>
          <p:nvPicPr>
            <p:cNvPr id="1027" name="Picture 3" descr="C:\Development\Image Resources\Set1\image139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800600" y="2718064"/>
              <a:ext cx="1060704" cy="863336"/>
            </a:xfrm>
            <a:prstGeom prst="rect">
              <a:avLst/>
            </a:prstGeom>
            <a:noFill/>
          </p:spPr>
        </p:pic>
      </p:grpSp>
      <p:sp>
        <p:nvSpPr>
          <p:cNvPr id="25" name="TextBox 24"/>
          <p:cNvSpPr txBox="1"/>
          <p:nvPr/>
        </p:nvSpPr>
        <p:spPr>
          <a:xfrm>
            <a:off x="5257800" y="5943600"/>
            <a:ext cx="2275046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4) Apply changes to </a:t>
            </a:r>
            <a:br>
              <a:rPr lang="en-US" dirty="0" smtClean="0"/>
            </a:br>
            <a:r>
              <a:rPr lang="en-US" dirty="0" smtClean="0"/>
              <a:t>    destination server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724402" y="5943600"/>
            <a:ext cx="239039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5) Update change log</a:t>
            </a:r>
            <a:br>
              <a:rPr lang="en-US" dirty="0" smtClean="0"/>
            </a:br>
            <a:r>
              <a:rPr lang="en-US" dirty="0" smtClean="0"/>
              <a:t>    on source server</a:t>
            </a:r>
            <a:endParaRPr lang="en-US" dirty="0"/>
          </a:p>
        </p:txBody>
      </p:sp>
      <p:pic>
        <p:nvPicPr>
          <p:cNvPr id="1032" name="Picture 8" descr="C:\Development\Image Resources\Set1\image169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2133600" y="2590800"/>
            <a:ext cx="2521117" cy="1019175"/>
          </a:xfrm>
          <a:prstGeom prst="rect">
            <a:avLst/>
          </a:prstGeom>
          <a:noFill/>
        </p:spPr>
      </p:pic>
      <p:grpSp>
        <p:nvGrpSpPr>
          <p:cNvPr id="9" name="Group 8"/>
          <p:cNvGrpSpPr/>
          <p:nvPr/>
        </p:nvGrpSpPr>
        <p:grpSpPr>
          <a:xfrm>
            <a:off x="1491491" y="2288688"/>
            <a:ext cx="1055763" cy="1557338"/>
            <a:chOff x="315837" y="2405062"/>
            <a:chExt cx="1055763" cy="1557338"/>
          </a:xfrm>
        </p:grpSpPr>
        <p:pic>
          <p:nvPicPr>
            <p:cNvPr id="1026" name="Picture 2" descr="C:\Development\Image Resources\Set1\image114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15837" y="2405062"/>
              <a:ext cx="1055763" cy="1557338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762000" y="2971800"/>
              <a:ext cx="44114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r>
                <a:rPr lang="en-US" sz="3200" b="1" dirty="0" smtClean="0">
                  <a:ln w="11430"/>
                  <a:gradFill>
                    <a:gsLst>
                      <a:gs pos="0">
                        <a:schemeClr val="accent6">
                          <a:tint val="90000"/>
                          <a:satMod val="120000"/>
                        </a:schemeClr>
                      </a:gs>
                      <a:gs pos="25000">
                        <a:schemeClr val="accent6">
                          <a:tint val="93000"/>
                          <a:satMod val="120000"/>
                        </a:schemeClr>
                      </a:gs>
                      <a:gs pos="50000">
                        <a:schemeClr val="accent6">
                          <a:shade val="89000"/>
                          <a:satMod val="110000"/>
                        </a:schemeClr>
                      </a:gs>
                      <a:gs pos="75000">
                        <a:schemeClr val="accent6">
                          <a:tint val="93000"/>
                          <a:satMod val="120000"/>
                        </a:schemeClr>
                      </a:gs>
                      <a:gs pos="100000">
                        <a:schemeClr val="accent6">
                          <a:tint val="90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?</a:t>
              </a:r>
              <a:endPara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25" grpId="0" animBg="1"/>
      <p:bldP spid="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Content Deployment</a:t>
            </a:r>
          </a:p>
          <a:p>
            <a:r>
              <a:rPr lang="en-US" dirty="0" smtClean="0"/>
              <a:t>Deploy a portal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 for moving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Bulk Uploads</a:t>
            </a:r>
          </a:p>
          <a:p>
            <a:r>
              <a:rPr lang="en-US" dirty="0" smtClean="0"/>
              <a:t>Save Site as Template</a:t>
            </a:r>
          </a:p>
          <a:p>
            <a:r>
              <a:rPr lang="en-US" dirty="0" err="1" smtClean="0"/>
              <a:t>Stsadm</a:t>
            </a:r>
            <a:r>
              <a:rPr lang="en-US" dirty="0" smtClean="0"/>
              <a:t> and SPD</a:t>
            </a:r>
          </a:p>
          <a:p>
            <a:r>
              <a:rPr lang="en-US" dirty="0" smtClean="0"/>
              <a:t>Manage Content and Structure</a:t>
            </a:r>
          </a:p>
          <a:p>
            <a:r>
              <a:rPr lang="en-US" dirty="0" smtClean="0"/>
              <a:t>Content Deployment Jobs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Uploading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Upload</a:t>
            </a:r>
          </a:p>
          <a:p>
            <a:r>
              <a:rPr lang="en-US" dirty="0" smtClean="0"/>
              <a:t>Upload multiple files</a:t>
            </a:r>
          </a:p>
          <a:p>
            <a:pPr lvl="1"/>
            <a:r>
              <a:rPr lang="en-US" dirty="0" smtClean="0"/>
              <a:t>Only if you have Office 2003 or later</a:t>
            </a:r>
          </a:p>
          <a:p>
            <a:r>
              <a:rPr lang="en-US" dirty="0" smtClean="0"/>
              <a:t>Explorer view</a:t>
            </a:r>
          </a:p>
          <a:p>
            <a:r>
              <a:rPr lang="en-US" dirty="0" smtClean="0"/>
              <a:t>Map a drive </a:t>
            </a:r>
          </a:p>
          <a:p>
            <a:pPr lvl="1"/>
            <a:r>
              <a:rPr lang="en-US" dirty="0" smtClean="0"/>
              <a:t>\\fqdn\document library</a:t>
            </a:r>
          </a:p>
          <a:p>
            <a:pPr lvl="1"/>
            <a:r>
              <a:rPr lang="en-US" dirty="0" smtClean="0"/>
              <a:t>Enable web client service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Uploading files to SharePoint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Reusing 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site as template</a:t>
            </a:r>
          </a:p>
          <a:p>
            <a:r>
              <a:rPr lang="en-US" dirty="0" smtClean="0"/>
              <a:t>Available from Site Settings</a:t>
            </a:r>
          </a:p>
          <a:p>
            <a:r>
              <a:rPr lang="en-US" dirty="0" smtClean="0"/>
              <a:t>Works for all sites except publishing sites</a:t>
            </a:r>
          </a:p>
          <a:p>
            <a:r>
              <a:rPr lang="en-US" dirty="0" smtClean="0"/>
              <a:t>Can choose to include content or not</a:t>
            </a:r>
          </a:p>
          <a:p>
            <a:r>
              <a:rPr lang="en-US" dirty="0" smtClean="0"/>
              <a:t>Default template limit 10 MB</a:t>
            </a:r>
          </a:p>
          <a:p>
            <a:pPr lvl="1"/>
            <a:r>
              <a:rPr lang="en-US" dirty="0" smtClean="0"/>
              <a:t>Change via command line</a:t>
            </a:r>
          </a:p>
          <a:p>
            <a:pPr lvl="1"/>
            <a:r>
              <a:rPr lang="en-US" dirty="0" smtClean="0"/>
              <a:t>Change to max of 500 MB</a:t>
            </a:r>
          </a:p>
          <a:p>
            <a:pPr lvl="2"/>
            <a:r>
              <a:rPr lang="en-US" dirty="0" smtClean="0"/>
              <a:t>Stsadm.exe –o </a:t>
            </a:r>
            <a:r>
              <a:rPr lang="en-US" dirty="0" err="1" smtClean="0"/>
              <a:t>setproperty</a:t>
            </a:r>
            <a:r>
              <a:rPr lang="en-US" dirty="0" smtClean="0"/>
              <a:t> – </a:t>
            </a:r>
            <a:r>
              <a:rPr lang="en-US" dirty="0" err="1" smtClean="0"/>
              <a:t>pn</a:t>
            </a:r>
            <a:r>
              <a:rPr lang="en-US" dirty="0" smtClean="0"/>
              <a:t> max-template-document-size –</a:t>
            </a:r>
            <a:r>
              <a:rPr lang="en-US" dirty="0" err="1" smtClean="0"/>
              <a:t>pv</a:t>
            </a:r>
            <a:r>
              <a:rPr lang="en-US" dirty="0" smtClean="0"/>
              <a:t> 524288000</a:t>
            </a:r>
          </a:p>
          <a:p>
            <a:r>
              <a:rPr lang="en-US" dirty="0" smtClean="0"/>
              <a:t>Does not save security</a:t>
            </a:r>
          </a:p>
          <a:p>
            <a:pPr lvl="2"/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Templates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Site as template</a:t>
            </a:r>
          </a:p>
          <a:p>
            <a:r>
              <a:rPr lang="en-US" dirty="0" smtClean="0"/>
              <a:t>Saved to Site Template Gallery </a:t>
            </a:r>
          </a:p>
          <a:p>
            <a:pPr lvl="1"/>
            <a:r>
              <a:rPr lang="en-US" dirty="0" smtClean="0"/>
              <a:t>1 per Site Collection</a:t>
            </a:r>
          </a:p>
          <a:p>
            <a:r>
              <a:rPr lang="en-US" dirty="0" smtClean="0"/>
              <a:t>Template is now available </a:t>
            </a:r>
            <a:r>
              <a:rPr lang="en-US" smtClean="0"/>
              <a:t>throughout the Site </a:t>
            </a:r>
            <a:r>
              <a:rPr lang="en-US" dirty="0" smtClean="0"/>
              <a:t>Collection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Template Globally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 via command line</a:t>
            </a:r>
          </a:p>
          <a:p>
            <a:r>
              <a:rPr lang="en-US" dirty="0" smtClean="0"/>
              <a:t>Add Template</a:t>
            </a:r>
          </a:p>
          <a:p>
            <a:pPr lvl="2"/>
            <a:r>
              <a:rPr lang="en-US" dirty="0" err="1" smtClean="0"/>
              <a:t>Stsadm</a:t>
            </a:r>
            <a:r>
              <a:rPr lang="en-US" dirty="0" smtClean="0"/>
              <a:t> –o </a:t>
            </a:r>
            <a:r>
              <a:rPr lang="en-US" dirty="0" err="1" smtClean="0"/>
              <a:t>addttemplate</a:t>
            </a:r>
            <a:r>
              <a:rPr lang="en-US" dirty="0" smtClean="0"/>
              <a:t> –filename YourFile.stp –title </a:t>
            </a:r>
            <a:r>
              <a:rPr lang="en-US" dirty="0" err="1" smtClean="0"/>
              <a:t>YourTitle</a:t>
            </a:r>
            <a:r>
              <a:rPr lang="en-US" dirty="0" smtClean="0"/>
              <a:t> –description </a:t>
            </a:r>
            <a:r>
              <a:rPr lang="en-US" dirty="0" err="1" smtClean="0"/>
              <a:t>YourDesc</a:t>
            </a:r>
            <a:endParaRPr lang="en-US" dirty="0" smtClean="0"/>
          </a:p>
          <a:p>
            <a:r>
              <a:rPr lang="en-US" dirty="0" smtClean="0"/>
              <a:t>Delete Template</a:t>
            </a:r>
          </a:p>
          <a:p>
            <a:pPr lvl="2"/>
            <a:r>
              <a:rPr lang="en-US" dirty="0" err="1" smtClean="0"/>
              <a:t>Stsadm</a:t>
            </a:r>
            <a:r>
              <a:rPr lang="en-US" dirty="0" smtClean="0"/>
              <a:t> –o </a:t>
            </a:r>
            <a:r>
              <a:rPr lang="en-US" dirty="0" err="1" smtClean="0"/>
              <a:t>deletetemplate</a:t>
            </a:r>
            <a:r>
              <a:rPr lang="en-US" dirty="0" smtClean="0"/>
              <a:t> –title </a:t>
            </a:r>
            <a:r>
              <a:rPr lang="en-US" dirty="0" err="1" smtClean="0"/>
              <a:t>YourTitle</a:t>
            </a:r>
            <a:endParaRPr lang="en-US" dirty="0" smtClean="0"/>
          </a:p>
          <a:p>
            <a:r>
              <a:rPr lang="en-US" dirty="0" smtClean="0"/>
              <a:t>List Templates</a:t>
            </a:r>
          </a:p>
          <a:p>
            <a:pPr lvl="2"/>
            <a:r>
              <a:rPr lang="en-US" dirty="0" err="1" smtClean="0"/>
              <a:t>Stsadm</a:t>
            </a:r>
            <a:r>
              <a:rPr lang="en-US" dirty="0" smtClean="0"/>
              <a:t> –o </a:t>
            </a:r>
            <a:r>
              <a:rPr lang="en-US" dirty="0" err="1" smtClean="0"/>
              <a:t>enumtemplates</a:t>
            </a:r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After running Add/Delete </a:t>
            </a:r>
            <a:r>
              <a:rPr lang="en-US" dirty="0" err="1" smtClean="0"/>
              <a:t>IISReset</a:t>
            </a:r>
            <a:r>
              <a:rPr lang="en-US" dirty="0" smtClean="0"/>
              <a:t> required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2438400"/>
          </a:xfrm>
        </p:spPr>
        <p:txBody>
          <a:bodyPr/>
          <a:lstStyle/>
          <a:p>
            <a:r>
              <a:rPr lang="en-US" dirty="0" smtClean="0"/>
              <a:t>STSADM.exe is your friend</a:t>
            </a:r>
          </a:p>
          <a:p>
            <a:r>
              <a:rPr lang="en-US" dirty="0" smtClean="0"/>
              <a:t>Import/Export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886200"/>
            <a:ext cx="8481718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SharePoint Designer of course</a:t>
            </a:r>
          </a:p>
          <a:p>
            <a:r>
              <a:rPr lang="en-US" dirty="0" smtClean="0"/>
              <a:t>Gives backup restore option</a:t>
            </a:r>
          </a:p>
          <a:p>
            <a:r>
              <a:rPr lang="en-US" dirty="0" smtClean="0"/>
              <a:t>Same output at export/import</a:t>
            </a:r>
          </a:p>
          <a:p>
            <a:r>
              <a:rPr lang="en-US" dirty="0" smtClean="0"/>
              <a:t>Gives option for doing </a:t>
            </a:r>
            <a:r>
              <a:rPr lang="en-US" dirty="0" err="1" smtClean="0"/>
              <a:t>subsites</a:t>
            </a:r>
            <a:endParaRPr lang="en-US" dirty="0" smtClean="0"/>
          </a:p>
          <a:p>
            <a:r>
              <a:rPr lang="en-US" dirty="0" smtClean="0"/>
              <a:t>Doesn’t require command line access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PT_Course">
  <a:themeElements>
    <a:clrScheme name="Custom 2">
      <a:dk1>
        <a:sysClr val="windowText" lastClr="000000"/>
      </a:dk1>
      <a:lt1>
        <a:sysClr val="window" lastClr="FFFFFF"/>
      </a:lt1>
      <a:dk2>
        <a:srgbClr val="9F002D"/>
      </a:dk2>
      <a:lt2>
        <a:srgbClr val="EEECE1"/>
      </a:lt2>
      <a:accent1>
        <a:srgbClr val="CF6B2D"/>
      </a:accent1>
      <a:accent2>
        <a:srgbClr val="FFBF05"/>
      </a:accent2>
      <a:accent3>
        <a:srgbClr val="9BBB59"/>
      </a:accent3>
      <a:accent4>
        <a:srgbClr val="666666"/>
      </a:accent4>
      <a:accent5>
        <a:srgbClr val="336600"/>
      </a:accent5>
      <a:accent6>
        <a:srgbClr val="003300"/>
      </a:accent6>
      <a:hlink>
        <a:srgbClr val="99CCFF"/>
      </a:hlink>
      <a:folHlink>
        <a:srgbClr val="47A3FF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B17F0268584946A4595AAC088C5624" ma:contentTypeVersion="1" ma:contentTypeDescription="Create a new document." ma:contentTypeScope="" ma:versionID="9a3ac257eb2cc0d9957d0058a18e4bf4">
  <xsd:schema xmlns:xsd="http://www.w3.org/2001/XMLSchema" xmlns:xs="http://www.w3.org/2001/XMLSchema" xmlns:p="http://schemas.microsoft.com/office/2006/metadata/properties" xmlns:ns2="c83d3ea4-1015-4b4b-bfa9-09fbcd7aa64d" targetNamespace="http://schemas.microsoft.com/office/2006/metadata/properties" ma:root="true" ma:fieldsID="657c10e11796280bf933bed0654cd985" ns2:_="">
    <xsd:import namespace="c83d3ea4-1015-4b4b-bfa9-09fbcd7aa64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3d3ea4-1015-4b4b-bfa9-09fbcd7aa64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_dlc_DocId xmlns="c83d3ea4-1015-4b4b-bfa9-09fbcd7aa64d">3CC2HQU7XWNV-65-26</_dlc_DocId>
    <_dlc_DocIdUrl xmlns="c83d3ea4-1015-4b4b-bfa9-09fbcd7aa64d">
      <Url>http://intranet.sharepointblackops.com/Courses/SPA401/_layouts/DocIdRedir.aspx?ID=3CC2HQU7XWNV-65-26</Url>
      <Description>3CC2HQU7XWNV-65-26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6CAC447A-9590-4620-A2B7-E468BF003DA6}"/>
</file>

<file path=customXml/itemProps2.xml><?xml version="1.0" encoding="utf-8"?>
<ds:datastoreItem xmlns:ds="http://schemas.openxmlformats.org/officeDocument/2006/customXml" ds:itemID="{6034B84F-8F8E-48B7-9EFF-C7DE1A66BD73}"/>
</file>

<file path=customXml/itemProps3.xml><?xml version="1.0" encoding="utf-8"?>
<ds:datastoreItem xmlns:ds="http://schemas.openxmlformats.org/officeDocument/2006/customXml" ds:itemID="{A5547237-B119-45CA-BEFC-A2DA2BDB03E7}"/>
</file>

<file path=customXml/itemProps4.xml><?xml version="1.0" encoding="utf-8"?>
<ds:datastoreItem xmlns:ds="http://schemas.openxmlformats.org/officeDocument/2006/customXml" ds:itemID="{54F702BA-6594-4F3C-834D-B09D99CF0327}"/>
</file>

<file path=docProps/app.xml><?xml version="1.0" encoding="utf-8"?>
<Properties xmlns="http://schemas.openxmlformats.org/officeDocument/2006/extended-properties" xmlns:vt="http://schemas.openxmlformats.org/officeDocument/2006/docPropsVTypes">
  <Template>CPT_Course</Template>
  <TotalTime>2</TotalTime>
  <Words>685</Words>
  <Application>Microsoft Office PowerPoint</Application>
  <PresentationFormat>On-screen Show (4:3)</PresentationFormat>
  <Paragraphs>157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CPT_Course</vt:lpstr>
      <vt:lpstr>Deploying, Moving, and Rearranging SharePoint Data</vt:lpstr>
      <vt:lpstr>Options for moving content</vt:lpstr>
      <vt:lpstr>Uploading documents</vt:lpstr>
      <vt:lpstr>Demo!</vt:lpstr>
      <vt:lpstr>Reusing Sites</vt:lpstr>
      <vt:lpstr>Site Templates Usage</vt:lpstr>
      <vt:lpstr>Use Template Globally</vt:lpstr>
      <vt:lpstr>The command line</vt:lpstr>
      <vt:lpstr>SPD?</vt:lpstr>
      <vt:lpstr>Publishing sites give you more</vt:lpstr>
      <vt:lpstr>Demo!</vt:lpstr>
      <vt:lpstr>Moving from dev to prod</vt:lpstr>
      <vt:lpstr>Paths &amp; Jobs</vt:lpstr>
      <vt:lpstr>Setup</vt:lpstr>
      <vt:lpstr>Content Deployment Process</vt:lpstr>
      <vt:lpstr>Demo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Deploying, Moving, and Rearranging SharePoint Data</dc:title>
  <dc:subject>[LessonSubject]</dc:subject>
  <dc:creator>TedP</dc:creator>
  <cp:lastModifiedBy>TedP</cp:lastModifiedBy>
  <cp:revision>2</cp:revision>
  <dcterms:created xsi:type="dcterms:W3CDTF">2009-05-21T23:17:44Z</dcterms:created>
  <dcterms:modified xsi:type="dcterms:W3CDTF">2009-05-21T23:20:37Z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Ted Pattison Group, Inc</vt:lpwstr>
  </property>
  <property fmtid="{D5CDD505-2E9C-101B-9397-08002B2CF9AE}" pid="3" name="ContentTypeId">
    <vt:lpwstr>0x01010021B17F0268584946A4595AAC088C5624</vt:lpwstr>
  </property>
  <property fmtid="{D5CDD505-2E9C-101B-9397-08002B2CF9AE}" pid="4" name="_dlc_DocIdItemGuid">
    <vt:lpwstr>491612f4-a0d5-4daf-b506-17dd503bee44</vt:lpwstr>
  </property>
</Properties>
</file>