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High Availability and Disaster Recovery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Availability, Backups, and Disaster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those nines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064500" cy="48577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16125"/>
                <a:gridCol w="2016125"/>
                <a:gridCol w="2016125"/>
                <a:gridCol w="2016125"/>
              </a:tblGrid>
              <a:tr h="1017323"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Acceptable uptime percentage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Downtime per 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Downtime per month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Downtime per year</a:t>
                      </a:r>
                    </a:p>
                  </a:txBody>
                  <a:tcPr marL="0" marR="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72.00 minutes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36 hours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18.26 days</a:t>
                      </a:r>
                    </a:p>
                  </a:txBody>
                  <a:tcPr marL="0" marR="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14.40 minutes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7 hours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3.65 days</a:t>
                      </a:r>
                    </a:p>
                  </a:txBody>
                  <a:tcPr marL="0" marR="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99.9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86.40 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43 minutes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8.77 hours</a:t>
                      </a:r>
                    </a:p>
                  </a:txBody>
                  <a:tcPr marL="0" marR="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99.99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8.64 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/>
                        <a:t>4 minutes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52.60 minutes</a:t>
                      </a:r>
                    </a:p>
                  </a:txBody>
                  <a:tcPr marL="0" marR="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99.999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0.86 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26 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5.26 minutes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high avail farm</a:t>
            </a:r>
          </a:p>
          <a:p>
            <a:r>
              <a:rPr lang="en-US" dirty="0" smtClean="0"/>
              <a:t>Technologies involved</a:t>
            </a:r>
          </a:p>
          <a:p>
            <a:pPr lvl="1"/>
            <a:r>
              <a:rPr lang="en-US" dirty="0" smtClean="0"/>
              <a:t>Network Load Balancing</a:t>
            </a:r>
          </a:p>
          <a:p>
            <a:pPr lvl="1"/>
            <a:r>
              <a:rPr lang="en-US" dirty="0" smtClean="0"/>
              <a:t>SQL failover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387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NLB</a:t>
            </a:r>
          </a:p>
          <a:p>
            <a:r>
              <a:rPr lang="en-US" dirty="0" smtClean="0"/>
              <a:t>Software or hardware supported</a:t>
            </a:r>
          </a:p>
          <a:p>
            <a:r>
              <a:rPr lang="en-US" dirty="0" smtClean="0"/>
              <a:t>W2k3 NLB performs well</a:t>
            </a:r>
          </a:p>
          <a:p>
            <a:r>
              <a:rPr lang="en-US" dirty="0" smtClean="0"/>
              <a:t>Hardware solutions are better (but not free)</a:t>
            </a:r>
          </a:p>
          <a:p>
            <a:r>
              <a:rPr lang="en-US" dirty="0" smtClean="0"/>
              <a:t>Couple of things to remember</a:t>
            </a:r>
          </a:p>
          <a:p>
            <a:pPr lvl="1"/>
            <a:r>
              <a:rPr lang="en-US" dirty="0" smtClean="0"/>
              <a:t>Sessions must be persistent/sticky/single affinity</a:t>
            </a:r>
          </a:p>
          <a:p>
            <a:pPr lvl="1"/>
            <a:r>
              <a:rPr lang="en-US" dirty="0" smtClean="0"/>
              <a:t>Kerberos has challenges with NLB</a:t>
            </a:r>
          </a:p>
          <a:p>
            <a:pPr lvl="1"/>
            <a:r>
              <a:rPr lang="en-US" dirty="0" smtClean="0"/>
              <a:t>Windows NLB not intelligent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Snapshots</a:t>
            </a:r>
          </a:p>
          <a:p>
            <a:r>
              <a:rPr lang="en-US" dirty="0" smtClean="0"/>
              <a:t>SQL Mirroring</a:t>
            </a:r>
          </a:p>
          <a:p>
            <a:r>
              <a:rPr lang="en-US" dirty="0" smtClean="0"/>
              <a:t>SQL Log Shipping</a:t>
            </a:r>
          </a:p>
          <a:p>
            <a:r>
              <a:rPr lang="en-US" dirty="0" smtClean="0"/>
              <a:t>SQL Clusters</a:t>
            </a:r>
          </a:p>
          <a:p>
            <a:endParaRPr lang="en-US" dirty="0" smtClean="0"/>
          </a:p>
          <a:p>
            <a:r>
              <a:rPr lang="en-US" dirty="0" smtClean="0"/>
              <a:t>Pick your poison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moment in time “snapshot” of your data</a:t>
            </a:r>
          </a:p>
          <a:p>
            <a:r>
              <a:rPr lang="en-US" dirty="0" smtClean="0"/>
              <a:t>Read only replica of the data</a:t>
            </a:r>
          </a:p>
          <a:p>
            <a:r>
              <a:rPr lang="en-US" dirty="0" smtClean="0"/>
              <a:t>Attach from separate SharePoint Farm</a:t>
            </a:r>
          </a:p>
          <a:p>
            <a:r>
              <a:rPr lang="en-US" dirty="0" smtClean="0"/>
              <a:t>Recover pieces of data</a:t>
            </a:r>
          </a:p>
          <a:p>
            <a:endParaRPr lang="en-US" dirty="0" smtClean="0"/>
          </a:p>
          <a:p>
            <a:r>
              <a:rPr lang="en-US" dirty="0" smtClean="0"/>
              <a:t>KB929649 for details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configuration options</a:t>
            </a:r>
          </a:p>
          <a:p>
            <a:r>
              <a:rPr lang="en-US" dirty="0" smtClean="0"/>
              <a:t>Requires 2 or 3 SQL Servers</a:t>
            </a:r>
          </a:p>
          <a:p>
            <a:r>
              <a:rPr lang="en-US" dirty="0" smtClean="0"/>
              <a:t>If primary fails SQL can automatically failover</a:t>
            </a:r>
          </a:p>
          <a:p>
            <a:r>
              <a:rPr lang="en-US" dirty="0" smtClean="0"/>
              <a:t>SharePoint needs help with the move</a:t>
            </a:r>
          </a:p>
          <a:p>
            <a:pPr lvl="1"/>
            <a:r>
              <a:rPr lang="en-US" dirty="0" smtClean="0"/>
              <a:t>Have to point DB connections to new SQL Server</a:t>
            </a:r>
          </a:p>
          <a:p>
            <a:r>
              <a:rPr lang="en-US" dirty="0" smtClean="0"/>
              <a:t>Considered warm backup</a:t>
            </a:r>
          </a:p>
          <a:p>
            <a:r>
              <a:rPr lang="en-US" dirty="0" smtClean="0"/>
              <a:t>Look to MSFT whitepaper for guidance</a:t>
            </a:r>
          </a:p>
          <a:p>
            <a:pPr lvl="2"/>
            <a:r>
              <a:rPr lang="en-US" dirty="0" smtClean="0"/>
              <a:t>http://go.microsoft.com/fwlink/?LinkId=83725&amp;clcid=0x409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 recovery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 (Enterprise)</a:t>
            </a:r>
          </a:p>
          <a:p>
            <a:r>
              <a:rPr lang="en-US" dirty="0" smtClean="0"/>
              <a:t>High Availability (Enterprise)</a:t>
            </a:r>
          </a:p>
          <a:p>
            <a:r>
              <a:rPr lang="en-US" dirty="0" smtClean="0"/>
              <a:t>High Protection (Standard or Enterprise)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Log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mirroring except server is cold</a:t>
            </a:r>
          </a:p>
          <a:p>
            <a:r>
              <a:rPr lang="en-US" dirty="0" smtClean="0"/>
              <a:t>Target server is read only</a:t>
            </a:r>
          </a:p>
          <a:p>
            <a:r>
              <a:rPr lang="en-US" dirty="0" smtClean="0"/>
              <a:t>Allows multiple target databases</a:t>
            </a:r>
          </a:p>
          <a:p>
            <a:r>
              <a:rPr lang="en-US" dirty="0" smtClean="0"/>
              <a:t>Performs well over WAN</a:t>
            </a:r>
          </a:p>
          <a:p>
            <a:r>
              <a:rPr lang="en-US" dirty="0" smtClean="0"/>
              <a:t>Not well documented for SharePoint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backup</a:t>
            </a:r>
          </a:p>
          <a:p>
            <a:r>
              <a:rPr lang="en-US" dirty="0" smtClean="0"/>
              <a:t>Typical Active/Passive cluster</a:t>
            </a:r>
          </a:p>
          <a:p>
            <a:pPr lvl="1"/>
            <a:r>
              <a:rPr lang="en-US" dirty="0" smtClean="0"/>
              <a:t>Two SQL Servers (physical)</a:t>
            </a:r>
          </a:p>
          <a:p>
            <a:pPr lvl="1"/>
            <a:r>
              <a:rPr lang="en-US" dirty="0" smtClean="0"/>
              <a:t>Shared storage (SAN) for Databases</a:t>
            </a:r>
          </a:p>
          <a:p>
            <a:pPr lvl="1"/>
            <a:r>
              <a:rPr lang="en-US" dirty="0" smtClean="0"/>
              <a:t>Active server goes down Passive picks up</a:t>
            </a:r>
          </a:p>
          <a:p>
            <a:pPr lvl="1"/>
            <a:r>
              <a:rPr lang="en-US" dirty="0" smtClean="0"/>
              <a:t>Since storage is shared databases are already there</a:t>
            </a:r>
          </a:p>
          <a:p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Servers same data center</a:t>
            </a:r>
          </a:p>
          <a:p>
            <a:pPr lvl="1"/>
            <a:r>
              <a:rPr lang="en-US" dirty="0" smtClean="0"/>
              <a:t>Storage is single point of failure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Admin &gt; Operation &gt; Backup &amp; Restore</a:t>
            </a:r>
          </a:p>
          <a:p>
            <a:r>
              <a:rPr lang="en-US" dirty="0" smtClean="0"/>
              <a:t>Backups to UNC path</a:t>
            </a:r>
          </a:p>
          <a:p>
            <a:r>
              <a:rPr lang="en-US" dirty="0" smtClean="0"/>
              <a:t>Allows whole farm or granular</a:t>
            </a:r>
          </a:p>
          <a:p>
            <a:pPr lvl="1"/>
            <a:r>
              <a:rPr lang="en-US" dirty="0" smtClean="0"/>
              <a:t>Web apps</a:t>
            </a:r>
          </a:p>
          <a:p>
            <a:pPr lvl="1"/>
            <a:r>
              <a:rPr lang="en-US" dirty="0" smtClean="0"/>
              <a:t>Content DBs</a:t>
            </a:r>
          </a:p>
          <a:p>
            <a:pPr lvl="1"/>
            <a:r>
              <a:rPr lang="en-US" dirty="0" smtClean="0"/>
              <a:t>SSP DBs</a:t>
            </a:r>
          </a:p>
          <a:p>
            <a:pPr lvl="1"/>
            <a:r>
              <a:rPr lang="en-US" dirty="0" smtClean="0"/>
              <a:t>Search DBs</a:t>
            </a:r>
          </a:p>
          <a:p>
            <a:pPr lvl="1"/>
            <a:r>
              <a:rPr lang="en-US" dirty="0" smtClean="0"/>
              <a:t>Search Index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AV &amp; ISA</a:t>
            </a:r>
          </a:p>
          <a:p>
            <a:r>
              <a:rPr lang="en-US" dirty="0" smtClean="0"/>
              <a:t>Recoverability</a:t>
            </a:r>
          </a:p>
          <a:p>
            <a:pPr lvl="1"/>
            <a:r>
              <a:rPr lang="en-US" dirty="0" smtClean="0"/>
              <a:t>Versions, Recycle Bin, MSIT Tool</a:t>
            </a:r>
          </a:p>
          <a:p>
            <a:r>
              <a:rPr lang="en-US" dirty="0" smtClean="0"/>
              <a:t>High Availability Options</a:t>
            </a:r>
          </a:p>
          <a:p>
            <a:pPr lvl="1"/>
            <a:r>
              <a:rPr lang="en-US" dirty="0" smtClean="0"/>
              <a:t>NLB, SQL Options</a:t>
            </a:r>
          </a:p>
          <a:p>
            <a:r>
              <a:rPr lang="en-US" dirty="0" smtClean="0"/>
              <a:t>Backups &amp; Restores</a:t>
            </a:r>
          </a:p>
          <a:p>
            <a:pPr lvl="1"/>
            <a:r>
              <a:rPr lang="en-US" dirty="0" smtClean="0"/>
              <a:t>STSADM, Central Admin,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Config DB</a:t>
            </a:r>
          </a:p>
          <a:p>
            <a:pPr lvl="1"/>
            <a:r>
              <a:rPr lang="en-US" dirty="0" smtClean="0"/>
              <a:t>Restoring not supported</a:t>
            </a:r>
          </a:p>
          <a:p>
            <a:r>
              <a:rPr lang="en-US" dirty="0" smtClean="0"/>
              <a:t>GUI has no schedule</a:t>
            </a:r>
          </a:p>
          <a:p>
            <a:r>
              <a:rPr lang="en-US" dirty="0" smtClean="0"/>
              <a:t>Does not backup</a:t>
            </a:r>
          </a:p>
          <a:p>
            <a:pPr lvl="1"/>
            <a:r>
              <a:rPr lang="en-US" dirty="0" smtClean="0"/>
              <a:t>Files on file system</a:t>
            </a:r>
          </a:p>
          <a:p>
            <a:pPr lvl="1"/>
            <a:r>
              <a:rPr lang="en-US" dirty="0" smtClean="0"/>
              <a:t>IIS settings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Whitepaper help</a:t>
            </a:r>
          </a:p>
          <a:p>
            <a:pPr lvl="1"/>
            <a:r>
              <a:rPr lang="en-US" dirty="0" smtClean="0"/>
              <a:t>http://technet2.microsoft.com/Office/en-us/library/288fecfb-53fb-4988-89d7-b7888f82bf961033.mspx?mfr=true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</a:t>
            </a:r>
            <a:r>
              <a:rPr lang="en-US" dirty="0" err="1" smtClean="0"/>
              <a:t>Stsadm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Stsadm.exe –o backup</a:t>
            </a:r>
          </a:p>
          <a:p>
            <a:r>
              <a:rPr lang="en-US" dirty="0" smtClean="0"/>
              <a:t>Backup site collection</a:t>
            </a:r>
          </a:p>
          <a:p>
            <a:r>
              <a:rPr lang="en-US" dirty="0" smtClean="0"/>
              <a:t>Backup whole farm</a:t>
            </a:r>
          </a:p>
          <a:p>
            <a:pPr lvl="1"/>
            <a:r>
              <a:rPr lang="en-US" dirty="0" smtClean="0"/>
              <a:t>-directory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script to setup automatic backups</a:t>
            </a:r>
          </a:p>
          <a:p>
            <a:pPr lvl="1"/>
            <a:r>
              <a:rPr lang="en-US" dirty="0" smtClean="0"/>
              <a:t>Don’t forget cleanup</a:t>
            </a:r>
          </a:p>
          <a:p>
            <a:r>
              <a:rPr lang="en-US" dirty="0" smtClean="0"/>
              <a:t>Performance intensive</a:t>
            </a:r>
          </a:p>
          <a:p>
            <a:pPr lvl="1"/>
            <a:r>
              <a:rPr lang="en-US" dirty="0" smtClean="0"/>
              <a:t>Avoid running during usage hours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3712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12 hive</a:t>
            </a:r>
          </a:p>
          <a:p>
            <a:r>
              <a:rPr lang="en-US" dirty="0" err="1" smtClean="0"/>
              <a:t>Inetpub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C:\windows\assembly – GAC</a:t>
            </a:r>
          </a:p>
          <a:p>
            <a:r>
              <a:rPr lang="en-US" dirty="0" smtClean="0"/>
              <a:t>Alternate Access Mappings</a:t>
            </a:r>
          </a:p>
          <a:p>
            <a:r>
              <a:rPr lang="en-US" dirty="0" smtClean="0"/>
              <a:t>Anything you have ever installed on the server</a:t>
            </a:r>
          </a:p>
          <a:p>
            <a:pPr lvl="1"/>
            <a:r>
              <a:rPr lang="en-US" dirty="0" smtClean="0"/>
              <a:t>Custom features and Web Parts</a:t>
            </a:r>
          </a:p>
          <a:p>
            <a:r>
              <a:rPr lang="en-US" dirty="0" smtClean="0"/>
              <a:t>All of your settings</a:t>
            </a:r>
          </a:p>
          <a:p>
            <a:pPr lvl="1"/>
            <a:r>
              <a:rPr lang="en-US" dirty="0" smtClean="0"/>
              <a:t>Write the down.  Sadly you can’t restore the config DB so it would be nice to have a reference of the accounts and settings you have used.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existing procedures</a:t>
            </a:r>
          </a:p>
          <a:p>
            <a:r>
              <a:rPr lang="en-US" dirty="0" smtClean="0"/>
              <a:t>Allows for content recovery</a:t>
            </a:r>
          </a:p>
          <a:p>
            <a:r>
              <a:rPr lang="en-US" dirty="0" smtClean="0"/>
              <a:t>Will take extra work to restore</a:t>
            </a:r>
          </a:p>
          <a:p>
            <a:r>
              <a:rPr lang="en-US" dirty="0" smtClean="0"/>
              <a:t>Can not backup the index</a:t>
            </a:r>
          </a:p>
          <a:p>
            <a:r>
              <a:rPr lang="en-US" dirty="0" smtClean="0"/>
              <a:t>Don’t bother backing up </a:t>
            </a:r>
          </a:p>
          <a:p>
            <a:pPr lvl="1"/>
            <a:r>
              <a:rPr lang="en-US" dirty="0" smtClean="0"/>
              <a:t>Admin database</a:t>
            </a:r>
          </a:p>
          <a:p>
            <a:pPr lvl="1"/>
            <a:r>
              <a:rPr lang="en-US" dirty="0" smtClean="0"/>
              <a:t>Config database</a:t>
            </a:r>
          </a:p>
          <a:p>
            <a:pPr lvl="1"/>
            <a:r>
              <a:rPr lang="en-US" dirty="0" smtClean="0"/>
              <a:t>Search property database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backup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at the same patch level</a:t>
            </a:r>
          </a:p>
          <a:p>
            <a:r>
              <a:rPr lang="en-US" dirty="0" smtClean="0"/>
              <a:t>Doesn’t write to tape so pick the files up in your nightly job</a:t>
            </a:r>
          </a:p>
          <a:p>
            <a:r>
              <a:rPr lang="en-US" dirty="0" smtClean="0"/>
              <a:t>Permissions needed</a:t>
            </a:r>
          </a:p>
          <a:p>
            <a:pPr lvl="1"/>
            <a:r>
              <a:rPr lang="en-US" dirty="0" smtClean="0"/>
              <a:t>SQL Service account</a:t>
            </a:r>
          </a:p>
          <a:p>
            <a:pPr lvl="1"/>
            <a:r>
              <a:rPr lang="en-US" dirty="0" smtClean="0"/>
              <a:t>App pool account</a:t>
            </a:r>
          </a:p>
          <a:p>
            <a:pPr lvl="1"/>
            <a:r>
              <a:rPr lang="en-US" dirty="0" smtClean="0"/>
              <a:t>Timer service account</a:t>
            </a:r>
          </a:p>
          <a:p>
            <a:pPr lvl="1"/>
            <a:r>
              <a:rPr lang="en-US" dirty="0" smtClean="0"/>
              <a:t>All need write to backup location</a:t>
            </a:r>
          </a:p>
          <a:p>
            <a:r>
              <a:rPr lang="en-US" dirty="0" smtClean="0"/>
              <a:t>Can’t backup/restore on same farm unless overwrite</a:t>
            </a:r>
          </a:p>
          <a:p>
            <a:pPr lvl="1"/>
            <a:r>
              <a:rPr lang="en-US" dirty="0" smtClean="0"/>
              <a:t>No copies (Site </a:t>
            </a:r>
            <a:r>
              <a:rPr lang="en-US" smtClean="0"/>
              <a:t>GUIDS conflict)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Data Protection Manager</a:t>
            </a:r>
          </a:p>
          <a:p>
            <a:r>
              <a:rPr lang="en-US" dirty="0" err="1" smtClean="0"/>
              <a:t>Commvault</a:t>
            </a:r>
            <a:endParaRPr lang="en-US" dirty="0" smtClean="0"/>
          </a:p>
          <a:p>
            <a:r>
              <a:rPr lang="en-US" dirty="0" err="1" smtClean="0"/>
              <a:t>AvePoint</a:t>
            </a:r>
            <a:r>
              <a:rPr lang="en-US" dirty="0" smtClean="0"/>
              <a:t> </a:t>
            </a:r>
            <a:r>
              <a:rPr lang="en-US" dirty="0" err="1" smtClean="0"/>
              <a:t>DocAve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from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Central Admin/</a:t>
            </a:r>
            <a:r>
              <a:rPr lang="en-US" dirty="0" err="1" smtClean="0"/>
              <a:t>Stsadm</a:t>
            </a:r>
            <a:r>
              <a:rPr lang="en-US" dirty="0" smtClean="0"/>
              <a:t> –directory</a:t>
            </a:r>
          </a:p>
          <a:p>
            <a:pPr lvl="1"/>
            <a:r>
              <a:rPr lang="en-US" dirty="0" smtClean="0"/>
              <a:t>Rebuild server</a:t>
            </a:r>
          </a:p>
          <a:p>
            <a:pPr lvl="1"/>
            <a:r>
              <a:rPr lang="en-US" dirty="0" smtClean="0"/>
              <a:t>Patch to same level</a:t>
            </a:r>
          </a:p>
          <a:p>
            <a:pPr lvl="1"/>
            <a:r>
              <a:rPr lang="en-US" dirty="0" smtClean="0"/>
              <a:t>Configure central admin</a:t>
            </a:r>
          </a:p>
          <a:p>
            <a:pPr lvl="1"/>
            <a:r>
              <a:rPr lang="en-US" dirty="0" smtClean="0"/>
              <a:t>Create same Web applications (no site collection)</a:t>
            </a:r>
          </a:p>
          <a:p>
            <a:pPr lvl="1"/>
            <a:r>
              <a:rPr lang="en-US" dirty="0" smtClean="0"/>
              <a:t>Restore backup</a:t>
            </a:r>
          </a:p>
          <a:p>
            <a:pPr lvl="1"/>
            <a:r>
              <a:rPr lang="en-US" dirty="0" smtClean="0"/>
              <a:t>Reconfigure IIS</a:t>
            </a:r>
          </a:p>
          <a:p>
            <a:pPr lvl="1"/>
            <a:r>
              <a:rPr lang="en-US" dirty="0" smtClean="0"/>
              <a:t>Reconfigure AAM</a:t>
            </a:r>
          </a:p>
          <a:p>
            <a:pPr lvl="1"/>
            <a:r>
              <a:rPr lang="en-US" dirty="0" smtClean="0"/>
              <a:t>Redeploy </a:t>
            </a:r>
            <a:r>
              <a:rPr lang="en-US" dirty="0" err="1" smtClean="0"/>
              <a:t>addon’s</a:t>
            </a:r>
            <a:r>
              <a:rPr lang="en-US" dirty="0" smtClean="0"/>
              <a:t> (Features, etc)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Antivirus for SharePoint</a:t>
            </a:r>
          </a:p>
          <a:p>
            <a:pPr lvl="1"/>
            <a:r>
              <a:rPr lang="en-US" dirty="0" smtClean="0"/>
              <a:t>All the normal reasons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it work</a:t>
            </a:r>
          </a:p>
          <a:p>
            <a:pPr lvl="1"/>
            <a:r>
              <a:rPr lang="en-US" dirty="0" smtClean="0"/>
              <a:t>SharePoint has APIs to attach to</a:t>
            </a:r>
          </a:p>
          <a:p>
            <a:pPr lvl="1"/>
            <a:r>
              <a:rPr lang="en-US" dirty="0" smtClean="0"/>
              <a:t>Control if scan up or down or both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 for some extra CPU overhead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Firewall in front of SharePoint</a:t>
            </a:r>
          </a:p>
          <a:p>
            <a:r>
              <a:rPr lang="en-US" dirty="0" smtClean="0"/>
              <a:t>Most popular?</a:t>
            </a:r>
          </a:p>
          <a:p>
            <a:pPr lvl="1"/>
            <a:r>
              <a:rPr lang="en-US" dirty="0" smtClean="0"/>
              <a:t>ISA Server 2006</a:t>
            </a:r>
          </a:p>
          <a:p>
            <a:r>
              <a:rPr lang="en-US" dirty="0" smtClean="0"/>
              <a:t>ISA does more than just lock down port</a:t>
            </a:r>
          </a:p>
          <a:p>
            <a:pPr lvl="1"/>
            <a:r>
              <a:rPr lang="en-US" dirty="0" smtClean="0"/>
              <a:t>Packet inspection</a:t>
            </a:r>
          </a:p>
          <a:p>
            <a:pPr lvl="1"/>
            <a:r>
              <a:rPr lang="en-US" dirty="0" smtClean="0"/>
              <a:t>Verb checking</a:t>
            </a:r>
          </a:p>
          <a:p>
            <a:pPr lvl="1"/>
            <a:r>
              <a:rPr lang="en-US" dirty="0" smtClean="0"/>
              <a:t>Link translation</a:t>
            </a:r>
          </a:p>
          <a:p>
            <a:pPr lvl="1"/>
            <a:r>
              <a:rPr lang="en-US" dirty="0" smtClean="0"/>
              <a:t>Advanced routing based on rules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This one time with ISA I…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about both AV and ISA</a:t>
            </a:r>
          </a:p>
          <a:p>
            <a:r>
              <a:rPr lang="en-US" dirty="0" smtClean="0"/>
              <a:t>Look at Microsoft </a:t>
            </a:r>
            <a:r>
              <a:rPr lang="en-US" dirty="0" err="1" smtClean="0"/>
              <a:t>ForeFront</a:t>
            </a:r>
            <a:endParaRPr lang="en-US" dirty="0" smtClean="0"/>
          </a:p>
          <a:p>
            <a:pPr lvl="1"/>
            <a:r>
              <a:rPr lang="en-US" dirty="0" smtClean="0"/>
              <a:t>Suite of tools that combines both</a:t>
            </a:r>
          </a:p>
          <a:p>
            <a:pPr lvl="1"/>
            <a:r>
              <a:rPr lang="en-US" dirty="0" smtClean="0"/>
              <a:t>Also allows for keyword scanning for compliance</a:t>
            </a:r>
          </a:p>
          <a:p>
            <a:pPr lvl="1"/>
            <a:r>
              <a:rPr lang="en-US" dirty="0" smtClean="0"/>
              <a:t>Fully integrated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built in pieces</a:t>
            </a:r>
          </a:p>
          <a:p>
            <a:pPr lvl="1"/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Two stage recycle bin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a free piece</a:t>
            </a:r>
          </a:p>
          <a:p>
            <a:pPr lvl="1"/>
            <a:r>
              <a:rPr lang="en-US" dirty="0" smtClean="0"/>
              <a:t>Microsoft IT Undelete tool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need to be turned on</a:t>
            </a:r>
          </a:p>
          <a:p>
            <a:pPr lvl="1"/>
            <a:r>
              <a:rPr lang="en-US" dirty="0" smtClean="0"/>
              <a:t>Defined at the Library level</a:t>
            </a:r>
          </a:p>
          <a:p>
            <a:r>
              <a:rPr lang="en-US" dirty="0" smtClean="0"/>
              <a:t>Watch the added storage</a:t>
            </a:r>
          </a:p>
          <a:p>
            <a:pPr lvl="1"/>
            <a:r>
              <a:rPr lang="en-US" dirty="0" smtClean="0"/>
              <a:t>Full version kept, not the delta</a:t>
            </a:r>
          </a:p>
          <a:p>
            <a:pPr lvl="1"/>
            <a:r>
              <a:rPr lang="en-US" dirty="0" smtClean="0"/>
              <a:t>Consider limiting number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9536" y="3733800"/>
            <a:ext cx="3415839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Recycle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Mother Earth and SharePoint</a:t>
            </a:r>
          </a:p>
          <a:p>
            <a:r>
              <a:rPr lang="en-US" dirty="0" smtClean="0"/>
              <a:t>Protects items and lists </a:t>
            </a:r>
          </a:p>
          <a:p>
            <a:pPr lvl="1"/>
            <a:r>
              <a:rPr lang="en-US" dirty="0" smtClean="0"/>
              <a:t>Not Sites!</a:t>
            </a:r>
          </a:p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User recycle bin</a:t>
            </a:r>
          </a:p>
          <a:p>
            <a:pPr lvl="1"/>
            <a:r>
              <a:rPr lang="en-US" dirty="0" smtClean="0"/>
              <a:t>View All Site Content</a:t>
            </a:r>
          </a:p>
          <a:p>
            <a:pPr lvl="1"/>
            <a:r>
              <a:rPr lang="en-US" dirty="0" smtClean="0"/>
              <a:t>Easy to recover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Site Collection Administrator access only</a:t>
            </a:r>
          </a:p>
          <a:p>
            <a:pPr lvl="1"/>
            <a:r>
              <a:rPr lang="en-US" dirty="0" smtClean="0"/>
              <a:t>Does not count against quota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32079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IT Site Backup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add on</a:t>
            </a:r>
          </a:p>
          <a:p>
            <a:pPr lvl="1"/>
            <a:r>
              <a:rPr lang="en-US" dirty="0" smtClean="0"/>
              <a:t>www.codeplex.com/governance </a:t>
            </a:r>
          </a:p>
          <a:p>
            <a:r>
              <a:rPr lang="en-US" dirty="0" smtClean="0"/>
              <a:t>Backups sites or site collections before they are deleted</a:t>
            </a:r>
          </a:p>
          <a:p>
            <a:pPr lvl="1"/>
            <a:r>
              <a:rPr lang="en-US" dirty="0" smtClean="0"/>
              <a:t>If backup fails does not allow site to be deleted</a:t>
            </a:r>
          </a:p>
          <a:p>
            <a:r>
              <a:rPr lang="en-US" dirty="0" smtClean="0"/>
              <a:t>Notifies owner of site via email of delete</a:t>
            </a:r>
          </a:p>
          <a:p>
            <a:r>
              <a:rPr lang="en-US" dirty="0" smtClean="0"/>
              <a:t>A must have add on!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3CC2HQU7XWNV-65-14</_dlc_DocId>
    <_dlc_DocIdUrl xmlns="c83d3ea4-1015-4b4b-bfa9-09fbcd7aa64d">
      <Url>http://intranet.sharepointblackops.com/Courses/SPA401/_layouts/DocIdRedir.aspx?ID=3CC2HQU7XWNV-65-14</Url>
      <Description>3CC2HQU7XWNV-65-14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39B477C-CE45-4F57-86FC-3D0F463D4DBB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A4BB889E-23FA-4CC5-BFA2-DCF4921B8510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1</TotalTime>
  <Words>1362</Words>
  <Application>Microsoft Office PowerPoint</Application>
  <PresentationFormat>On-screen Show (4:3)</PresentationFormat>
  <Paragraphs>327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CPT_Course</vt:lpstr>
      <vt:lpstr>High Availability, Backups, and Disaster Recovery</vt:lpstr>
      <vt:lpstr>Agenda</vt:lpstr>
      <vt:lpstr>Protection</vt:lpstr>
      <vt:lpstr>Protection</vt:lpstr>
      <vt:lpstr>Protection</vt:lpstr>
      <vt:lpstr>Recoverability</vt:lpstr>
      <vt:lpstr>Versions</vt:lpstr>
      <vt:lpstr>Two stage Recycle bin</vt:lpstr>
      <vt:lpstr>MS IT Site Backup Tool</vt:lpstr>
      <vt:lpstr>All of those nines</vt:lpstr>
      <vt:lpstr>High Availability </vt:lpstr>
      <vt:lpstr>Network load balancing</vt:lpstr>
      <vt:lpstr>SQL Options</vt:lpstr>
      <vt:lpstr>SQL Snapshots</vt:lpstr>
      <vt:lpstr>SQL Mirroring</vt:lpstr>
      <vt:lpstr>Mirror recovery options</vt:lpstr>
      <vt:lpstr>SQL Log Shipping</vt:lpstr>
      <vt:lpstr>SQL Cluster</vt:lpstr>
      <vt:lpstr>Backup GUI</vt:lpstr>
      <vt:lpstr>Backup details</vt:lpstr>
      <vt:lpstr>Backup Stsadm</vt:lpstr>
      <vt:lpstr>Other things to backup</vt:lpstr>
      <vt:lpstr>SQL Backups</vt:lpstr>
      <vt:lpstr>Other backup gotchas</vt:lpstr>
      <vt:lpstr>3rd Party Options</vt:lpstr>
      <vt:lpstr>Restore from backup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Availability, Backups, and Disaster Recovery</dc:title>
  <dc:subject>[LessonSubject]</dc:subject>
  <dc:creator>TedP</dc:creator>
  <cp:lastModifiedBy>TedP</cp:lastModifiedBy>
  <cp:revision>1</cp:revision>
  <dcterms:created xsi:type="dcterms:W3CDTF">2009-05-21T23:20:53Z</dcterms:created>
  <dcterms:modified xsi:type="dcterms:W3CDTF">2009-05-21T23:22:46Z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e17ca83e-4fda-456a-bb47-890df7c5473e</vt:lpwstr>
  </property>
</Properties>
</file>