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Override PartName="/ppt/diagrams/data1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4.xml" ContentType="application/vnd.openxmlformats-officedocument.drawingml.diagramLayout+xml"/>
  <Override PartName="/ppt/diagrams/drawing3.xml" ContentType="application/vnd.ms-office.drawingml.diagramDrawing+xml"/>
  <Override PartName="/ppt/handoutMasters/handoutMaster1.xml" ContentType="application/vnd.openxmlformats-officedocument.presentationml.handoutMaster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0033" autoAdjust="0"/>
  </p:normalViewPr>
  <p:slideViewPr>
    <p:cSldViewPr>
      <p:cViewPr varScale="1">
        <p:scale>
          <a:sx n="114" d="100"/>
          <a:sy n="114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3E26B-FFE2-4A93-8B30-9E77095CE98B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1EDE116E-4BA1-4C65-B09D-C4C2201A3F00}">
      <dgm:prSet phldrT="[Text]"/>
      <dgm:spPr/>
      <dgm:t>
        <a:bodyPr/>
        <a:lstStyle/>
        <a:p>
          <a:r>
            <a:rPr lang="en-US" dirty="0" smtClean="0"/>
            <a:t>Place Order</a:t>
          </a:r>
          <a:endParaRPr lang="en-US" dirty="0"/>
        </a:p>
      </dgm:t>
    </dgm:pt>
    <dgm:pt modelId="{FCABD1C3-B97A-46D0-9E43-118302E175B1}" type="parTrans" cxnId="{3B02DD83-EB4F-40F7-BC21-2045ABBCDDAB}">
      <dgm:prSet/>
      <dgm:spPr/>
      <dgm:t>
        <a:bodyPr/>
        <a:lstStyle/>
        <a:p>
          <a:endParaRPr lang="en-US"/>
        </a:p>
      </dgm:t>
    </dgm:pt>
    <dgm:pt modelId="{AD17EC38-09CF-4010-933C-39A77EBE027B}" type="sibTrans" cxnId="{3B02DD83-EB4F-40F7-BC21-2045ABBCDDAB}">
      <dgm:prSet/>
      <dgm:spPr/>
      <dgm:t>
        <a:bodyPr/>
        <a:lstStyle/>
        <a:p>
          <a:endParaRPr lang="en-US"/>
        </a:p>
      </dgm:t>
    </dgm:pt>
    <dgm:pt modelId="{6A6E114A-0C9C-4C3B-8F74-45148D305C5C}">
      <dgm:prSet phldrT="[Text]"/>
      <dgm:spPr/>
      <dgm:t>
        <a:bodyPr/>
        <a:lstStyle/>
        <a:p>
          <a:r>
            <a:rPr lang="en-US" dirty="0" smtClean="0"/>
            <a:t>Enter Payment Info</a:t>
          </a:r>
          <a:endParaRPr lang="en-US" dirty="0"/>
        </a:p>
      </dgm:t>
    </dgm:pt>
    <dgm:pt modelId="{B31CD17E-2784-45C5-AAC8-1E98A7DA1599}" type="parTrans" cxnId="{8E75F99D-8FE9-461D-9D43-17667685E48A}">
      <dgm:prSet/>
      <dgm:spPr/>
      <dgm:t>
        <a:bodyPr/>
        <a:lstStyle/>
        <a:p>
          <a:endParaRPr lang="en-US"/>
        </a:p>
      </dgm:t>
    </dgm:pt>
    <dgm:pt modelId="{6EE25B1E-8B25-4A3D-A733-BFF16771CB39}" type="sibTrans" cxnId="{8E75F99D-8FE9-461D-9D43-17667685E48A}">
      <dgm:prSet/>
      <dgm:spPr/>
      <dgm:t>
        <a:bodyPr/>
        <a:lstStyle/>
        <a:p>
          <a:endParaRPr lang="en-US"/>
        </a:p>
      </dgm:t>
    </dgm:pt>
    <dgm:pt modelId="{4752953E-B0C5-4801-920A-E94716771846}">
      <dgm:prSet phldrT="[Text]"/>
      <dgm:spPr/>
      <dgm:t>
        <a:bodyPr/>
        <a:lstStyle/>
        <a:p>
          <a:r>
            <a:rPr lang="en-US" dirty="0" smtClean="0"/>
            <a:t>Enter Shipping Info</a:t>
          </a:r>
          <a:endParaRPr lang="en-US" dirty="0"/>
        </a:p>
      </dgm:t>
    </dgm:pt>
    <dgm:pt modelId="{7075ACE2-F950-4D7A-8268-2185E836F83C}" type="parTrans" cxnId="{758717EF-E4AD-4A98-87B2-7A904BEF7BEE}">
      <dgm:prSet/>
      <dgm:spPr/>
      <dgm:t>
        <a:bodyPr/>
        <a:lstStyle/>
        <a:p>
          <a:endParaRPr lang="en-US"/>
        </a:p>
      </dgm:t>
    </dgm:pt>
    <dgm:pt modelId="{4A79531C-087C-464D-8808-B95404B32EB4}" type="sibTrans" cxnId="{758717EF-E4AD-4A98-87B2-7A904BEF7BEE}">
      <dgm:prSet/>
      <dgm:spPr/>
      <dgm:t>
        <a:bodyPr/>
        <a:lstStyle/>
        <a:p>
          <a:endParaRPr lang="en-US"/>
        </a:p>
      </dgm:t>
    </dgm:pt>
    <dgm:pt modelId="{64C8DC8E-0912-4E89-A24F-48697C9974DF}">
      <dgm:prSet phldrT="[Text]"/>
      <dgm:spPr/>
      <dgm:t>
        <a:bodyPr/>
        <a:lstStyle/>
        <a:p>
          <a:r>
            <a:rPr lang="en-US" dirty="0" smtClean="0"/>
            <a:t>Confirm Order</a:t>
          </a:r>
          <a:endParaRPr lang="en-US" dirty="0"/>
        </a:p>
      </dgm:t>
    </dgm:pt>
    <dgm:pt modelId="{DC9D67BE-D3D0-4700-BA6E-C9526A4F5A6B}" type="parTrans" cxnId="{D9252C2D-B485-48D0-A70B-EB3F96CD3253}">
      <dgm:prSet/>
      <dgm:spPr/>
      <dgm:t>
        <a:bodyPr/>
        <a:lstStyle/>
        <a:p>
          <a:endParaRPr lang="en-US"/>
        </a:p>
      </dgm:t>
    </dgm:pt>
    <dgm:pt modelId="{3948FCF5-804F-40B3-B206-4FFDAFF9BE7E}" type="sibTrans" cxnId="{D9252C2D-B485-48D0-A70B-EB3F96CD3253}">
      <dgm:prSet/>
      <dgm:spPr/>
      <dgm:t>
        <a:bodyPr/>
        <a:lstStyle/>
        <a:p>
          <a:endParaRPr lang="en-US"/>
        </a:p>
      </dgm:t>
    </dgm:pt>
    <dgm:pt modelId="{AD7A2CA9-A724-409B-9D78-AEC8CDDCCF18}" type="pres">
      <dgm:prSet presAssocID="{67C3E26B-FFE2-4A93-8B30-9E77095CE98B}" presName="CompostProcess" presStyleCnt="0">
        <dgm:presLayoutVars>
          <dgm:dir/>
          <dgm:resizeHandles val="exact"/>
        </dgm:presLayoutVars>
      </dgm:prSet>
      <dgm:spPr/>
    </dgm:pt>
    <dgm:pt modelId="{F987EC1B-AA72-43AD-B272-5726D5D78F33}" type="pres">
      <dgm:prSet presAssocID="{67C3E26B-FFE2-4A93-8B30-9E77095CE98B}" presName="arrow" presStyleLbl="bgShp" presStyleIdx="0" presStyleCnt="1" custLinFactNeighborX="-267" custLinFactNeighborY="1449"/>
      <dgm:spPr/>
      <dgm:t>
        <a:bodyPr/>
        <a:lstStyle/>
        <a:p>
          <a:endParaRPr lang="en-US"/>
        </a:p>
      </dgm:t>
    </dgm:pt>
    <dgm:pt modelId="{2B834042-C7F5-4286-9E1D-72C7D1EF299A}" type="pres">
      <dgm:prSet presAssocID="{67C3E26B-FFE2-4A93-8B30-9E77095CE98B}" presName="linearProcess" presStyleCnt="0"/>
      <dgm:spPr/>
    </dgm:pt>
    <dgm:pt modelId="{BAD1E764-C26E-487E-A8BD-61830AF14A95}" type="pres">
      <dgm:prSet presAssocID="{1EDE116E-4BA1-4C65-B09D-C4C2201A3F0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2FB47-F9F6-49A2-8C5D-5C893C61545C}" type="pres">
      <dgm:prSet presAssocID="{AD17EC38-09CF-4010-933C-39A77EBE027B}" presName="sibTrans" presStyleCnt="0"/>
      <dgm:spPr/>
    </dgm:pt>
    <dgm:pt modelId="{23106D17-9B6A-4544-9B5B-B414F0B016F1}" type="pres">
      <dgm:prSet presAssocID="{6A6E114A-0C9C-4C3B-8F74-45148D305C5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F24B5-A6C2-498C-AA02-6C0F496A7744}" type="pres">
      <dgm:prSet presAssocID="{6EE25B1E-8B25-4A3D-A733-BFF16771CB39}" presName="sibTrans" presStyleCnt="0"/>
      <dgm:spPr/>
    </dgm:pt>
    <dgm:pt modelId="{E644A156-0339-4A30-950B-474C9D511759}" type="pres">
      <dgm:prSet presAssocID="{4752953E-B0C5-4801-920A-E9471677184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A5DD6-9D2B-4E4B-8E6A-7168B8C5AD15}" type="pres">
      <dgm:prSet presAssocID="{4A79531C-087C-464D-8808-B95404B32EB4}" presName="sibTrans" presStyleCnt="0"/>
      <dgm:spPr/>
    </dgm:pt>
    <dgm:pt modelId="{F419AC2D-4F3F-4CE9-8C02-CE229943455D}" type="pres">
      <dgm:prSet presAssocID="{64C8DC8E-0912-4E89-A24F-48697C9974D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517F99-8103-4FC0-AF2B-327020504A4A}" type="presOf" srcId="{4752953E-B0C5-4801-920A-E94716771846}" destId="{E644A156-0339-4A30-950B-474C9D511759}" srcOrd="0" destOrd="0" presId="urn:microsoft.com/office/officeart/2005/8/layout/hProcess9"/>
    <dgm:cxn modelId="{830FA515-F133-44EC-ADF4-D0F09B9BD7D5}" type="presOf" srcId="{1EDE116E-4BA1-4C65-B09D-C4C2201A3F00}" destId="{BAD1E764-C26E-487E-A8BD-61830AF14A95}" srcOrd="0" destOrd="0" presId="urn:microsoft.com/office/officeart/2005/8/layout/hProcess9"/>
    <dgm:cxn modelId="{85C3EFDC-243D-482A-9000-75E6A94DEF2B}" type="presOf" srcId="{64C8DC8E-0912-4E89-A24F-48697C9974DF}" destId="{F419AC2D-4F3F-4CE9-8C02-CE229943455D}" srcOrd="0" destOrd="0" presId="urn:microsoft.com/office/officeart/2005/8/layout/hProcess9"/>
    <dgm:cxn modelId="{43A0421E-CCFF-4DFF-8AD0-B7495027A7B6}" type="presOf" srcId="{67C3E26B-FFE2-4A93-8B30-9E77095CE98B}" destId="{AD7A2CA9-A724-409B-9D78-AEC8CDDCCF18}" srcOrd="0" destOrd="0" presId="urn:microsoft.com/office/officeart/2005/8/layout/hProcess9"/>
    <dgm:cxn modelId="{3B02DD83-EB4F-40F7-BC21-2045ABBCDDAB}" srcId="{67C3E26B-FFE2-4A93-8B30-9E77095CE98B}" destId="{1EDE116E-4BA1-4C65-B09D-C4C2201A3F00}" srcOrd="0" destOrd="0" parTransId="{FCABD1C3-B97A-46D0-9E43-118302E175B1}" sibTransId="{AD17EC38-09CF-4010-933C-39A77EBE027B}"/>
    <dgm:cxn modelId="{758717EF-E4AD-4A98-87B2-7A904BEF7BEE}" srcId="{67C3E26B-FFE2-4A93-8B30-9E77095CE98B}" destId="{4752953E-B0C5-4801-920A-E94716771846}" srcOrd="2" destOrd="0" parTransId="{7075ACE2-F950-4D7A-8268-2185E836F83C}" sibTransId="{4A79531C-087C-464D-8808-B95404B32EB4}"/>
    <dgm:cxn modelId="{ECB78DF3-E6C7-466D-AF25-0D369CED2767}" type="presOf" srcId="{6A6E114A-0C9C-4C3B-8F74-45148D305C5C}" destId="{23106D17-9B6A-4544-9B5B-B414F0B016F1}" srcOrd="0" destOrd="0" presId="urn:microsoft.com/office/officeart/2005/8/layout/hProcess9"/>
    <dgm:cxn modelId="{8E75F99D-8FE9-461D-9D43-17667685E48A}" srcId="{67C3E26B-FFE2-4A93-8B30-9E77095CE98B}" destId="{6A6E114A-0C9C-4C3B-8F74-45148D305C5C}" srcOrd="1" destOrd="0" parTransId="{B31CD17E-2784-45C5-AAC8-1E98A7DA1599}" sibTransId="{6EE25B1E-8B25-4A3D-A733-BFF16771CB39}"/>
    <dgm:cxn modelId="{D9252C2D-B485-48D0-A70B-EB3F96CD3253}" srcId="{67C3E26B-FFE2-4A93-8B30-9E77095CE98B}" destId="{64C8DC8E-0912-4E89-A24F-48697C9974DF}" srcOrd="3" destOrd="0" parTransId="{DC9D67BE-D3D0-4700-BA6E-C9526A4F5A6B}" sibTransId="{3948FCF5-804F-40B3-B206-4FFDAFF9BE7E}"/>
    <dgm:cxn modelId="{7858549B-8458-4A1C-8CFA-65A13486EB6B}" type="presParOf" srcId="{AD7A2CA9-A724-409B-9D78-AEC8CDDCCF18}" destId="{F987EC1B-AA72-43AD-B272-5726D5D78F33}" srcOrd="0" destOrd="0" presId="urn:microsoft.com/office/officeart/2005/8/layout/hProcess9"/>
    <dgm:cxn modelId="{17676EBC-633A-4557-A85A-17233F5AED75}" type="presParOf" srcId="{AD7A2CA9-A724-409B-9D78-AEC8CDDCCF18}" destId="{2B834042-C7F5-4286-9E1D-72C7D1EF299A}" srcOrd="1" destOrd="0" presId="urn:microsoft.com/office/officeart/2005/8/layout/hProcess9"/>
    <dgm:cxn modelId="{E8E18E52-42F0-49F0-872B-16CB1277356E}" type="presParOf" srcId="{2B834042-C7F5-4286-9E1D-72C7D1EF299A}" destId="{BAD1E764-C26E-487E-A8BD-61830AF14A95}" srcOrd="0" destOrd="0" presId="urn:microsoft.com/office/officeart/2005/8/layout/hProcess9"/>
    <dgm:cxn modelId="{2FFF36F1-465D-4FA6-8E70-2EEA71CAA1E7}" type="presParOf" srcId="{2B834042-C7F5-4286-9E1D-72C7D1EF299A}" destId="{C792FB47-F9F6-49A2-8C5D-5C893C61545C}" srcOrd="1" destOrd="0" presId="urn:microsoft.com/office/officeart/2005/8/layout/hProcess9"/>
    <dgm:cxn modelId="{EF4D54D6-4A2A-4230-B9E5-0516586AAA63}" type="presParOf" srcId="{2B834042-C7F5-4286-9E1D-72C7D1EF299A}" destId="{23106D17-9B6A-4544-9B5B-B414F0B016F1}" srcOrd="2" destOrd="0" presId="urn:microsoft.com/office/officeart/2005/8/layout/hProcess9"/>
    <dgm:cxn modelId="{E51566AD-2045-42B7-9D4C-DCBAE1170D9D}" type="presParOf" srcId="{2B834042-C7F5-4286-9E1D-72C7D1EF299A}" destId="{3DBF24B5-A6C2-498C-AA02-6C0F496A7744}" srcOrd="3" destOrd="0" presId="urn:microsoft.com/office/officeart/2005/8/layout/hProcess9"/>
    <dgm:cxn modelId="{716C7C9E-EA67-441D-A1B6-AE10A976EF8B}" type="presParOf" srcId="{2B834042-C7F5-4286-9E1D-72C7D1EF299A}" destId="{E644A156-0339-4A30-950B-474C9D511759}" srcOrd="4" destOrd="0" presId="urn:microsoft.com/office/officeart/2005/8/layout/hProcess9"/>
    <dgm:cxn modelId="{259146D9-1A0F-4DCA-9234-D270BCA1E1C1}" type="presParOf" srcId="{2B834042-C7F5-4286-9E1D-72C7D1EF299A}" destId="{7C0A5DD6-9D2B-4E4B-8E6A-7168B8C5AD15}" srcOrd="5" destOrd="0" presId="urn:microsoft.com/office/officeart/2005/8/layout/hProcess9"/>
    <dgm:cxn modelId="{6B6EC70A-2E0F-456D-8CB1-BEABAAF37F93}" type="presParOf" srcId="{2B834042-C7F5-4286-9E1D-72C7D1EF299A}" destId="{F419AC2D-4F3F-4CE9-8C02-CE229943455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7396C1-6BE0-4D5C-869E-93BBA23877AB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5435E-D236-4056-85CD-858D9842779B}">
      <dgm:prSet phldrT="[Text]"/>
      <dgm:spPr/>
      <dgm:t>
        <a:bodyPr/>
        <a:lstStyle/>
        <a:p>
          <a:r>
            <a:rPr lang="en-US" dirty="0" smtClean="0"/>
            <a:t>Place Order</a:t>
          </a:r>
          <a:endParaRPr lang="en-US" dirty="0"/>
        </a:p>
      </dgm:t>
    </dgm:pt>
    <dgm:pt modelId="{44470B49-8FE6-403A-AB32-E1F71EDB43ED}" type="parTrans" cxnId="{1E1F9B4B-FE81-439F-BCFC-BC80F31FF840}">
      <dgm:prSet/>
      <dgm:spPr/>
      <dgm:t>
        <a:bodyPr/>
        <a:lstStyle/>
        <a:p>
          <a:endParaRPr lang="en-US"/>
        </a:p>
      </dgm:t>
    </dgm:pt>
    <dgm:pt modelId="{E2D044E5-91A3-4C2C-8DF0-AA7298753059}" type="sibTrans" cxnId="{1E1F9B4B-FE81-439F-BCFC-BC80F31FF840}">
      <dgm:prSet/>
      <dgm:spPr/>
      <dgm:t>
        <a:bodyPr/>
        <a:lstStyle/>
        <a:p>
          <a:endParaRPr lang="en-US"/>
        </a:p>
      </dgm:t>
    </dgm:pt>
    <dgm:pt modelId="{3DC3DD93-21D5-47AC-A287-923D3DD75F73}">
      <dgm:prSet phldrT="[Text]"/>
      <dgm:spPr/>
      <dgm:t>
        <a:bodyPr/>
        <a:lstStyle/>
        <a:p>
          <a:r>
            <a:rPr lang="en-US" dirty="0" smtClean="0"/>
            <a:t>Enter Payment Info</a:t>
          </a:r>
          <a:endParaRPr lang="en-US" dirty="0"/>
        </a:p>
      </dgm:t>
    </dgm:pt>
    <dgm:pt modelId="{9D75C8FC-6067-4DC0-B811-C7E436AB7446}" type="parTrans" cxnId="{954EEDCC-A59C-423F-B45E-154C56E98C54}">
      <dgm:prSet/>
      <dgm:spPr/>
      <dgm:t>
        <a:bodyPr/>
        <a:lstStyle/>
        <a:p>
          <a:endParaRPr lang="en-US"/>
        </a:p>
      </dgm:t>
    </dgm:pt>
    <dgm:pt modelId="{6D35B382-1F08-45D7-8135-EDC4A5F9326A}" type="sibTrans" cxnId="{954EEDCC-A59C-423F-B45E-154C56E98C54}">
      <dgm:prSet/>
      <dgm:spPr/>
      <dgm:t>
        <a:bodyPr/>
        <a:lstStyle/>
        <a:p>
          <a:endParaRPr lang="en-US"/>
        </a:p>
      </dgm:t>
    </dgm:pt>
    <dgm:pt modelId="{5DDE9744-12B5-44D9-8C48-F7C257C3A764}">
      <dgm:prSet phldrT="[Text]"/>
      <dgm:spPr/>
      <dgm:t>
        <a:bodyPr/>
        <a:lstStyle/>
        <a:p>
          <a:r>
            <a:rPr lang="en-US" dirty="0" smtClean="0"/>
            <a:t>Enter Shipping Info</a:t>
          </a:r>
          <a:endParaRPr lang="en-US" dirty="0"/>
        </a:p>
      </dgm:t>
    </dgm:pt>
    <dgm:pt modelId="{D9C530ED-CD01-4D80-BFE6-197EE6E45A94}" type="parTrans" cxnId="{0F9712AB-BB6C-482F-8FB7-C0A8B4707FC2}">
      <dgm:prSet/>
      <dgm:spPr/>
      <dgm:t>
        <a:bodyPr/>
        <a:lstStyle/>
        <a:p>
          <a:endParaRPr lang="en-US"/>
        </a:p>
      </dgm:t>
    </dgm:pt>
    <dgm:pt modelId="{C4504CDC-A5AD-4E09-AEA5-6D064DB4149C}" type="sibTrans" cxnId="{0F9712AB-BB6C-482F-8FB7-C0A8B4707FC2}">
      <dgm:prSet/>
      <dgm:spPr/>
      <dgm:t>
        <a:bodyPr/>
        <a:lstStyle/>
        <a:p>
          <a:endParaRPr lang="en-US"/>
        </a:p>
      </dgm:t>
    </dgm:pt>
    <dgm:pt modelId="{1B558591-47F6-4826-A3DF-63EC3A9C7DA6}">
      <dgm:prSet phldrT="[Text]"/>
      <dgm:spPr/>
      <dgm:t>
        <a:bodyPr/>
        <a:lstStyle/>
        <a:p>
          <a:r>
            <a:rPr lang="en-US" dirty="0" smtClean="0"/>
            <a:t>Confirm Order</a:t>
          </a:r>
          <a:endParaRPr lang="en-US" dirty="0"/>
        </a:p>
      </dgm:t>
    </dgm:pt>
    <dgm:pt modelId="{86F45B52-E9CC-436C-89D3-4CEC9D242F25}" type="parTrans" cxnId="{37205104-B86E-481C-8807-8393BF986106}">
      <dgm:prSet/>
      <dgm:spPr/>
      <dgm:t>
        <a:bodyPr/>
        <a:lstStyle/>
        <a:p>
          <a:endParaRPr lang="en-US"/>
        </a:p>
      </dgm:t>
    </dgm:pt>
    <dgm:pt modelId="{BDE87786-1C47-439B-9993-E3D23BCC2EE9}" type="sibTrans" cxnId="{37205104-B86E-481C-8807-8393BF986106}">
      <dgm:prSet/>
      <dgm:spPr/>
      <dgm:t>
        <a:bodyPr/>
        <a:lstStyle/>
        <a:p>
          <a:endParaRPr lang="en-US"/>
        </a:p>
      </dgm:t>
    </dgm:pt>
    <dgm:pt modelId="{28A1BB38-3D8E-4187-A80E-0B9FEAE26321}">
      <dgm:prSet phldrT="[Text]"/>
      <dgm:spPr/>
      <dgm:t>
        <a:bodyPr/>
        <a:lstStyle/>
        <a:p>
          <a:r>
            <a:rPr lang="en-US" dirty="0" smtClean="0"/>
            <a:t>Process Code</a:t>
          </a:r>
          <a:endParaRPr lang="en-US" dirty="0"/>
        </a:p>
      </dgm:t>
    </dgm:pt>
    <dgm:pt modelId="{71F56697-E6AD-4C9A-B3DA-D6EC795A7E59}" type="parTrans" cxnId="{710D9E39-E915-402C-BA11-97B30B25B74A}">
      <dgm:prSet/>
      <dgm:spPr/>
      <dgm:t>
        <a:bodyPr/>
        <a:lstStyle/>
        <a:p>
          <a:endParaRPr lang="en-US"/>
        </a:p>
      </dgm:t>
    </dgm:pt>
    <dgm:pt modelId="{9086688B-FAEE-404C-928B-34E8EADDD6FD}" type="sibTrans" cxnId="{710D9E39-E915-402C-BA11-97B30B25B74A}">
      <dgm:prSet/>
      <dgm:spPr/>
      <dgm:t>
        <a:bodyPr/>
        <a:lstStyle/>
        <a:p>
          <a:endParaRPr lang="en-US"/>
        </a:p>
      </dgm:t>
    </dgm:pt>
    <dgm:pt modelId="{3B003A18-BCD6-451D-A3A6-335284A6B304}">
      <dgm:prSet phldrT="[Text]"/>
      <dgm:spPr/>
      <dgm:t>
        <a:bodyPr/>
        <a:lstStyle/>
        <a:p>
          <a:r>
            <a:rPr lang="en-US" dirty="0" smtClean="0"/>
            <a:t>Process Code</a:t>
          </a:r>
          <a:endParaRPr lang="en-US" dirty="0"/>
        </a:p>
      </dgm:t>
    </dgm:pt>
    <dgm:pt modelId="{7D2103CB-3A84-4CFC-A052-55456EF2D3F8}" type="parTrans" cxnId="{D9B2381E-623D-4C64-B5C5-3E9A79D598DC}">
      <dgm:prSet/>
      <dgm:spPr/>
      <dgm:t>
        <a:bodyPr/>
        <a:lstStyle/>
        <a:p>
          <a:endParaRPr lang="en-US"/>
        </a:p>
      </dgm:t>
    </dgm:pt>
    <dgm:pt modelId="{021CEC72-D669-4611-B941-C29E12B3A424}" type="sibTrans" cxnId="{D9B2381E-623D-4C64-B5C5-3E9A79D598DC}">
      <dgm:prSet/>
      <dgm:spPr/>
      <dgm:t>
        <a:bodyPr/>
        <a:lstStyle/>
        <a:p>
          <a:endParaRPr lang="en-US"/>
        </a:p>
      </dgm:t>
    </dgm:pt>
    <dgm:pt modelId="{0DB6B106-4A20-47B1-A462-743582F0D353}">
      <dgm:prSet phldrT="[Text]"/>
      <dgm:spPr/>
      <dgm:t>
        <a:bodyPr/>
        <a:lstStyle/>
        <a:p>
          <a:r>
            <a:rPr lang="en-US" dirty="0" smtClean="0"/>
            <a:t>Process Code</a:t>
          </a:r>
          <a:endParaRPr lang="en-US" dirty="0"/>
        </a:p>
      </dgm:t>
    </dgm:pt>
    <dgm:pt modelId="{77810DC9-50A8-4EA4-A039-F878366DDC7C}" type="parTrans" cxnId="{D1A3508A-AD07-4887-982F-01CAF5651AE9}">
      <dgm:prSet/>
      <dgm:spPr/>
      <dgm:t>
        <a:bodyPr/>
        <a:lstStyle/>
        <a:p>
          <a:endParaRPr lang="en-US"/>
        </a:p>
      </dgm:t>
    </dgm:pt>
    <dgm:pt modelId="{EB6E7DB9-4BD8-44D3-8769-CC1011815BF7}" type="sibTrans" cxnId="{D1A3508A-AD07-4887-982F-01CAF5651AE9}">
      <dgm:prSet/>
      <dgm:spPr/>
      <dgm:t>
        <a:bodyPr/>
        <a:lstStyle/>
        <a:p>
          <a:endParaRPr lang="en-US"/>
        </a:p>
      </dgm:t>
    </dgm:pt>
    <dgm:pt modelId="{E727D44F-51D0-42F8-B0BD-C9857FB7C925}">
      <dgm:prSet phldrT="[Text]"/>
      <dgm:spPr/>
      <dgm:t>
        <a:bodyPr/>
        <a:lstStyle/>
        <a:p>
          <a:r>
            <a:rPr lang="en-US" dirty="0" smtClean="0"/>
            <a:t>Process Code</a:t>
          </a:r>
          <a:endParaRPr lang="en-US" dirty="0"/>
        </a:p>
      </dgm:t>
    </dgm:pt>
    <dgm:pt modelId="{87C9A3EB-80D3-408E-820E-76479BD0B397}" type="parTrans" cxnId="{AA48F5A7-C186-4196-9A0B-F94ED2376971}">
      <dgm:prSet/>
      <dgm:spPr/>
      <dgm:t>
        <a:bodyPr/>
        <a:lstStyle/>
        <a:p>
          <a:endParaRPr lang="en-US"/>
        </a:p>
      </dgm:t>
    </dgm:pt>
    <dgm:pt modelId="{D810B351-EAB7-4CD8-8F96-6AB901F5FF1A}" type="sibTrans" cxnId="{AA48F5A7-C186-4196-9A0B-F94ED2376971}">
      <dgm:prSet/>
      <dgm:spPr/>
      <dgm:t>
        <a:bodyPr/>
        <a:lstStyle/>
        <a:p>
          <a:endParaRPr lang="en-US"/>
        </a:p>
      </dgm:t>
    </dgm:pt>
    <dgm:pt modelId="{EBC75E26-046C-4746-8332-709079F82A2B}" type="pres">
      <dgm:prSet presAssocID="{007396C1-6BE0-4D5C-869E-93BBA23877A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3DF07C-A6D3-4E27-8E85-87A6B706BDBD}" type="pres">
      <dgm:prSet presAssocID="{C525435E-D236-4056-85CD-858D9842779B}" presName="composite" presStyleCnt="0"/>
      <dgm:spPr/>
    </dgm:pt>
    <dgm:pt modelId="{C04B977D-472E-480B-851A-1C31DAE2C725}" type="pres">
      <dgm:prSet presAssocID="{C525435E-D236-4056-85CD-858D9842779B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B4421-0534-455D-8DA9-D5488208A8F4}" type="pres">
      <dgm:prSet presAssocID="{C525435E-D236-4056-85CD-858D9842779B}" presName="parSh" presStyleLbl="node1" presStyleIdx="0" presStyleCnt="4"/>
      <dgm:spPr/>
      <dgm:t>
        <a:bodyPr/>
        <a:lstStyle/>
        <a:p>
          <a:endParaRPr lang="en-US"/>
        </a:p>
      </dgm:t>
    </dgm:pt>
    <dgm:pt modelId="{8A2BA9C7-ED26-4123-BC34-1E8541220917}" type="pres">
      <dgm:prSet presAssocID="{C525435E-D236-4056-85CD-858D9842779B}" presName="desTx" presStyleLbl="fgAcc1" presStyleIdx="0" presStyleCnt="4" custScaleY="495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2299E-4024-4F78-B45F-BC507EAF13ED}" type="pres">
      <dgm:prSet presAssocID="{E2D044E5-91A3-4C2C-8DF0-AA729875305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E0CF8E9-FC9F-4FC0-91C3-34A4F9584C58}" type="pres">
      <dgm:prSet presAssocID="{E2D044E5-91A3-4C2C-8DF0-AA7298753059}" presName="connTx" presStyleLbl="sibTrans2D1" presStyleIdx="0" presStyleCnt="3"/>
      <dgm:spPr/>
      <dgm:t>
        <a:bodyPr/>
        <a:lstStyle/>
        <a:p>
          <a:endParaRPr lang="en-US"/>
        </a:p>
      </dgm:t>
    </dgm:pt>
    <dgm:pt modelId="{D64C30B7-1193-41AD-A62C-9616BA9E16F5}" type="pres">
      <dgm:prSet presAssocID="{3DC3DD93-21D5-47AC-A287-923D3DD75F73}" presName="composite" presStyleCnt="0"/>
      <dgm:spPr/>
    </dgm:pt>
    <dgm:pt modelId="{AAF3A860-B4EE-44C6-A919-5E74F7ECFFCF}" type="pres">
      <dgm:prSet presAssocID="{3DC3DD93-21D5-47AC-A287-923D3DD75F73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F29B7-A669-4896-BDB4-2F074E887837}" type="pres">
      <dgm:prSet presAssocID="{3DC3DD93-21D5-47AC-A287-923D3DD75F73}" presName="parSh" presStyleLbl="node1" presStyleIdx="1" presStyleCnt="4"/>
      <dgm:spPr/>
      <dgm:t>
        <a:bodyPr/>
        <a:lstStyle/>
        <a:p>
          <a:endParaRPr lang="en-US"/>
        </a:p>
      </dgm:t>
    </dgm:pt>
    <dgm:pt modelId="{19DA797F-45C1-4EA9-8A19-A724CC04A978}" type="pres">
      <dgm:prSet presAssocID="{3DC3DD93-21D5-47AC-A287-923D3DD75F73}" presName="desTx" presStyleLbl="fgAcc1" presStyleIdx="1" presStyleCnt="4" custScaleY="495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45C2F-B598-426A-8008-3E3B6998350C}" type="pres">
      <dgm:prSet presAssocID="{6D35B382-1F08-45D7-8135-EDC4A5F9326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ADCF296-55CF-490A-866C-7BB0ECABEDB9}" type="pres">
      <dgm:prSet presAssocID="{6D35B382-1F08-45D7-8135-EDC4A5F9326A}" presName="connTx" presStyleLbl="sibTrans2D1" presStyleIdx="1" presStyleCnt="3"/>
      <dgm:spPr/>
      <dgm:t>
        <a:bodyPr/>
        <a:lstStyle/>
        <a:p>
          <a:endParaRPr lang="en-US"/>
        </a:p>
      </dgm:t>
    </dgm:pt>
    <dgm:pt modelId="{A23DF38A-E366-4555-9A49-F9D33BAD1D9C}" type="pres">
      <dgm:prSet presAssocID="{5DDE9744-12B5-44D9-8C48-F7C257C3A764}" presName="composite" presStyleCnt="0"/>
      <dgm:spPr/>
    </dgm:pt>
    <dgm:pt modelId="{B6E22CF7-7447-456C-90D3-2E15E135A1D3}" type="pres">
      <dgm:prSet presAssocID="{5DDE9744-12B5-44D9-8C48-F7C257C3A764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E9F3C-F298-43D7-8451-31B2BC0A7EAF}" type="pres">
      <dgm:prSet presAssocID="{5DDE9744-12B5-44D9-8C48-F7C257C3A764}" presName="parSh" presStyleLbl="node1" presStyleIdx="2" presStyleCnt="4"/>
      <dgm:spPr/>
      <dgm:t>
        <a:bodyPr/>
        <a:lstStyle/>
        <a:p>
          <a:endParaRPr lang="en-US"/>
        </a:p>
      </dgm:t>
    </dgm:pt>
    <dgm:pt modelId="{315DEFE5-FC63-4BAA-9FA6-15B4FDE1079E}" type="pres">
      <dgm:prSet presAssocID="{5DDE9744-12B5-44D9-8C48-F7C257C3A764}" presName="desTx" presStyleLbl="fgAcc1" presStyleIdx="2" presStyleCnt="4" custScaleY="495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78342-4A93-4DC0-B31D-ADFB25679F88}" type="pres">
      <dgm:prSet presAssocID="{C4504CDC-A5AD-4E09-AEA5-6D064DB414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37BADAE-A29A-4189-AED7-ABF60B2A311F}" type="pres">
      <dgm:prSet presAssocID="{C4504CDC-A5AD-4E09-AEA5-6D064DB4149C}" presName="connTx" presStyleLbl="sibTrans2D1" presStyleIdx="2" presStyleCnt="3"/>
      <dgm:spPr/>
      <dgm:t>
        <a:bodyPr/>
        <a:lstStyle/>
        <a:p>
          <a:endParaRPr lang="en-US"/>
        </a:p>
      </dgm:t>
    </dgm:pt>
    <dgm:pt modelId="{F18115AC-F09C-4190-B5A2-2D45CA220537}" type="pres">
      <dgm:prSet presAssocID="{1B558591-47F6-4826-A3DF-63EC3A9C7DA6}" presName="composite" presStyleCnt="0"/>
      <dgm:spPr/>
    </dgm:pt>
    <dgm:pt modelId="{1F308985-366E-4D85-9A42-1F57A6113198}" type="pres">
      <dgm:prSet presAssocID="{1B558591-47F6-4826-A3DF-63EC3A9C7DA6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0E887-59E9-4374-9258-A079EE761CF7}" type="pres">
      <dgm:prSet presAssocID="{1B558591-47F6-4826-A3DF-63EC3A9C7DA6}" presName="parSh" presStyleLbl="node1" presStyleIdx="3" presStyleCnt="4"/>
      <dgm:spPr/>
      <dgm:t>
        <a:bodyPr/>
        <a:lstStyle/>
        <a:p>
          <a:endParaRPr lang="en-US"/>
        </a:p>
      </dgm:t>
    </dgm:pt>
    <dgm:pt modelId="{DD1C7BA3-6BA2-45BC-8719-1506FDB54CD1}" type="pres">
      <dgm:prSet presAssocID="{1B558591-47F6-4826-A3DF-63EC3A9C7DA6}" presName="desTx" presStyleLbl="fgAcc1" presStyleIdx="3" presStyleCnt="4" custScaleY="495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4EEDCC-A59C-423F-B45E-154C56E98C54}" srcId="{007396C1-6BE0-4D5C-869E-93BBA23877AB}" destId="{3DC3DD93-21D5-47AC-A287-923D3DD75F73}" srcOrd="1" destOrd="0" parTransId="{9D75C8FC-6067-4DC0-B811-C7E436AB7446}" sibTransId="{6D35B382-1F08-45D7-8135-EDC4A5F9326A}"/>
    <dgm:cxn modelId="{D9B2381E-623D-4C64-B5C5-3E9A79D598DC}" srcId="{3DC3DD93-21D5-47AC-A287-923D3DD75F73}" destId="{3B003A18-BCD6-451D-A3A6-335284A6B304}" srcOrd="0" destOrd="0" parTransId="{7D2103CB-3A84-4CFC-A052-55456EF2D3F8}" sibTransId="{021CEC72-D669-4611-B941-C29E12B3A424}"/>
    <dgm:cxn modelId="{C545EC16-D441-40E0-B1D5-D6652FFB5959}" type="presOf" srcId="{3DC3DD93-21D5-47AC-A287-923D3DD75F73}" destId="{AAF3A860-B4EE-44C6-A919-5E74F7ECFFCF}" srcOrd="0" destOrd="0" presId="urn:microsoft.com/office/officeart/2005/8/layout/process3"/>
    <dgm:cxn modelId="{E398C968-2296-40CD-A97D-490A40D41466}" type="presOf" srcId="{5DDE9744-12B5-44D9-8C48-F7C257C3A764}" destId="{B6E22CF7-7447-456C-90D3-2E15E135A1D3}" srcOrd="0" destOrd="0" presId="urn:microsoft.com/office/officeart/2005/8/layout/process3"/>
    <dgm:cxn modelId="{37205104-B86E-481C-8807-8393BF986106}" srcId="{007396C1-6BE0-4D5C-869E-93BBA23877AB}" destId="{1B558591-47F6-4826-A3DF-63EC3A9C7DA6}" srcOrd="3" destOrd="0" parTransId="{86F45B52-E9CC-436C-89D3-4CEC9D242F25}" sibTransId="{BDE87786-1C47-439B-9993-E3D23BCC2EE9}"/>
    <dgm:cxn modelId="{A1B04363-8BC0-4247-9496-D67B01382775}" type="presOf" srcId="{E2D044E5-91A3-4C2C-8DF0-AA7298753059}" destId="{C632299E-4024-4F78-B45F-BC507EAF13ED}" srcOrd="0" destOrd="0" presId="urn:microsoft.com/office/officeart/2005/8/layout/process3"/>
    <dgm:cxn modelId="{A2EAD3F0-2040-44EF-9DA8-406FCA2FD7FF}" type="presOf" srcId="{C525435E-D236-4056-85CD-858D9842779B}" destId="{CB8B4421-0534-455D-8DA9-D5488208A8F4}" srcOrd="1" destOrd="0" presId="urn:microsoft.com/office/officeart/2005/8/layout/process3"/>
    <dgm:cxn modelId="{C18DF5DF-C542-4E23-90C6-C2BC56F1AA43}" type="presOf" srcId="{0DB6B106-4A20-47B1-A462-743582F0D353}" destId="{315DEFE5-FC63-4BAA-9FA6-15B4FDE1079E}" srcOrd="0" destOrd="0" presId="urn:microsoft.com/office/officeart/2005/8/layout/process3"/>
    <dgm:cxn modelId="{23AC3E16-9D3F-4313-BE15-275A34D87726}" type="presOf" srcId="{E727D44F-51D0-42F8-B0BD-C9857FB7C925}" destId="{DD1C7BA3-6BA2-45BC-8719-1506FDB54CD1}" srcOrd="0" destOrd="0" presId="urn:microsoft.com/office/officeart/2005/8/layout/process3"/>
    <dgm:cxn modelId="{23FE8005-6ACD-43A3-A365-1A4B1EF34449}" type="presOf" srcId="{C4504CDC-A5AD-4E09-AEA5-6D064DB4149C}" destId="{437BADAE-A29A-4189-AED7-ABF60B2A311F}" srcOrd="1" destOrd="0" presId="urn:microsoft.com/office/officeart/2005/8/layout/process3"/>
    <dgm:cxn modelId="{15EFC8DA-B51B-4459-8610-15CC3E4E0465}" type="presOf" srcId="{1B558591-47F6-4826-A3DF-63EC3A9C7DA6}" destId="{2360E887-59E9-4374-9258-A079EE761CF7}" srcOrd="1" destOrd="0" presId="urn:microsoft.com/office/officeart/2005/8/layout/process3"/>
    <dgm:cxn modelId="{F8492F4F-58F9-4807-8D38-601AADD76EA3}" type="presOf" srcId="{6D35B382-1F08-45D7-8135-EDC4A5F9326A}" destId="{FADCF296-55CF-490A-866C-7BB0ECABEDB9}" srcOrd="1" destOrd="0" presId="urn:microsoft.com/office/officeart/2005/8/layout/process3"/>
    <dgm:cxn modelId="{7DBADCD2-8D55-44F8-8280-23669BA57570}" type="presOf" srcId="{28A1BB38-3D8E-4187-A80E-0B9FEAE26321}" destId="{8A2BA9C7-ED26-4123-BC34-1E8541220917}" srcOrd="0" destOrd="0" presId="urn:microsoft.com/office/officeart/2005/8/layout/process3"/>
    <dgm:cxn modelId="{EEA45DA6-33B7-4945-BCA9-27FD18D5A2F2}" type="presOf" srcId="{007396C1-6BE0-4D5C-869E-93BBA23877AB}" destId="{EBC75E26-046C-4746-8332-709079F82A2B}" srcOrd="0" destOrd="0" presId="urn:microsoft.com/office/officeart/2005/8/layout/process3"/>
    <dgm:cxn modelId="{4354BD0C-DACE-4FA1-89DE-0FF7EA1DB363}" type="presOf" srcId="{3DC3DD93-21D5-47AC-A287-923D3DD75F73}" destId="{5E7F29B7-A669-4896-BDB4-2F074E887837}" srcOrd="1" destOrd="0" presId="urn:microsoft.com/office/officeart/2005/8/layout/process3"/>
    <dgm:cxn modelId="{D1A3508A-AD07-4887-982F-01CAF5651AE9}" srcId="{5DDE9744-12B5-44D9-8C48-F7C257C3A764}" destId="{0DB6B106-4A20-47B1-A462-743582F0D353}" srcOrd="0" destOrd="0" parTransId="{77810DC9-50A8-4EA4-A039-F878366DDC7C}" sibTransId="{EB6E7DB9-4BD8-44D3-8769-CC1011815BF7}"/>
    <dgm:cxn modelId="{22C3738B-9622-438E-BEC4-9DDB7CB8382F}" type="presOf" srcId="{6D35B382-1F08-45D7-8135-EDC4A5F9326A}" destId="{DC145C2F-B598-426A-8008-3E3B6998350C}" srcOrd="0" destOrd="0" presId="urn:microsoft.com/office/officeart/2005/8/layout/process3"/>
    <dgm:cxn modelId="{A934BAA0-1DB6-4226-8197-6C98485B50E3}" type="presOf" srcId="{5DDE9744-12B5-44D9-8C48-F7C257C3A764}" destId="{92FE9F3C-F298-43D7-8451-31B2BC0A7EAF}" srcOrd="1" destOrd="0" presId="urn:microsoft.com/office/officeart/2005/8/layout/process3"/>
    <dgm:cxn modelId="{B8C67DD9-2C5B-45B5-9027-5FD5B54FF7F8}" type="presOf" srcId="{E2D044E5-91A3-4C2C-8DF0-AA7298753059}" destId="{DE0CF8E9-FC9F-4FC0-91C3-34A4F9584C58}" srcOrd="1" destOrd="0" presId="urn:microsoft.com/office/officeart/2005/8/layout/process3"/>
    <dgm:cxn modelId="{0F9712AB-BB6C-482F-8FB7-C0A8B4707FC2}" srcId="{007396C1-6BE0-4D5C-869E-93BBA23877AB}" destId="{5DDE9744-12B5-44D9-8C48-F7C257C3A764}" srcOrd="2" destOrd="0" parTransId="{D9C530ED-CD01-4D80-BFE6-197EE6E45A94}" sibTransId="{C4504CDC-A5AD-4E09-AEA5-6D064DB4149C}"/>
    <dgm:cxn modelId="{710D9E39-E915-402C-BA11-97B30B25B74A}" srcId="{C525435E-D236-4056-85CD-858D9842779B}" destId="{28A1BB38-3D8E-4187-A80E-0B9FEAE26321}" srcOrd="0" destOrd="0" parTransId="{71F56697-E6AD-4C9A-B3DA-D6EC795A7E59}" sibTransId="{9086688B-FAEE-404C-928B-34E8EADDD6FD}"/>
    <dgm:cxn modelId="{DCF0EFF4-3095-4E57-9C0B-17B2E7C14D6A}" type="presOf" srcId="{1B558591-47F6-4826-A3DF-63EC3A9C7DA6}" destId="{1F308985-366E-4D85-9A42-1F57A6113198}" srcOrd="0" destOrd="0" presId="urn:microsoft.com/office/officeart/2005/8/layout/process3"/>
    <dgm:cxn modelId="{1E1F9B4B-FE81-439F-BCFC-BC80F31FF840}" srcId="{007396C1-6BE0-4D5C-869E-93BBA23877AB}" destId="{C525435E-D236-4056-85CD-858D9842779B}" srcOrd="0" destOrd="0" parTransId="{44470B49-8FE6-403A-AB32-E1F71EDB43ED}" sibTransId="{E2D044E5-91A3-4C2C-8DF0-AA7298753059}"/>
    <dgm:cxn modelId="{F2E0D1DE-35F7-400B-BE4E-86E7D3254833}" type="presOf" srcId="{3B003A18-BCD6-451D-A3A6-335284A6B304}" destId="{19DA797F-45C1-4EA9-8A19-A724CC04A978}" srcOrd="0" destOrd="0" presId="urn:microsoft.com/office/officeart/2005/8/layout/process3"/>
    <dgm:cxn modelId="{AA48F5A7-C186-4196-9A0B-F94ED2376971}" srcId="{1B558591-47F6-4826-A3DF-63EC3A9C7DA6}" destId="{E727D44F-51D0-42F8-B0BD-C9857FB7C925}" srcOrd="0" destOrd="0" parTransId="{87C9A3EB-80D3-408E-820E-76479BD0B397}" sibTransId="{D810B351-EAB7-4CD8-8F96-6AB901F5FF1A}"/>
    <dgm:cxn modelId="{CC0A558A-0408-406E-8032-BE0A0D96DFFA}" type="presOf" srcId="{C4504CDC-A5AD-4E09-AEA5-6D064DB4149C}" destId="{02A78342-4A93-4DC0-B31D-ADFB25679F88}" srcOrd="0" destOrd="0" presId="urn:microsoft.com/office/officeart/2005/8/layout/process3"/>
    <dgm:cxn modelId="{21D59C55-A6CF-4431-99EF-0DC75D1D6B46}" type="presOf" srcId="{C525435E-D236-4056-85CD-858D9842779B}" destId="{C04B977D-472E-480B-851A-1C31DAE2C725}" srcOrd="0" destOrd="0" presId="urn:microsoft.com/office/officeart/2005/8/layout/process3"/>
    <dgm:cxn modelId="{DEE9C459-20B4-43C1-82CA-57F9DDD61851}" type="presParOf" srcId="{EBC75E26-046C-4746-8332-709079F82A2B}" destId="{D93DF07C-A6D3-4E27-8E85-87A6B706BDBD}" srcOrd="0" destOrd="0" presId="urn:microsoft.com/office/officeart/2005/8/layout/process3"/>
    <dgm:cxn modelId="{3DD3C925-B0E7-4DEA-9882-D95602C921FF}" type="presParOf" srcId="{D93DF07C-A6D3-4E27-8E85-87A6B706BDBD}" destId="{C04B977D-472E-480B-851A-1C31DAE2C725}" srcOrd="0" destOrd="0" presId="urn:microsoft.com/office/officeart/2005/8/layout/process3"/>
    <dgm:cxn modelId="{5A423B94-8CBE-48AB-A7EA-56DDE7BB87B1}" type="presParOf" srcId="{D93DF07C-A6D3-4E27-8E85-87A6B706BDBD}" destId="{CB8B4421-0534-455D-8DA9-D5488208A8F4}" srcOrd="1" destOrd="0" presId="urn:microsoft.com/office/officeart/2005/8/layout/process3"/>
    <dgm:cxn modelId="{56D9FB04-03EA-4DE8-BE63-E696EB5E84D8}" type="presParOf" srcId="{D93DF07C-A6D3-4E27-8E85-87A6B706BDBD}" destId="{8A2BA9C7-ED26-4123-BC34-1E8541220917}" srcOrd="2" destOrd="0" presId="urn:microsoft.com/office/officeart/2005/8/layout/process3"/>
    <dgm:cxn modelId="{EC4722E4-00E1-46A8-8C5B-82CC54420EB7}" type="presParOf" srcId="{EBC75E26-046C-4746-8332-709079F82A2B}" destId="{C632299E-4024-4F78-B45F-BC507EAF13ED}" srcOrd="1" destOrd="0" presId="urn:microsoft.com/office/officeart/2005/8/layout/process3"/>
    <dgm:cxn modelId="{5B9F5879-EB0F-42E2-8E1B-AC05F45474C2}" type="presParOf" srcId="{C632299E-4024-4F78-B45F-BC507EAF13ED}" destId="{DE0CF8E9-FC9F-4FC0-91C3-34A4F9584C58}" srcOrd="0" destOrd="0" presId="urn:microsoft.com/office/officeart/2005/8/layout/process3"/>
    <dgm:cxn modelId="{279CA3FB-3786-4818-B928-ED2637C0D89B}" type="presParOf" srcId="{EBC75E26-046C-4746-8332-709079F82A2B}" destId="{D64C30B7-1193-41AD-A62C-9616BA9E16F5}" srcOrd="2" destOrd="0" presId="urn:microsoft.com/office/officeart/2005/8/layout/process3"/>
    <dgm:cxn modelId="{3A43254D-7136-4F91-BE45-48DAE6B6D9E4}" type="presParOf" srcId="{D64C30B7-1193-41AD-A62C-9616BA9E16F5}" destId="{AAF3A860-B4EE-44C6-A919-5E74F7ECFFCF}" srcOrd="0" destOrd="0" presId="urn:microsoft.com/office/officeart/2005/8/layout/process3"/>
    <dgm:cxn modelId="{FDA0DF12-352D-4E95-9E3B-A0E29C26F7DD}" type="presParOf" srcId="{D64C30B7-1193-41AD-A62C-9616BA9E16F5}" destId="{5E7F29B7-A669-4896-BDB4-2F074E887837}" srcOrd="1" destOrd="0" presId="urn:microsoft.com/office/officeart/2005/8/layout/process3"/>
    <dgm:cxn modelId="{BD00D250-CD49-43BE-B63A-9EE94E9228D7}" type="presParOf" srcId="{D64C30B7-1193-41AD-A62C-9616BA9E16F5}" destId="{19DA797F-45C1-4EA9-8A19-A724CC04A978}" srcOrd="2" destOrd="0" presId="urn:microsoft.com/office/officeart/2005/8/layout/process3"/>
    <dgm:cxn modelId="{ED6983EC-4F8A-46C4-BAA2-84C57043E528}" type="presParOf" srcId="{EBC75E26-046C-4746-8332-709079F82A2B}" destId="{DC145C2F-B598-426A-8008-3E3B6998350C}" srcOrd="3" destOrd="0" presId="urn:microsoft.com/office/officeart/2005/8/layout/process3"/>
    <dgm:cxn modelId="{96E119EA-C804-4B9A-87F3-E5C64F47C0D3}" type="presParOf" srcId="{DC145C2F-B598-426A-8008-3E3B6998350C}" destId="{FADCF296-55CF-490A-866C-7BB0ECABEDB9}" srcOrd="0" destOrd="0" presId="urn:microsoft.com/office/officeart/2005/8/layout/process3"/>
    <dgm:cxn modelId="{BE2772DA-3116-44FC-A6CA-7A76F0C57D6B}" type="presParOf" srcId="{EBC75E26-046C-4746-8332-709079F82A2B}" destId="{A23DF38A-E366-4555-9A49-F9D33BAD1D9C}" srcOrd="4" destOrd="0" presId="urn:microsoft.com/office/officeart/2005/8/layout/process3"/>
    <dgm:cxn modelId="{04EEFE6D-9FD4-4E47-88F9-D2E482F991AE}" type="presParOf" srcId="{A23DF38A-E366-4555-9A49-F9D33BAD1D9C}" destId="{B6E22CF7-7447-456C-90D3-2E15E135A1D3}" srcOrd="0" destOrd="0" presId="urn:microsoft.com/office/officeart/2005/8/layout/process3"/>
    <dgm:cxn modelId="{FFFF514C-5E5B-4DE3-A17F-90909883085D}" type="presParOf" srcId="{A23DF38A-E366-4555-9A49-F9D33BAD1D9C}" destId="{92FE9F3C-F298-43D7-8451-31B2BC0A7EAF}" srcOrd="1" destOrd="0" presId="urn:microsoft.com/office/officeart/2005/8/layout/process3"/>
    <dgm:cxn modelId="{5C12BB75-6261-4720-9687-220B9D643A46}" type="presParOf" srcId="{A23DF38A-E366-4555-9A49-F9D33BAD1D9C}" destId="{315DEFE5-FC63-4BAA-9FA6-15B4FDE1079E}" srcOrd="2" destOrd="0" presId="urn:microsoft.com/office/officeart/2005/8/layout/process3"/>
    <dgm:cxn modelId="{A456E3BD-DCB6-4436-85F5-8523B85CFC2C}" type="presParOf" srcId="{EBC75E26-046C-4746-8332-709079F82A2B}" destId="{02A78342-4A93-4DC0-B31D-ADFB25679F88}" srcOrd="5" destOrd="0" presId="urn:microsoft.com/office/officeart/2005/8/layout/process3"/>
    <dgm:cxn modelId="{A22C54FC-7B5A-4AF8-A1B0-DA281F023272}" type="presParOf" srcId="{02A78342-4A93-4DC0-B31D-ADFB25679F88}" destId="{437BADAE-A29A-4189-AED7-ABF60B2A311F}" srcOrd="0" destOrd="0" presId="urn:microsoft.com/office/officeart/2005/8/layout/process3"/>
    <dgm:cxn modelId="{8B3BC7A1-B008-471B-BB82-07AECA47817F}" type="presParOf" srcId="{EBC75E26-046C-4746-8332-709079F82A2B}" destId="{F18115AC-F09C-4190-B5A2-2D45CA220537}" srcOrd="6" destOrd="0" presId="urn:microsoft.com/office/officeart/2005/8/layout/process3"/>
    <dgm:cxn modelId="{5E450428-F80A-4B76-9FDC-F8ECBDD8FE72}" type="presParOf" srcId="{F18115AC-F09C-4190-B5A2-2D45CA220537}" destId="{1F308985-366E-4D85-9A42-1F57A6113198}" srcOrd="0" destOrd="0" presId="urn:microsoft.com/office/officeart/2005/8/layout/process3"/>
    <dgm:cxn modelId="{2A849A63-671A-4212-9F6A-CEAD246DB1F5}" type="presParOf" srcId="{F18115AC-F09C-4190-B5A2-2D45CA220537}" destId="{2360E887-59E9-4374-9258-A079EE761CF7}" srcOrd="1" destOrd="0" presId="urn:microsoft.com/office/officeart/2005/8/layout/process3"/>
    <dgm:cxn modelId="{94AE1E32-A4EF-40A5-92AE-46EF706FF433}" type="presParOf" srcId="{F18115AC-F09C-4190-B5A2-2D45CA220537}" destId="{DD1C7BA3-6BA2-45BC-8719-1506FDB54CD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7396C1-6BE0-4D5C-869E-93BBA23877AB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5435E-D236-4056-85CD-858D9842779B}">
      <dgm:prSet phldrT="[Text]"/>
      <dgm:spPr/>
      <dgm:t>
        <a:bodyPr/>
        <a:lstStyle/>
        <a:p>
          <a:r>
            <a:rPr lang="en-US" dirty="0" smtClean="0"/>
            <a:t>Place Order</a:t>
          </a:r>
          <a:endParaRPr lang="en-US" dirty="0"/>
        </a:p>
      </dgm:t>
    </dgm:pt>
    <dgm:pt modelId="{44470B49-8FE6-403A-AB32-E1F71EDB43ED}" type="parTrans" cxnId="{1E1F9B4B-FE81-439F-BCFC-BC80F31FF840}">
      <dgm:prSet/>
      <dgm:spPr/>
      <dgm:t>
        <a:bodyPr/>
        <a:lstStyle/>
        <a:p>
          <a:endParaRPr lang="en-US"/>
        </a:p>
      </dgm:t>
    </dgm:pt>
    <dgm:pt modelId="{E2D044E5-91A3-4C2C-8DF0-AA7298753059}" type="sibTrans" cxnId="{1E1F9B4B-FE81-439F-BCFC-BC80F31FF840}">
      <dgm:prSet/>
      <dgm:spPr/>
      <dgm:t>
        <a:bodyPr/>
        <a:lstStyle/>
        <a:p>
          <a:endParaRPr lang="en-US"/>
        </a:p>
      </dgm:t>
    </dgm:pt>
    <dgm:pt modelId="{3DC3DD93-21D5-47AC-A287-923D3DD75F73}">
      <dgm:prSet phldrT="[Text]"/>
      <dgm:spPr/>
      <dgm:t>
        <a:bodyPr/>
        <a:lstStyle/>
        <a:p>
          <a:r>
            <a:rPr lang="en-US" dirty="0" smtClean="0"/>
            <a:t>Enter Payment Info</a:t>
          </a:r>
          <a:endParaRPr lang="en-US" dirty="0"/>
        </a:p>
      </dgm:t>
    </dgm:pt>
    <dgm:pt modelId="{9D75C8FC-6067-4DC0-B811-C7E436AB7446}" type="parTrans" cxnId="{954EEDCC-A59C-423F-B45E-154C56E98C54}">
      <dgm:prSet/>
      <dgm:spPr/>
      <dgm:t>
        <a:bodyPr/>
        <a:lstStyle/>
        <a:p>
          <a:endParaRPr lang="en-US"/>
        </a:p>
      </dgm:t>
    </dgm:pt>
    <dgm:pt modelId="{6D35B382-1F08-45D7-8135-EDC4A5F9326A}" type="sibTrans" cxnId="{954EEDCC-A59C-423F-B45E-154C56E98C54}">
      <dgm:prSet/>
      <dgm:spPr/>
      <dgm:t>
        <a:bodyPr/>
        <a:lstStyle/>
        <a:p>
          <a:endParaRPr lang="en-US"/>
        </a:p>
      </dgm:t>
    </dgm:pt>
    <dgm:pt modelId="{5DDE9744-12B5-44D9-8C48-F7C257C3A764}">
      <dgm:prSet phldrT="[Text]"/>
      <dgm:spPr/>
      <dgm:t>
        <a:bodyPr/>
        <a:lstStyle/>
        <a:p>
          <a:r>
            <a:rPr lang="en-US" dirty="0" smtClean="0"/>
            <a:t>Enter Shipping Info</a:t>
          </a:r>
          <a:endParaRPr lang="en-US" dirty="0"/>
        </a:p>
      </dgm:t>
    </dgm:pt>
    <dgm:pt modelId="{D9C530ED-CD01-4D80-BFE6-197EE6E45A94}" type="parTrans" cxnId="{0F9712AB-BB6C-482F-8FB7-C0A8B4707FC2}">
      <dgm:prSet/>
      <dgm:spPr/>
      <dgm:t>
        <a:bodyPr/>
        <a:lstStyle/>
        <a:p>
          <a:endParaRPr lang="en-US"/>
        </a:p>
      </dgm:t>
    </dgm:pt>
    <dgm:pt modelId="{C4504CDC-A5AD-4E09-AEA5-6D064DB4149C}" type="sibTrans" cxnId="{0F9712AB-BB6C-482F-8FB7-C0A8B4707FC2}">
      <dgm:prSet/>
      <dgm:spPr/>
      <dgm:t>
        <a:bodyPr/>
        <a:lstStyle/>
        <a:p>
          <a:endParaRPr lang="en-US"/>
        </a:p>
      </dgm:t>
    </dgm:pt>
    <dgm:pt modelId="{1B558591-47F6-4826-A3DF-63EC3A9C7DA6}">
      <dgm:prSet phldrT="[Text]"/>
      <dgm:spPr/>
      <dgm:t>
        <a:bodyPr/>
        <a:lstStyle/>
        <a:p>
          <a:r>
            <a:rPr lang="en-US" dirty="0" smtClean="0"/>
            <a:t>Confirm Order</a:t>
          </a:r>
          <a:endParaRPr lang="en-US" dirty="0"/>
        </a:p>
      </dgm:t>
    </dgm:pt>
    <dgm:pt modelId="{86F45B52-E9CC-436C-89D3-4CEC9D242F25}" type="parTrans" cxnId="{37205104-B86E-481C-8807-8393BF986106}">
      <dgm:prSet/>
      <dgm:spPr/>
      <dgm:t>
        <a:bodyPr/>
        <a:lstStyle/>
        <a:p>
          <a:endParaRPr lang="en-US"/>
        </a:p>
      </dgm:t>
    </dgm:pt>
    <dgm:pt modelId="{BDE87786-1C47-439B-9993-E3D23BCC2EE9}" type="sibTrans" cxnId="{37205104-B86E-481C-8807-8393BF986106}">
      <dgm:prSet/>
      <dgm:spPr/>
      <dgm:t>
        <a:bodyPr/>
        <a:lstStyle/>
        <a:p>
          <a:endParaRPr lang="en-US"/>
        </a:p>
      </dgm:t>
    </dgm:pt>
    <dgm:pt modelId="{FA4D642B-8EE6-45BE-BD44-242D9F41E2D6}" type="pres">
      <dgm:prSet presAssocID="{007396C1-6BE0-4D5C-869E-93BBA23877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36B696-9213-444D-B10E-B156612ECE52}" type="pres">
      <dgm:prSet presAssocID="{C525435E-D236-4056-85CD-858D984277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E3DB5-2ECD-4C07-A4B6-379E143BE62C}" type="pres">
      <dgm:prSet presAssocID="{E2D044E5-91A3-4C2C-8DF0-AA729875305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E0B55EB-2C85-43E8-B861-FD677575A0AC}" type="pres">
      <dgm:prSet presAssocID="{E2D044E5-91A3-4C2C-8DF0-AA729875305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DD49FB-5292-4129-90B1-B7B343E918F6}" type="pres">
      <dgm:prSet presAssocID="{3DC3DD93-21D5-47AC-A287-923D3DD75F7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98D21-8265-4384-9C43-C3671DF16DE8}" type="pres">
      <dgm:prSet presAssocID="{6D35B382-1F08-45D7-8135-EDC4A5F9326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50764DB-133E-417D-9568-7B09F0ED5422}" type="pres">
      <dgm:prSet presAssocID="{6D35B382-1F08-45D7-8135-EDC4A5F9326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8F199ED-663E-4615-8781-05B3DED4A28A}" type="pres">
      <dgm:prSet presAssocID="{5DDE9744-12B5-44D9-8C48-F7C257C3A76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16400-861B-4FE7-8AA5-9177C784E5F1}" type="pres">
      <dgm:prSet presAssocID="{C4504CDC-A5AD-4E09-AEA5-6D064DB414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08623D2-2596-440C-A6FE-57F54413EE06}" type="pres">
      <dgm:prSet presAssocID="{C4504CDC-A5AD-4E09-AEA5-6D064DB4149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381F0C-EBB2-4CE5-80D9-EAEEA4A3B828}" type="pres">
      <dgm:prSet presAssocID="{1B558591-47F6-4826-A3DF-63EC3A9C7D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B7CD13-0310-4C0B-A406-05546DA2188C}" type="presOf" srcId="{C525435E-D236-4056-85CD-858D9842779B}" destId="{1236B696-9213-444D-B10E-B156612ECE52}" srcOrd="0" destOrd="0" presId="urn:microsoft.com/office/officeart/2005/8/layout/process1"/>
    <dgm:cxn modelId="{954EEDCC-A59C-423F-B45E-154C56E98C54}" srcId="{007396C1-6BE0-4D5C-869E-93BBA23877AB}" destId="{3DC3DD93-21D5-47AC-A287-923D3DD75F73}" srcOrd="1" destOrd="0" parTransId="{9D75C8FC-6067-4DC0-B811-C7E436AB7446}" sibTransId="{6D35B382-1F08-45D7-8135-EDC4A5F9326A}"/>
    <dgm:cxn modelId="{FA44D3DE-4828-4F19-B4C1-81790990C006}" type="presOf" srcId="{E2D044E5-91A3-4C2C-8DF0-AA7298753059}" destId="{FE0B55EB-2C85-43E8-B861-FD677575A0AC}" srcOrd="1" destOrd="0" presId="urn:microsoft.com/office/officeart/2005/8/layout/process1"/>
    <dgm:cxn modelId="{65A4FFC0-4597-452D-A708-F884599BD447}" type="presOf" srcId="{007396C1-6BE0-4D5C-869E-93BBA23877AB}" destId="{FA4D642B-8EE6-45BE-BD44-242D9F41E2D6}" srcOrd="0" destOrd="0" presId="urn:microsoft.com/office/officeart/2005/8/layout/process1"/>
    <dgm:cxn modelId="{7F015C43-F3C7-406E-BFB9-B6CDA2216EAC}" type="presOf" srcId="{6D35B382-1F08-45D7-8135-EDC4A5F9326A}" destId="{72E98D21-8265-4384-9C43-C3671DF16DE8}" srcOrd="0" destOrd="0" presId="urn:microsoft.com/office/officeart/2005/8/layout/process1"/>
    <dgm:cxn modelId="{045A85EA-FCE3-4961-8EB7-A8DB8FD0C61D}" type="presOf" srcId="{E2D044E5-91A3-4C2C-8DF0-AA7298753059}" destId="{7EDE3DB5-2ECD-4C07-A4B6-379E143BE62C}" srcOrd="0" destOrd="0" presId="urn:microsoft.com/office/officeart/2005/8/layout/process1"/>
    <dgm:cxn modelId="{0F9712AB-BB6C-482F-8FB7-C0A8B4707FC2}" srcId="{007396C1-6BE0-4D5C-869E-93BBA23877AB}" destId="{5DDE9744-12B5-44D9-8C48-F7C257C3A764}" srcOrd="2" destOrd="0" parTransId="{D9C530ED-CD01-4D80-BFE6-197EE6E45A94}" sibTransId="{C4504CDC-A5AD-4E09-AEA5-6D064DB4149C}"/>
    <dgm:cxn modelId="{3080E9CA-B0AF-4AD5-A33E-72570319C1D9}" type="presOf" srcId="{3DC3DD93-21D5-47AC-A287-923D3DD75F73}" destId="{42DD49FB-5292-4129-90B1-B7B343E918F6}" srcOrd="0" destOrd="0" presId="urn:microsoft.com/office/officeart/2005/8/layout/process1"/>
    <dgm:cxn modelId="{1FE98906-9E1B-457B-8DAF-404939028BC2}" type="presOf" srcId="{6D35B382-1F08-45D7-8135-EDC4A5F9326A}" destId="{350764DB-133E-417D-9568-7B09F0ED5422}" srcOrd="1" destOrd="0" presId="urn:microsoft.com/office/officeart/2005/8/layout/process1"/>
    <dgm:cxn modelId="{11FC72BF-C900-4218-B623-82221CA65BBC}" type="presOf" srcId="{5DDE9744-12B5-44D9-8C48-F7C257C3A764}" destId="{48F199ED-663E-4615-8781-05B3DED4A28A}" srcOrd="0" destOrd="0" presId="urn:microsoft.com/office/officeart/2005/8/layout/process1"/>
    <dgm:cxn modelId="{4657C376-4DA0-4EE5-8CE7-7AA9038C7D1F}" type="presOf" srcId="{C4504CDC-A5AD-4E09-AEA5-6D064DB4149C}" destId="{708623D2-2596-440C-A6FE-57F54413EE06}" srcOrd="1" destOrd="0" presId="urn:microsoft.com/office/officeart/2005/8/layout/process1"/>
    <dgm:cxn modelId="{1E1F9B4B-FE81-439F-BCFC-BC80F31FF840}" srcId="{007396C1-6BE0-4D5C-869E-93BBA23877AB}" destId="{C525435E-D236-4056-85CD-858D9842779B}" srcOrd="0" destOrd="0" parTransId="{44470B49-8FE6-403A-AB32-E1F71EDB43ED}" sibTransId="{E2D044E5-91A3-4C2C-8DF0-AA7298753059}"/>
    <dgm:cxn modelId="{C449CD21-459F-4A7F-839A-4C3FAA67413F}" type="presOf" srcId="{1B558591-47F6-4826-A3DF-63EC3A9C7DA6}" destId="{86381F0C-EBB2-4CE5-80D9-EAEEA4A3B828}" srcOrd="0" destOrd="0" presId="urn:microsoft.com/office/officeart/2005/8/layout/process1"/>
    <dgm:cxn modelId="{37205104-B86E-481C-8807-8393BF986106}" srcId="{007396C1-6BE0-4D5C-869E-93BBA23877AB}" destId="{1B558591-47F6-4826-A3DF-63EC3A9C7DA6}" srcOrd="3" destOrd="0" parTransId="{86F45B52-E9CC-436C-89D3-4CEC9D242F25}" sibTransId="{BDE87786-1C47-439B-9993-E3D23BCC2EE9}"/>
    <dgm:cxn modelId="{60809904-0F87-47E4-8577-2815149E5257}" type="presOf" srcId="{C4504CDC-A5AD-4E09-AEA5-6D064DB4149C}" destId="{CE116400-861B-4FE7-8AA5-9177C784E5F1}" srcOrd="0" destOrd="0" presId="urn:microsoft.com/office/officeart/2005/8/layout/process1"/>
    <dgm:cxn modelId="{EE264164-B304-41AF-82F7-01F7F8C8265B}" type="presParOf" srcId="{FA4D642B-8EE6-45BE-BD44-242D9F41E2D6}" destId="{1236B696-9213-444D-B10E-B156612ECE52}" srcOrd="0" destOrd="0" presId="urn:microsoft.com/office/officeart/2005/8/layout/process1"/>
    <dgm:cxn modelId="{C32932B7-5F90-4473-8F90-6C907218B60D}" type="presParOf" srcId="{FA4D642B-8EE6-45BE-BD44-242D9F41E2D6}" destId="{7EDE3DB5-2ECD-4C07-A4B6-379E143BE62C}" srcOrd="1" destOrd="0" presId="urn:microsoft.com/office/officeart/2005/8/layout/process1"/>
    <dgm:cxn modelId="{20600A4A-5D3B-4451-BD12-B1ADD62A4D46}" type="presParOf" srcId="{7EDE3DB5-2ECD-4C07-A4B6-379E143BE62C}" destId="{FE0B55EB-2C85-43E8-B861-FD677575A0AC}" srcOrd="0" destOrd="0" presId="urn:microsoft.com/office/officeart/2005/8/layout/process1"/>
    <dgm:cxn modelId="{2EA550FC-0FF2-48EB-9219-A60CB622560E}" type="presParOf" srcId="{FA4D642B-8EE6-45BE-BD44-242D9F41E2D6}" destId="{42DD49FB-5292-4129-90B1-B7B343E918F6}" srcOrd="2" destOrd="0" presId="urn:microsoft.com/office/officeart/2005/8/layout/process1"/>
    <dgm:cxn modelId="{D728228C-C4B4-44DC-A6EC-52A07F1936A5}" type="presParOf" srcId="{FA4D642B-8EE6-45BE-BD44-242D9F41E2D6}" destId="{72E98D21-8265-4384-9C43-C3671DF16DE8}" srcOrd="3" destOrd="0" presId="urn:microsoft.com/office/officeart/2005/8/layout/process1"/>
    <dgm:cxn modelId="{779559BA-FDBE-480A-A9B2-300B3617DC2C}" type="presParOf" srcId="{72E98D21-8265-4384-9C43-C3671DF16DE8}" destId="{350764DB-133E-417D-9568-7B09F0ED5422}" srcOrd="0" destOrd="0" presId="urn:microsoft.com/office/officeart/2005/8/layout/process1"/>
    <dgm:cxn modelId="{70F8DEDE-882E-4964-B282-2CC08062A7EE}" type="presParOf" srcId="{FA4D642B-8EE6-45BE-BD44-242D9F41E2D6}" destId="{48F199ED-663E-4615-8781-05B3DED4A28A}" srcOrd="4" destOrd="0" presId="urn:microsoft.com/office/officeart/2005/8/layout/process1"/>
    <dgm:cxn modelId="{0F4FC3F2-A087-4335-84F4-AB256192F2CF}" type="presParOf" srcId="{FA4D642B-8EE6-45BE-BD44-242D9F41E2D6}" destId="{CE116400-861B-4FE7-8AA5-9177C784E5F1}" srcOrd="5" destOrd="0" presId="urn:microsoft.com/office/officeart/2005/8/layout/process1"/>
    <dgm:cxn modelId="{2F730F34-E683-4D1F-8005-EAF1929518B2}" type="presParOf" srcId="{CE116400-861B-4FE7-8AA5-9177C784E5F1}" destId="{708623D2-2596-440C-A6FE-57F54413EE06}" srcOrd="0" destOrd="0" presId="urn:microsoft.com/office/officeart/2005/8/layout/process1"/>
    <dgm:cxn modelId="{2B2A13E4-A5D6-4B9C-979E-589003A1C6C6}" type="presParOf" srcId="{FA4D642B-8EE6-45BE-BD44-242D9F41E2D6}" destId="{86381F0C-EBB2-4CE5-80D9-EAEEA4A3B82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7396C1-6BE0-4D5C-869E-93BBA23877AB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5435E-D236-4056-85CD-858D9842779B}">
      <dgm:prSet phldrT="[Text]"/>
      <dgm:spPr/>
      <dgm:t>
        <a:bodyPr/>
        <a:lstStyle/>
        <a:p>
          <a:r>
            <a:rPr lang="en-US" dirty="0" smtClean="0"/>
            <a:t>Place Order</a:t>
          </a:r>
          <a:endParaRPr lang="en-US" dirty="0"/>
        </a:p>
      </dgm:t>
    </dgm:pt>
    <dgm:pt modelId="{44470B49-8FE6-403A-AB32-E1F71EDB43ED}" type="parTrans" cxnId="{1E1F9B4B-FE81-439F-BCFC-BC80F31FF840}">
      <dgm:prSet/>
      <dgm:spPr/>
      <dgm:t>
        <a:bodyPr/>
        <a:lstStyle/>
        <a:p>
          <a:endParaRPr lang="en-US"/>
        </a:p>
      </dgm:t>
    </dgm:pt>
    <dgm:pt modelId="{E2D044E5-91A3-4C2C-8DF0-AA7298753059}" type="sibTrans" cxnId="{1E1F9B4B-FE81-439F-BCFC-BC80F31FF840}">
      <dgm:prSet/>
      <dgm:spPr/>
      <dgm:t>
        <a:bodyPr/>
        <a:lstStyle/>
        <a:p>
          <a:endParaRPr lang="en-US"/>
        </a:p>
      </dgm:t>
    </dgm:pt>
    <dgm:pt modelId="{3DC3DD93-21D5-47AC-A287-923D3DD75F73}">
      <dgm:prSet phldrT="[Text]"/>
      <dgm:spPr/>
      <dgm:t>
        <a:bodyPr/>
        <a:lstStyle/>
        <a:p>
          <a:r>
            <a:rPr lang="en-US" dirty="0" smtClean="0"/>
            <a:t>Enter Payment Info</a:t>
          </a:r>
          <a:endParaRPr lang="en-US" dirty="0"/>
        </a:p>
      </dgm:t>
    </dgm:pt>
    <dgm:pt modelId="{9D75C8FC-6067-4DC0-B811-C7E436AB7446}" type="parTrans" cxnId="{954EEDCC-A59C-423F-B45E-154C56E98C54}">
      <dgm:prSet/>
      <dgm:spPr/>
      <dgm:t>
        <a:bodyPr/>
        <a:lstStyle/>
        <a:p>
          <a:endParaRPr lang="en-US"/>
        </a:p>
      </dgm:t>
    </dgm:pt>
    <dgm:pt modelId="{6D35B382-1F08-45D7-8135-EDC4A5F9326A}" type="sibTrans" cxnId="{954EEDCC-A59C-423F-B45E-154C56E98C54}">
      <dgm:prSet/>
      <dgm:spPr/>
      <dgm:t>
        <a:bodyPr/>
        <a:lstStyle/>
        <a:p>
          <a:endParaRPr lang="en-US"/>
        </a:p>
      </dgm:t>
    </dgm:pt>
    <dgm:pt modelId="{5DDE9744-12B5-44D9-8C48-F7C257C3A764}">
      <dgm:prSet phldrT="[Text]"/>
      <dgm:spPr/>
      <dgm:t>
        <a:bodyPr/>
        <a:lstStyle/>
        <a:p>
          <a:r>
            <a:rPr lang="en-US" dirty="0" smtClean="0"/>
            <a:t>Enter Shipping Info</a:t>
          </a:r>
          <a:endParaRPr lang="en-US" dirty="0"/>
        </a:p>
      </dgm:t>
    </dgm:pt>
    <dgm:pt modelId="{D9C530ED-CD01-4D80-BFE6-197EE6E45A94}" type="parTrans" cxnId="{0F9712AB-BB6C-482F-8FB7-C0A8B4707FC2}">
      <dgm:prSet/>
      <dgm:spPr/>
      <dgm:t>
        <a:bodyPr/>
        <a:lstStyle/>
        <a:p>
          <a:endParaRPr lang="en-US"/>
        </a:p>
      </dgm:t>
    </dgm:pt>
    <dgm:pt modelId="{C4504CDC-A5AD-4E09-AEA5-6D064DB4149C}" type="sibTrans" cxnId="{0F9712AB-BB6C-482F-8FB7-C0A8B4707FC2}">
      <dgm:prSet/>
      <dgm:spPr/>
      <dgm:t>
        <a:bodyPr/>
        <a:lstStyle/>
        <a:p>
          <a:endParaRPr lang="en-US"/>
        </a:p>
      </dgm:t>
    </dgm:pt>
    <dgm:pt modelId="{1B558591-47F6-4826-A3DF-63EC3A9C7DA6}">
      <dgm:prSet phldrT="[Text]"/>
      <dgm:spPr/>
      <dgm:t>
        <a:bodyPr/>
        <a:lstStyle/>
        <a:p>
          <a:r>
            <a:rPr lang="en-US" dirty="0" smtClean="0"/>
            <a:t>Confirm Order</a:t>
          </a:r>
          <a:endParaRPr lang="en-US" dirty="0"/>
        </a:p>
      </dgm:t>
    </dgm:pt>
    <dgm:pt modelId="{86F45B52-E9CC-436C-89D3-4CEC9D242F25}" type="parTrans" cxnId="{37205104-B86E-481C-8807-8393BF986106}">
      <dgm:prSet/>
      <dgm:spPr/>
      <dgm:t>
        <a:bodyPr/>
        <a:lstStyle/>
        <a:p>
          <a:endParaRPr lang="en-US"/>
        </a:p>
      </dgm:t>
    </dgm:pt>
    <dgm:pt modelId="{BDE87786-1C47-439B-9993-E3D23BCC2EE9}" type="sibTrans" cxnId="{37205104-B86E-481C-8807-8393BF986106}">
      <dgm:prSet/>
      <dgm:spPr/>
      <dgm:t>
        <a:bodyPr/>
        <a:lstStyle/>
        <a:p>
          <a:endParaRPr lang="en-US"/>
        </a:p>
      </dgm:t>
    </dgm:pt>
    <dgm:pt modelId="{FA4D642B-8EE6-45BE-BD44-242D9F41E2D6}" type="pres">
      <dgm:prSet presAssocID="{007396C1-6BE0-4D5C-869E-93BBA23877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36B696-9213-444D-B10E-B156612ECE52}" type="pres">
      <dgm:prSet presAssocID="{C525435E-D236-4056-85CD-858D984277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E3DB5-2ECD-4C07-A4B6-379E143BE62C}" type="pres">
      <dgm:prSet presAssocID="{E2D044E5-91A3-4C2C-8DF0-AA729875305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E0B55EB-2C85-43E8-B861-FD677575A0AC}" type="pres">
      <dgm:prSet presAssocID="{E2D044E5-91A3-4C2C-8DF0-AA729875305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DD49FB-5292-4129-90B1-B7B343E918F6}" type="pres">
      <dgm:prSet presAssocID="{3DC3DD93-21D5-47AC-A287-923D3DD75F7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98D21-8265-4384-9C43-C3671DF16DE8}" type="pres">
      <dgm:prSet presAssocID="{6D35B382-1F08-45D7-8135-EDC4A5F9326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50764DB-133E-417D-9568-7B09F0ED5422}" type="pres">
      <dgm:prSet presAssocID="{6D35B382-1F08-45D7-8135-EDC4A5F9326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8F199ED-663E-4615-8781-05B3DED4A28A}" type="pres">
      <dgm:prSet presAssocID="{5DDE9744-12B5-44D9-8C48-F7C257C3A76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16400-861B-4FE7-8AA5-9177C784E5F1}" type="pres">
      <dgm:prSet presAssocID="{C4504CDC-A5AD-4E09-AEA5-6D064DB414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08623D2-2596-440C-A6FE-57F54413EE06}" type="pres">
      <dgm:prSet presAssocID="{C4504CDC-A5AD-4E09-AEA5-6D064DB4149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381F0C-EBB2-4CE5-80D9-EAEEA4A3B828}" type="pres">
      <dgm:prSet presAssocID="{1B558591-47F6-4826-A3DF-63EC3A9C7D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8884B4-3944-4DB6-AA91-33B76E773DFE}" type="presOf" srcId="{3DC3DD93-21D5-47AC-A287-923D3DD75F73}" destId="{42DD49FB-5292-4129-90B1-B7B343E918F6}" srcOrd="0" destOrd="0" presId="urn:microsoft.com/office/officeart/2005/8/layout/process1"/>
    <dgm:cxn modelId="{954EEDCC-A59C-423F-B45E-154C56E98C54}" srcId="{007396C1-6BE0-4D5C-869E-93BBA23877AB}" destId="{3DC3DD93-21D5-47AC-A287-923D3DD75F73}" srcOrd="1" destOrd="0" parTransId="{9D75C8FC-6067-4DC0-B811-C7E436AB7446}" sibTransId="{6D35B382-1F08-45D7-8135-EDC4A5F9326A}"/>
    <dgm:cxn modelId="{8E15139E-FF87-4684-A465-DA402264A57D}" type="presOf" srcId="{C4504CDC-A5AD-4E09-AEA5-6D064DB4149C}" destId="{708623D2-2596-440C-A6FE-57F54413EE06}" srcOrd="1" destOrd="0" presId="urn:microsoft.com/office/officeart/2005/8/layout/process1"/>
    <dgm:cxn modelId="{C1F0611A-32F6-4625-9CDA-324114356A8B}" type="presOf" srcId="{6D35B382-1F08-45D7-8135-EDC4A5F9326A}" destId="{350764DB-133E-417D-9568-7B09F0ED5422}" srcOrd="1" destOrd="0" presId="urn:microsoft.com/office/officeart/2005/8/layout/process1"/>
    <dgm:cxn modelId="{FB3F0EBB-94C2-46B6-91BA-1A54615055F7}" type="presOf" srcId="{E2D044E5-91A3-4C2C-8DF0-AA7298753059}" destId="{FE0B55EB-2C85-43E8-B861-FD677575A0AC}" srcOrd="1" destOrd="0" presId="urn:microsoft.com/office/officeart/2005/8/layout/process1"/>
    <dgm:cxn modelId="{0F9712AB-BB6C-482F-8FB7-C0A8B4707FC2}" srcId="{007396C1-6BE0-4D5C-869E-93BBA23877AB}" destId="{5DDE9744-12B5-44D9-8C48-F7C257C3A764}" srcOrd="2" destOrd="0" parTransId="{D9C530ED-CD01-4D80-BFE6-197EE6E45A94}" sibTransId="{C4504CDC-A5AD-4E09-AEA5-6D064DB4149C}"/>
    <dgm:cxn modelId="{05624AB2-A533-4361-A9FA-9D31FD8695E7}" type="presOf" srcId="{E2D044E5-91A3-4C2C-8DF0-AA7298753059}" destId="{7EDE3DB5-2ECD-4C07-A4B6-379E143BE62C}" srcOrd="0" destOrd="0" presId="urn:microsoft.com/office/officeart/2005/8/layout/process1"/>
    <dgm:cxn modelId="{75E19E6B-7DAB-455D-8528-D93B69FAA6C5}" type="presOf" srcId="{6D35B382-1F08-45D7-8135-EDC4A5F9326A}" destId="{72E98D21-8265-4384-9C43-C3671DF16DE8}" srcOrd="0" destOrd="0" presId="urn:microsoft.com/office/officeart/2005/8/layout/process1"/>
    <dgm:cxn modelId="{4A35483F-4633-4FD2-B806-2919A58A5ED9}" type="presOf" srcId="{C4504CDC-A5AD-4E09-AEA5-6D064DB4149C}" destId="{CE116400-861B-4FE7-8AA5-9177C784E5F1}" srcOrd="0" destOrd="0" presId="urn:microsoft.com/office/officeart/2005/8/layout/process1"/>
    <dgm:cxn modelId="{E75FB28F-E518-48C8-832D-FACBE3E131AA}" type="presOf" srcId="{1B558591-47F6-4826-A3DF-63EC3A9C7DA6}" destId="{86381F0C-EBB2-4CE5-80D9-EAEEA4A3B828}" srcOrd="0" destOrd="0" presId="urn:microsoft.com/office/officeart/2005/8/layout/process1"/>
    <dgm:cxn modelId="{1E1F9B4B-FE81-439F-BCFC-BC80F31FF840}" srcId="{007396C1-6BE0-4D5C-869E-93BBA23877AB}" destId="{C525435E-D236-4056-85CD-858D9842779B}" srcOrd="0" destOrd="0" parTransId="{44470B49-8FE6-403A-AB32-E1F71EDB43ED}" sibTransId="{E2D044E5-91A3-4C2C-8DF0-AA7298753059}"/>
    <dgm:cxn modelId="{37205104-B86E-481C-8807-8393BF986106}" srcId="{007396C1-6BE0-4D5C-869E-93BBA23877AB}" destId="{1B558591-47F6-4826-A3DF-63EC3A9C7DA6}" srcOrd="3" destOrd="0" parTransId="{86F45B52-E9CC-436C-89D3-4CEC9D242F25}" sibTransId="{BDE87786-1C47-439B-9993-E3D23BCC2EE9}"/>
    <dgm:cxn modelId="{FABDB991-CFAE-4CB9-84A4-B912CFBF6975}" type="presOf" srcId="{5DDE9744-12B5-44D9-8C48-F7C257C3A764}" destId="{48F199ED-663E-4615-8781-05B3DED4A28A}" srcOrd="0" destOrd="0" presId="urn:microsoft.com/office/officeart/2005/8/layout/process1"/>
    <dgm:cxn modelId="{5DE7540A-BE6E-4BDD-8A1B-3CFA967E8DE3}" type="presOf" srcId="{C525435E-D236-4056-85CD-858D9842779B}" destId="{1236B696-9213-444D-B10E-B156612ECE52}" srcOrd="0" destOrd="0" presId="urn:microsoft.com/office/officeart/2005/8/layout/process1"/>
    <dgm:cxn modelId="{FC08A9FC-ADD5-46C9-B3AE-F9053B3CC452}" type="presOf" srcId="{007396C1-6BE0-4D5C-869E-93BBA23877AB}" destId="{FA4D642B-8EE6-45BE-BD44-242D9F41E2D6}" srcOrd="0" destOrd="0" presId="urn:microsoft.com/office/officeart/2005/8/layout/process1"/>
    <dgm:cxn modelId="{DB24237D-2E55-46A2-AB14-E30CC2C3376B}" type="presParOf" srcId="{FA4D642B-8EE6-45BE-BD44-242D9F41E2D6}" destId="{1236B696-9213-444D-B10E-B156612ECE52}" srcOrd="0" destOrd="0" presId="urn:microsoft.com/office/officeart/2005/8/layout/process1"/>
    <dgm:cxn modelId="{BB49C61E-5077-48E5-8F99-7F67E55848F0}" type="presParOf" srcId="{FA4D642B-8EE6-45BE-BD44-242D9F41E2D6}" destId="{7EDE3DB5-2ECD-4C07-A4B6-379E143BE62C}" srcOrd="1" destOrd="0" presId="urn:microsoft.com/office/officeart/2005/8/layout/process1"/>
    <dgm:cxn modelId="{C4BD1B83-4D4C-40CC-A2FC-BF95ED9F097D}" type="presParOf" srcId="{7EDE3DB5-2ECD-4C07-A4B6-379E143BE62C}" destId="{FE0B55EB-2C85-43E8-B861-FD677575A0AC}" srcOrd="0" destOrd="0" presId="urn:microsoft.com/office/officeart/2005/8/layout/process1"/>
    <dgm:cxn modelId="{0AC57818-9560-411A-9C2F-1C47EC07E77E}" type="presParOf" srcId="{FA4D642B-8EE6-45BE-BD44-242D9F41E2D6}" destId="{42DD49FB-5292-4129-90B1-B7B343E918F6}" srcOrd="2" destOrd="0" presId="urn:microsoft.com/office/officeart/2005/8/layout/process1"/>
    <dgm:cxn modelId="{F1AED1C9-B70A-4229-8445-1333855E0951}" type="presParOf" srcId="{FA4D642B-8EE6-45BE-BD44-242D9F41E2D6}" destId="{72E98D21-8265-4384-9C43-C3671DF16DE8}" srcOrd="3" destOrd="0" presId="urn:microsoft.com/office/officeart/2005/8/layout/process1"/>
    <dgm:cxn modelId="{40D74294-BFCD-44FD-8830-923C7146FD66}" type="presParOf" srcId="{72E98D21-8265-4384-9C43-C3671DF16DE8}" destId="{350764DB-133E-417D-9568-7B09F0ED5422}" srcOrd="0" destOrd="0" presId="urn:microsoft.com/office/officeart/2005/8/layout/process1"/>
    <dgm:cxn modelId="{D3D9A6A9-0358-4651-BBC7-0793E3120774}" type="presParOf" srcId="{FA4D642B-8EE6-45BE-BD44-242D9F41E2D6}" destId="{48F199ED-663E-4615-8781-05B3DED4A28A}" srcOrd="4" destOrd="0" presId="urn:microsoft.com/office/officeart/2005/8/layout/process1"/>
    <dgm:cxn modelId="{CF09E713-6B9E-4441-B318-749871F3C6EF}" type="presParOf" srcId="{FA4D642B-8EE6-45BE-BD44-242D9F41E2D6}" destId="{CE116400-861B-4FE7-8AA5-9177C784E5F1}" srcOrd="5" destOrd="0" presId="urn:microsoft.com/office/officeart/2005/8/layout/process1"/>
    <dgm:cxn modelId="{A144D5F7-5DDA-466F-984E-AF7268863F07}" type="presParOf" srcId="{CE116400-861B-4FE7-8AA5-9177C784E5F1}" destId="{708623D2-2596-440C-A6FE-57F54413EE06}" srcOrd="0" destOrd="0" presId="urn:microsoft.com/office/officeart/2005/8/layout/process1"/>
    <dgm:cxn modelId="{FC4D6C72-F211-4F07-A552-106E4D60E6EC}" type="presParOf" srcId="{FA4D642B-8EE6-45BE-BD44-242D9F41E2D6}" destId="{86381F0C-EBB2-4CE5-80D9-EAEEA4A3B82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87EC1B-AA72-43AD-B272-5726D5D78F33}">
      <dsp:nvSpPr>
        <dsp:cNvPr id="0" name=""/>
        <dsp:cNvSpPr/>
      </dsp:nvSpPr>
      <dsp:spPr>
        <a:xfrm>
          <a:off x="609627" y="0"/>
          <a:ext cx="7124700" cy="5257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D1E764-C26E-487E-A8BD-61830AF14A95}">
      <dsp:nvSpPr>
        <dsp:cNvPr id="0" name=""/>
        <dsp:cNvSpPr/>
      </dsp:nvSpPr>
      <dsp:spPr>
        <a:xfrm>
          <a:off x="391" y="1577340"/>
          <a:ext cx="2014113" cy="210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Place Order</a:t>
          </a:r>
          <a:endParaRPr lang="en-US" sz="3100" kern="1200" dirty="0"/>
        </a:p>
      </dsp:txBody>
      <dsp:txXfrm>
        <a:off x="391" y="1577340"/>
        <a:ext cx="2014113" cy="2103120"/>
      </dsp:txXfrm>
    </dsp:sp>
    <dsp:sp modelId="{23106D17-9B6A-4544-9B5B-B414F0B016F1}">
      <dsp:nvSpPr>
        <dsp:cNvPr id="0" name=""/>
        <dsp:cNvSpPr/>
      </dsp:nvSpPr>
      <dsp:spPr>
        <a:xfrm>
          <a:off x="2122759" y="1577340"/>
          <a:ext cx="2014113" cy="210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Enter Payment Info</a:t>
          </a:r>
          <a:endParaRPr lang="en-US" sz="3100" kern="1200" dirty="0"/>
        </a:p>
      </dsp:txBody>
      <dsp:txXfrm>
        <a:off x="2122759" y="1577340"/>
        <a:ext cx="2014113" cy="2103120"/>
      </dsp:txXfrm>
    </dsp:sp>
    <dsp:sp modelId="{E644A156-0339-4A30-950B-474C9D511759}">
      <dsp:nvSpPr>
        <dsp:cNvPr id="0" name=""/>
        <dsp:cNvSpPr/>
      </dsp:nvSpPr>
      <dsp:spPr>
        <a:xfrm>
          <a:off x="4245126" y="1577340"/>
          <a:ext cx="2014113" cy="210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Enter Shipping Info</a:t>
          </a:r>
          <a:endParaRPr lang="en-US" sz="3100" kern="1200" dirty="0"/>
        </a:p>
      </dsp:txBody>
      <dsp:txXfrm>
        <a:off x="4245126" y="1577340"/>
        <a:ext cx="2014113" cy="2103120"/>
      </dsp:txXfrm>
    </dsp:sp>
    <dsp:sp modelId="{F419AC2D-4F3F-4CE9-8C02-CE229943455D}">
      <dsp:nvSpPr>
        <dsp:cNvPr id="0" name=""/>
        <dsp:cNvSpPr/>
      </dsp:nvSpPr>
      <dsp:spPr>
        <a:xfrm>
          <a:off x="6367494" y="1577340"/>
          <a:ext cx="2014113" cy="210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Confirm Order</a:t>
          </a:r>
          <a:endParaRPr lang="en-US" sz="3100" kern="1200" dirty="0"/>
        </a:p>
      </dsp:txBody>
      <dsp:txXfrm>
        <a:off x="6367494" y="1577340"/>
        <a:ext cx="2014113" cy="21031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B8B4421-0534-455D-8DA9-D5488208A8F4}">
      <dsp:nvSpPr>
        <dsp:cNvPr id="0" name=""/>
        <dsp:cNvSpPr/>
      </dsp:nvSpPr>
      <dsp:spPr>
        <a:xfrm>
          <a:off x="1127" y="614964"/>
          <a:ext cx="1416364" cy="843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Place Order</a:t>
          </a:r>
          <a:endParaRPr lang="en-US" sz="1300" kern="1200" dirty="0"/>
        </a:p>
      </dsp:txBody>
      <dsp:txXfrm>
        <a:off x="1127" y="614964"/>
        <a:ext cx="1416364" cy="562341"/>
      </dsp:txXfrm>
    </dsp:sp>
    <dsp:sp modelId="{8A2BA9C7-ED26-4123-BC34-1E8541220917}">
      <dsp:nvSpPr>
        <dsp:cNvPr id="0" name=""/>
        <dsp:cNvSpPr/>
      </dsp:nvSpPr>
      <dsp:spPr>
        <a:xfrm>
          <a:off x="291225" y="1395176"/>
          <a:ext cx="1416364" cy="428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Process Code</a:t>
          </a:r>
          <a:endParaRPr lang="en-US" sz="1300" kern="1200" dirty="0"/>
        </a:p>
      </dsp:txBody>
      <dsp:txXfrm>
        <a:off x="291225" y="1395176"/>
        <a:ext cx="1416364" cy="428258"/>
      </dsp:txXfrm>
    </dsp:sp>
    <dsp:sp modelId="{C632299E-4024-4F78-B45F-BC507EAF13ED}">
      <dsp:nvSpPr>
        <dsp:cNvPr id="0" name=""/>
        <dsp:cNvSpPr/>
      </dsp:nvSpPr>
      <dsp:spPr>
        <a:xfrm>
          <a:off x="1632207" y="719818"/>
          <a:ext cx="455197" cy="352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632207" y="719818"/>
        <a:ext cx="455197" cy="352633"/>
      </dsp:txXfrm>
    </dsp:sp>
    <dsp:sp modelId="{5E7F29B7-A669-4896-BDB4-2F074E887837}">
      <dsp:nvSpPr>
        <dsp:cNvPr id="0" name=""/>
        <dsp:cNvSpPr/>
      </dsp:nvSpPr>
      <dsp:spPr>
        <a:xfrm>
          <a:off x="2276354" y="614964"/>
          <a:ext cx="1416364" cy="843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Enter Payment Info</a:t>
          </a:r>
          <a:endParaRPr lang="en-US" sz="1300" kern="1200" dirty="0"/>
        </a:p>
      </dsp:txBody>
      <dsp:txXfrm>
        <a:off x="2276354" y="614964"/>
        <a:ext cx="1416364" cy="562341"/>
      </dsp:txXfrm>
    </dsp:sp>
    <dsp:sp modelId="{19DA797F-45C1-4EA9-8A19-A724CC04A978}">
      <dsp:nvSpPr>
        <dsp:cNvPr id="0" name=""/>
        <dsp:cNvSpPr/>
      </dsp:nvSpPr>
      <dsp:spPr>
        <a:xfrm>
          <a:off x="2566453" y="1395176"/>
          <a:ext cx="1416364" cy="428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Process Code</a:t>
          </a:r>
          <a:endParaRPr lang="en-US" sz="1300" kern="1200" dirty="0"/>
        </a:p>
      </dsp:txBody>
      <dsp:txXfrm>
        <a:off x="2566453" y="1395176"/>
        <a:ext cx="1416364" cy="428258"/>
      </dsp:txXfrm>
    </dsp:sp>
    <dsp:sp modelId="{DC145C2F-B598-426A-8008-3E3B6998350C}">
      <dsp:nvSpPr>
        <dsp:cNvPr id="0" name=""/>
        <dsp:cNvSpPr/>
      </dsp:nvSpPr>
      <dsp:spPr>
        <a:xfrm>
          <a:off x="3907434" y="719818"/>
          <a:ext cx="455197" cy="352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07434" y="719818"/>
        <a:ext cx="455197" cy="352633"/>
      </dsp:txXfrm>
    </dsp:sp>
    <dsp:sp modelId="{92FE9F3C-F298-43D7-8451-31B2BC0A7EAF}">
      <dsp:nvSpPr>
        <dsp:cNvPr id="0" name=""/>
        <dsp:cNvSpPr/>
      </dsp:nvSpPr>
      <dsp:spPr>
        <a:xfrm>
          <a:off x="4551582" y="614964"/>
          <a:ext cx="1416364" cy="843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Enter Shipping Info</a:t>
          </a:r>
          <a:endParaRPr lang="en-US" sz="1300" kern="1200" dirty="0"/>
        </a:p>
      </dsp:txBody>
      <dsp:txXfrm>
        <a:off x="4551582" y="614964"/>
        <a:ext cx="1416364" cy="562341"/>
      </dsp:txXfrm>
    </dsp:sp>
    <dsp:sp modelId="{315DEFE5-FC63-4BAA-9FA6-15B4FDE1079E}">
      <dsp:nvSpPr>
        <dsp:cNvPr id="0" name=""/>
        <dsp:cNvSpPr/>
      </dsp:nvSpPr>
      <dsp:spPr>
        <a:xfrm>
          <a:off x="4841680" y="1395176"/>
          <a:ext cx="1416364" cy="428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Process Code</a:t>
          </a:r>
          <a:endParaRPr lang="en-US" sz="1300" kern="1200" dirty="0"/>
        </a:p>
      </dsp:txBody>
      <dsp:txXfrm>
        <a:off x="4841680" y="1395176"/>
        <a:ext cx="1416364" cy="428258"/>
      </dsp:txXfrm>
    </dsp:sp>
    <dsp:sp modelId="{02A78342-4A93-4DC0-B31D-ADFB25679F88}">
      <dsp:nvSpPr>
        <dsp:cNvPr id="0" name=""/>
        <dsp:cNvSpPr/>
      </dsp:nvSpPr>
      <dsp:spPr>
        <a:xfrm>
          <a:off x="6182662" y="719818"/>
          <a:ext cx="455197" cy="352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182662" y="719818"/>
        <a:ext cx="455197" cy="352633"/>
      </dsp:txXfrm>
    </dsp:sp>
    <dsp:sp modelId="{2360E887-59E9-4374-9258-A079EE761CF7}">
      <dsp:nvSpPr>
        <dsp:cNvPr id="0" name=""/>
        <dsp:cNvSpPr/>
      </dsp:nvSpPr>
      <dsp:spPr>
        <a:xfrm>
          <a:off x="6826809" y="614964"/>
          <a:ext cx="1416364" cy="8435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Confirm Order</a:t>
          </a:r>
          <a:endParaRPr lang="en-US" sz="1300" kern="1200" dirty="0"/>
        </a:p>
      </dsp:txBody>
      <dsp:txXfrm>
        <a:off x="6826809" y="614964"/>
        <a:ext cx="1416364" cy="562341"/>
      </dsp:txXfrm>
    </dsp:sp>
    <dsp:sp modelId="{DD1C7BA3-6BA2-45BC-8719-1506FDB54CD1}">
      <dsp:nvSpPr>
        <dsp:cNvPr id="0" name=""/>
        <dsp:cNvSpPr/>
      </dsp:nvSpPr>
      <dsp:spPr>
        <a:xfrm>
          <a:off x="7116908" y="1395176"/>
          <a:ext cx="1416364" cy="428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Process Code</a:t>
          </a:r>
          <a:endParaRPr lang="en-US" sz="1300" kern="1200" dirty="0"/>
        </a:p>
      </dsp:txBody>
      <dsp:txXfrm>
        <a:off x="7116908" y="1395176"/>
        <a:ext cx="1416364" cy="42825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36B696-9213-444D-B10E-B156612ECE52}">
      <dsp:nvSpPr>
        <dsp:cNvPr id="0" name=""/>
        <dsp:cNvSpPr/>
      </dsp:nvSpPr>
      <dsp:spPr>
        <a:xfrm>
          <a:off x="3750" y="231963"/>
          <a:ext cx="1639788" cy="9838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Place Order</a:t>
          </a:r>
          <a:endParaRPr lang="en-US" sz="1900" kern="1200" dirty="0"/>
        </a:p>
      </dsp:txBody>
      <dsp:txXfrm>
        <a:off x="3750" y="231963"/>
        <a:ext cx="1639788" cy="983872"/>
      </dsp:txXfrm>
    </dsp:sp>
    <dsp:sp modelId="{7EDE3DB5-2ECD-4C07-A4B6-379E143BE62C}">
      <dsp:nvSpPr>
        <dsp:cNvPr id="0" name=""/>
        <dsp:cNvSpPr/>
      </dsp:nvSpPr>
      <dsp:spPr>
        <a:xfrm>
          <a:off x="1807517" y="520566"/>
          <a:ext cx="347635" cy="4066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807517" y="520566"/>
        <a:ext cx="347635" cy="406667"/>
      </dsp:txXfrm>
    </dsp:sp>
    <dsp:sp modelId="{42DD49FB-5292-4129-90B1-B7B343E918F6}">
      <dsp:nvSpPr>
        <dsp:cNvPr id="0" name=""/>
        <dsp:cNvSpPr/>
      </dsp:nvSpPr>
      <dsp:spPr>
        <a:xfrm>
          <a:off x="2299454" y="231963"/>
          <a:ext cx="1639788" cy="9838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Enter Payment Info</a:t>
          </a:r>
          <a:endParaRPr lang="en-US" sz="1900" kern="1200" dirty="0"/>
        </a:p>
      </dsp:txBody>
      <dsp:txXfrm>
        <a:off x="2299454" y="231963"/>
        <a:ext cx="1639788" cy="983872"/>
      </dsp:txXfrm>
    </dsp:sp>
    <dsp:sp modelId="{72E98D21-8265-4384-9C43-C3671DF16DE8}">
      <dsp:nvSpPr>
        <dsp:cNvPr id="0" name=""/>
        <dsp:cNvSpPr/>
      </dsp:nvSpPr>
      <dsp:spPr>
        <a:xfrm>
          <a:off x="4103221" y="520566"/>
          <a:ext cx="347635" cy="4066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103221" y="520566"/>
        <a:ext cx="347635" cy="406667"/>
      </dsp:txXfrm>
    </dsp:sp>
    <dsp:sp modelId="{48F199ED-663E-4615-8781-05B3DED4A28A}">
      <dsp:nvSpPr>
        <dsp:cNvPr id="0" name=""/>
        <dsp:cNvSpPr/>
      </dsp:nvSpPr>
      <dsp:spPr>
        <a:xfrm>
          <a:off x="4595157" y="231963"/>
          <a:ext cx="1639788" cy="9838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Enter Shipping Info</a:t>
          </a:r>
          <a:endParaRPr lang="en-US" sz="1900" kern="1200" dirty="0"/>
        </a:p>
      </dsp:txBody>
      <dsp:txXfrm>
        <a:off x="4595157" y="231963"/>
        <a:ext cx="1639788" cy="983872"/>
      </dsp:txXfrm>
    </dsp:sp>
    <dsp:sp modelId="{CE116400-861B-4FE7-8AA5-9177C784E5F1}">
      <dsp:nvSpPr>
        <dsp:cNvPr id="0" name=""/>
        <dsp:cNvSpPr/>
      </dsp:nvSpPr>
      <dsp:spPr>
        <a:xfrm>
          <a:off x="6398924" y="520566"/>
          <a:ext cx="347635" cy="4066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398924" y="520566"/>
        <a:ext cx="347635" cy="406667"/>
      </dsp:txXfrm>
    </dsp:sp>
    <dsp:sp modelId="{86381F0C-EBB2-4CE5-80D9-EAEEA4A3B828}">
      <dsp:nvSpPr>
        <dsp:cNvPr id="0" name=""/>
        <dsp:cNvSpPr/>
      </dsp:nvSpPr>
      <dsp:spPr>
        <a:xfrm>
          <a:off x="6890861" y="231963"/>
          <a:ext cx="1639788" cy="9838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Confirm Order</a:t>
          </a:r>
          <a:endParaRPr lang="en-US" sz="1900" kern="1200" dirty="0"/>
        </a:p>
      </dsp:txBody>
      <dsp:txXfrm>
        <a:off x="6890861" y="231963"/>
        <a:ext cx="1639788" cy="98387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36B696-9213-444D-B10E-B156612ECE52}">
      <dsp:nvSpPr>
        <dsp:cNvPr id="0" name=""/>
        <dsp:cNvSpPr/>
      </dsp:nvSpPr>
      <dsp:spPr>
        <a:xfrm>
          <a:off x="3750" y="231963"/>
          <a:ext cx="1639788" cy="9838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Place Order</a:t>
          </a:r>
          <a:endParaRPr lang="en-US" sz="1900" kern="1200" dirty="0"/>
        </a:p>
      </dsp:txBody>
      <dsp:txXfrm>
        <a:off x="3750" y="231963"/>
        <a:ext cx="1639788" cy="983872"/>
      </dsp:txXfrm>
    </dsp:sp>
    <dsp:sp modelId="{7EDE3DB5-2ECD-4C07-A4B6-379E143BE62C}">
      <dsp:nvSpPr>
        <dsp:cNvPr id="0" name=""/>
        <dsp:cNvSpPr/>
      </dsp:nvSpPr>
      <dsp:spPr>
        <a:xfrm>
          <a:off x="1807517" y="520566"/>
          <a:ext cx="347635" cy="4066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807517" y="520566"/>
        <a:ext cx="347635" cy="406667"/>
      </dsp:txXfrm>
    </dsp:sp>
    <dsp:sp modelId="{42DD49FB-5292-4129-90B1-B7B343E918F6}">
      <dsp:nvSpPr>
        <dsp:cNvPr id="0" name=""/>
        <dsp:cNvSpPr/>
      </dsp:nvSpPr>
      <dsp:spPr>
        <a:xfrm>
          <a:off x="2299454" y="231963"/>
          <a:ext cx="1639788" cy="9838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Enter Payment Info</a:t>
          </a:r>
          <a:endParaRPr lang="en-US" sz="1900" kern="1200" dirty="0"/>
        </a:p>
      </dsp:txBody>
      <dsp:txXfrm>
        <a:off x="2299454" y="231963"/>
        <a:ext cx="1639788" cy="983872"/>
      </dsp:txXfrm>
    </dsp:sp>
    <dsp:sp modelId="{72E98D21-8265-4384-9C43-C3671DF16DE8}">
      <dsp:nvSpPr>
        <dsp:cNvPr id="0" name=""/>
        <dsp:cNvSpPr/>
      </dsp:nvSpPr>
      <dsp:spPr>
        <a:xfrm>
          <a:off x="4103221" y="520566"/>
          <a:ext cx="347635" cy="4066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103221" y="520566"/>
        <a:ext cx="347635" cy="406667"/>
      </dsp:txXfrm>
    </dsp:sp>
    <dsp:sp modelId="{48F199ED-663E-4615-8781-05B3DED4A28A}">
      <dsp:nvSpPr>
        <dsp:cNvPr id="0" name=""/>
        <dsp:cNvSpPr/>
      </dsp:nvSpPr>
      <dsp:spPr>
        <a:xfrm>
          <a:off x="4595157" y="231963"/>
          <a:ext cx="1639788" cy="9838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Enter Shipping Info</a:t>
          </a:r>
          <a:endParaRPr lang="en-US" sz="1900" kern="1200" dirty="0"/>
        </a:p>
      </dsp:txBody>
      <dsp:txXfrm>
        <a:off x="4595157" y="231963"/>
        <a:ext cx="1639788" cy="983872"/>
      </dsp:txXfrm>
    </dsp:sp>
    <dsp:sp modelId="{CE116400-861B-4FE7-8AA5-9177C784E5F1}">
      <dsp:nvSpPr>
        <dsp:cNvPr id="0" name=""/>
        <dsp:cNvSpPr/>
      </dsp:nvSpPr>
      <dsp:spPr>
        <a:xfrm>
          <a:off x="6398924" y="520566"/>
          <a:ext cx="347635" cy="4066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398924" y="520566"/>
        <a:ext cx="347635" cy="406667"/>
      </dsp:txXfrm>
    </dsp:sp>
    <dsp:sp modelId="{86381F0C-EBB2-4CE5-80D9-EAEEA4A3B828}">
      <dsp:nvSpPr>
        <dsp:cNvPr id="0" name=""/>
        <dsp:cNvSpPr/>
      </dsp:nvSpPr>
      <dsp:spPr>
        <a:xfrm>
          <a:off x="6890861" y="231963"/>
          <a:ext cx="1639788" cy="9838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Confirm Order</a:t>
          </a:r>
          <a:endParaRPr lang="en-US" sz="1900" kern="1200" dirty="0"/>
        </a:p>
      </dsp:txBody>
      <dsp:txXfrm>
        <a:off x="6890861" y="231963"/>
        <a:ext cx="1639788" cy="983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r>
              <a:rPr lang="en-US" baseline="0" dirty="0" smtClean="0"/>
              <a:t> setup:</a:t>
            </a:r>
          </a:p>
          <a:p>
            <a:r>
              <a:rPr lang="en-US" baseline="0" dirty="0" smtClean="0"/>
              <a:t>  - make sure </a:t>
            </a:r>
            <a:r>
              <a:rPr lang="en-US" baseline="0" dirty="0" err="1" smtClean="0"/>
              <a:t>OrderWorkflow</a:t>
            </a:r>
            <a:r>
              <a:rPr lang="en-US" baseline="0" dirty="0" smtClean="0"/>
              <a:t> demo can run</a:t>
            </a:r>
          </a:p>
          <a:p>
            <a:r>
              <a:rPr lang="en-US" baseline="0" dirty="0" smtClean="0"/>
              <a:t>  - make sure Shared Documents of Demos site has an Approval workflow attached to it (should </a:t>
            </a:r>
            <a:r>
              <a:rPr lang="en-US" baseline="0" smtClean="0"/>
              <a:t>be default)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stages</a:t>
            </a:r>
            <a:r>
              <a:rPr lang="en-US" baseline="0" dirty="0" smtClean="0"/>
              <a:t> and possible state/page transitions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Scalability improved by allowing serialization</a:t>
            </a:r>
            <a:r>
              <a:rPr lang="en-US" baseline="0" dirty="0" smtClean="0"/>
              <a:t> one machine and de-serialization on another machine.</a:t>
            </a:r>
          </a:p>
          <a:p>
            <a:r>
              <a:rPr lang="en-US" baseline="0" dirty="0" smtClean="0"/>
              <a:t>Allows resources to be freed when waiting for asynchronous interaction.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Introduction to SharePoint Workflows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2" name="Picture 11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7" name="Rectangle 16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SharePoint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Developing SharePoint Workflow Templates with Visual Studio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WinWF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828800"/>
          </a:xfrm>
        </p:spPr>
        <p:txBody>
          <a:bodyPr/>
          <a:lstStyle/>
          <a:p>
            <a:r>
              <a:rPr lang="en-US" baseline="0" dirty="0" smtClean="0"/>
              <a:t>Workflows are made up of Activities</a:t>
            </a:r>
          </a:p>
          <a:p>
            <a:pPr lvl="1"/>
            <a:r>
              <a:rPr lang="en-US" dirty="0" smtClean="0"/>
              <a:t>Processes = Workflows</a:t>
            </a:r>
          </a:p>
          <a:p>
            <a:pPr lvl="1"/>
            <a:r>
              <a:rPr lang="en-US" dirty="0" smtClean="0"/>
              <a:t>Steps = Activities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133600"/>
            <a:ext cx="20097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581400"/>
            <a:ext cx="40957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Simple</a:t>
            </a:r>
            <a:r>
              <a:rPr lang="en-US" baseline="0" dirty="0" smtClean="0"/>
              <a:t> Order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WinWF</a:t>
            </a:r>
            <a:r>
              <a:rPr lang="en-US" baseline="0" dirty="0" smtClean="0"/>
              <a:t>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</a:t>
            </a:r>
            <a:r>
              <a:rPr lang="en-US" baseline="0" dirty="0" smtClean="0"/>
              <a:t> hosted in any application</a:t>
            </a:r>
          </a:p>
          <a:p>
            <a:pPr lvl="1"/>
            <a:r>
              <a:rPr lang="en-US" dirty="0" smtClean="0"/>
              <a:t>Windows</a:t>
            </a:r>
            <a:r>
              <a:rPr lang="en-US" baseline="0" dirty="0" smtClean="0"/>
              <a:t> Forms</a:t>
            </a:r>
          </a:p>
          <a:p>
            <a:pPr lvl="1"/>
            <a:r>
              <a:rPr lang="en-US" baseline="0" dirty="0" smtClean="0"/>
              <a:t>ASP.NET</a:t>
            </a:r>
          </a:p>
          <a:p>
            <a:pPr lvl="1"/>
            <a:r>
              <a:rPr lang="en-US" baseline="0" dirty="0" smtClean="0"/>
              <a:t>SharePoint</a:t>
            </a:r>
          </a:p>
          <a:p>
            <a:pPr lvl="1"/>
            <a:endParaRPr lang="en-US" baseline="0" dirty="0" smtClean="0"/>
          </a:p>
          <a:p>
            <a:pPr lvl="0"/>
            <a:r>
              <a:rPr lang="en-US" baseline="0" dirty="0" smtClean="0"/>
              <a:t>Host/Framework interaction via services</a:t>
            </a:r>
          </a:p>
          <a:p>
            <a:pPr lvl="1"/>
            <a:r>
              <a:rPr lang="en-US" baseline="0" dirty="0" err="1" smtClean="0"/>
              <a:t>ExternalDataExchange</a:t>
            </a:r>
            <a:endParaRPr lang="en-US" baseline="0" dirty="0" smtClean="0"/>
          </a:p>
          <a:p>
            <a:pPr lvl="1"/>
            <a:r>
              <a:rPr lang="en-US" baseline="0" dirty="0" smtClean="0"/>
              <a:t>Persistence</a:t>
            </a:r>
          </a:p>
          <a:p>
            <a:pPr lvl="1"/>
            <a:r>
              <a:rPr lang="en-US" baseline="0" dirty="0" smtClean="0"/>
              <a:t>Threading</a:t>
            </a:r>
          </a:p>
          <a:p>
            <a:pPr lvl="1"/>
            <a:r>
              <a:rPr lang="en-US" baseline="0" dirty="0" smtClean="0"/>
              <a:t>Etc...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is another </a:t>
            </a:r>
            <a:r>
              <a:rPr lang="en-US" dirty="0" err="1" smtClean="0"/>
              <a:t>WinWF</a:t>
            </a:r>
            <a:r>
              <a:rPr lang="en-US" dirty="0" smtClean="0"/>
              <a:t> Host</a:t>
            </a:r>
          </a:p>
          <a:p>
            <a:pPr lvl="1"/>
            <a:r>
              <a:rPr lang="en-US" dirty="0" smtClean="0"/>
              <a:t>SharePoint </a:t>
            </a:r>
            <a:r>
              <a:rPr lang="en-US" baseline="0" dirty="0" smtClean="0"/>
              <a:t>provides it’s own services</a:t>
            </a:r>
          </a:p>
          <a:p>
            <a:pPr lvl="1"/>
            <a:r>
              <a:rPr lang="en-US" baseline="0" dirty="0" smtClean="0"/>
              <a:t>Can execute any </a:t>
            </a:r>
            <a:r>
              <a:rPr lang="en-US" baseline="0" dirty="0" err="1" smtClean="0"/>
              <a:t>WinWF</a:t>
            </a:r>
            <a:r>
              <a:rPr lang="en-US" baseline="0" dirty="0" smtClean="0"/>
              <a:t> workflow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Ships with several built in workflows</a:t>
            </a:r>
          </a:p>
          <a:p>
            <a:pPr lvl="1"/>
            <a:r>
              <a:rPr lang="en-US" dirty="0" smtClean="0"/>
              <a:t>Three State</a:t>
            </a:r>
          </a:p>
          <a:p>
            <a:pPr lvl="1"/>
            <a:r>
              <a:rPr lang="en-US" baseline="0" dirty="0" smtClean="0"/>
              <a:t>Approval –</a:t>
            </a:r>
            <a:r>
              <a:rPr lang="en-US" dirty="0" smtClean="0"/>
              <a:t> MOSS only</a:t>
            </a:r>
            <a:endParaRPr lang="en-US" baseline="0" dirty="0" smtClean="0"/>
          </a:p>
          <a:p>
            <a:pPr lvl="1"/>
            <a:r>
              <a:rPr lang="en-US" dirty="0" smtClean="0"/>
              <a:t>Translation – MOSS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Interaction in SharePoint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Human interaction defined via Tasks</a:t>
            </a:r>
          </a:p>
          <a:p>
            <a:pPr lvl="1"/>
            <a:r>
              <a:rPr lang="en-US" dirty="0" smtClean="0"/>
              <a:t>Assigned to</a:t>
            </a:r>
            <a:r>
              <a:rPr lang="en-US" baseline="0" dirty="0" smtClean="0"/>
              <a:t> users</a:t>
            </a:r>
          </a:p>
          <a:p>
            <a:pPr lvl="1"/>
            <a:r>
              <a:rPr lang="en-US" baseline="0" dirty="0" smtClean="0"/>
              <a:t>Workflow “pauses” while waiting for task completion</a:t>
            </a:r>
          </a:p>
          <a:p>
            <a:pPr lvl="1"/>
            <a:r>
              <a:rPr lang="en-US" baseline="0" dirty="0" smtClean="0"/>
              <a:t>Think of SharePoint as UI for </a:t>
            </a:r>
            <a:r>
              <a:rPr lang="en-US" baseline="0" dirty="0" err="1" smtClean="0"/>
              <a:t>WinWF</a:t>
            </a:r>
            <a:endParaRPr lang="en-US" baseline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76600"/>
            <a:ext cx="4482719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495800"/>
            <a:ext cx="4267200" cy="209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SharePoint Approval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Questionnaire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Your Name?</a:t>
            </a:r>
          </a:p>
          <a:p>
            <a:r>
              <a:rPr lang="en-US" dirty="0" smtClean="0"/>
              <a:t>What Company are you with?</a:t>
            </a:r>
          </a:p>
          <a:p>
            <a:r>
              <a:rPr lang="en-US" dirty="0" smtClean="0"/>
              <a:t>How have you evolved as a Developer?</a:t>
            </a:r>
          </a:p>
          <a:p>
            <a:r>
              <a:rPr lang="en-US" dirty="0" smtClean="0"/>
              <a:t>Do you have experience with…</a:t>
            </a:r>
          </a:p>
          <a:p>
            <a:pPr lvl="1"/>
            <a:r>
              <a:rPr lang="en-US" dirty="0" smtClean="0"/>
              <a:t>The .NET Framework and Visual Studio</a:t>
            </a:r>
          </a:p>
          <a:p>
            <a:pPr lvl="1"/>
            <a:r>
              <a:rPr lang="en-US" dirty="0" smtClean="0"/>
              <a:t>WSS 2.0 and SPS 2003</a:t>
            </a:r>
          </a:p>
          <a:p>
            <a:pPr lvl="1"/>
            <a:r>
              <a:rPr lang="en-US" dirty="0" smtClean="0"/>
              <a:t>WSS 3.0 and MOSS</a:t>
            </a:r>
          </a:p>
          <a:p>
            <a:pPr lvl="1"/>
            <a:r>
              <a:rPr lang="en-US" dirty="0" err="1" smtClean="0"/>
              <a:t>WinWF</a:t>
            </a:r>
            <a:r>
              <a:rPr lang="en-US" dirty="0" smtClean="0"/>
              <a:t> or BizTalk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SharePoint Workflows </a:t>
            </a:r>
          </a:p>
          <a:p>
            <a:r>
              <a:rPr lang="en-US" dirty="0" smtClean="0"/>
              <a:t>Windows Workflow Foundation Primer </a:t>
            </a:r>
          </a:p>
          <a:p>
            <a:pPr marL="347663" marR="0" indent="-3476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Understanding the Windows Workflow Foundation Runtime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Workflow Foundation Integration with SharePoint 2007 </a:t>
            </a:r>
          </a:p>
          <a:p>
            <a:r>
              <a:rPr lang="en-US" dirty="0" smtClean="0"/>
              <a:t>Programming with SharePoint Workflow API </a:t>
            </a:r>
          </a:p>
          <a:p>
            <a:r>
              <a:rPr lang="en-US" dirty="0" smtClean="0"/>
              <a:t>Developing SharePoint Workflow Templates with Visual Studio 2008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Creating and Waiting on SharePoint Tasks </a:t>
            </a:r>
          </a:p>
          <a:p>
            <a:pPr lvl="0"/>
            <a:r>
              <a:rPr lang="en-US" dirty="0" smtClean="0"/>
              <a:t>Creating Workflow Association Forms</a:t>
            </a:r>
          </a:p>
          <a:p>
            <a:pPr lvl="0"/>
            <a:r>
              <a:rPr lang="en-US" dirty="0" smtClean="0"/>
              <a:t>Creating Workflow Instantiation and Modification Forms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Reactive Program?</a:t>
            </a:r>
            <a:endParaRPr lang="en-US" b="1" dirty="0" smtClean="0"/>
          </a:p>
          <a:p>
            <a:r>
              <a:rPr lang="en-US" dirty="0" smtClean="0"/>
              <a:t>Why is workflow beneficial</a:t>
            </a:r>
          </a:p>
          <a:p>
            <a:r>
              <a:rPr lang="en-US" dirty="0" smtClean="0"/>
              <a:t>Introduction to Windows Workflow Foundation</a:t>
            </a:r>
            <a:endParaRPr lang="en-US" b="1" dirty="0" smtClean="0"/>
          </a:p>
          <a:p>
            <a:r>
              <a:rPr lang="en-US" dirty="0" smtClean="0"/>
              <a:t>Introduction to Workflow in SharePoint</a:t>
            </a:r>
            <a:endParaRPr lang="en-US" b="1" dirty="0" smtClean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Integrating InfoPath Forms into a SharePoint Workflow</a:t>
            </a:r>
          </a:p>
          <a:p>
            <a:r>
              <a:rPr lang="en-US" dirty="0" smtClean="0"/>
              <a:t>Developing Custom Activities for a SharePoint Workflow </a:t>
            </a:r>
          </a:p>
          <a:p>
            <a:r>
              <a:rPr lang="en-US" dirty="0" smtClean="0"/>
              <a:t>Extending SharePoint Designer with Custom Activities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What is a Reactive Program?</a:t>
            </a:r>
            <a:endParaRPr lang="en-US" sz="2800" b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Why is workflow beneficial</a:t>
            </a:r>
            <a:endParaRPr lang="en-US" dirty="0" smtClean="0"/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Introduction to Windows Workflow Foundation</a:t>
            </a:r>
            <a:endParaRPr lang="en-US" sz="2800" b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Introduction to Workflow in SharePoint</a:t>
            </a:r>
            <a:endParaRPr lang="en-US" sz="2800" b="1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Reactive</a:t>
            </a:r>
            <a:r>
              <a:rPr lang="en-US" baseline="0" dirty="0" smtClean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r>
              <a:rPr lang="en-US" baseline="0" dirty="0" smtClean="0"/>
              <a:t> requiring human interaction</a:t>
            </a:r>
          </a:p>
          <a:p>
            <a:pPr lvl="1"/>
            <a:r>
              <a:rPr lang="en-US" dirty="0" smtClean="0"/>
              <a:t>Process</a:t>
            </a:r>
            <a:r>
              <a:rPr lang="en-US" baseline="0" dirty="0" smtClean="0"/>
              <a:t> defined centrally</a:t>
            </a:r>
          </a:p>
          <a:p>
            <a:pPr lvl="1"/>
            <a:r>
              <a:rPr lang="en-US" baseline="0" dirty="0" smtClean="0"/>
              <a:t>Asynchronously interact with other systems</a:t>
            </a:r>
          </a:p>
          <a:p>
            <a:pPr lvl="2"/>
            <a:r>
              <a:rPr lang="en-US" dirty="0" smtClean="0"/>
              <a:t>Users</a:t>
            </a:r>
          </a:p>
          <a:p>
            <a:pPr lvl="2"/>
            <a:r>
              <a:rPr lang="en-US" dirty="0" smtClean="0"/>
              <a:t>Web Services</a:t>
            </a:r>
          </a:p>
          <a:p>
            <a:pPr lvl="2"/>
            <a:r>
              <a:rPr lang="en-US" dirty="0" smtClean="0"/>
              <a:t>Other external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Scenario</a:t>
            </a:r>
            <a:r>
              <a:rPr lang="en-US" baseline="0" dirty="0" smtClean="0"/>
              <a:t> – Online Order Pipeline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1371600"/>
          <a:ext cx="8382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Where does the code live?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transition’s code exists in step</a:t>
            </a:r>
          </a:p>
          <a:p>
            <a:pPr lvl="1"/>
            <a:r>
              <a:rPr lang="en-US" dirty="0" smtClean="0"/>
              <a:t>Decentralized process</a:t>
            </a:r>
          </a:p>
        </p:txBody>
      </p:sp>
      <p:graphicFrame>
        <p:nvGraphicFramePr>
          <p:cNvPr id="17" name="Diagram 16"/>
          <p:cNvGraphicFramePr/>
          <p:nvPr/>
        </p:nvGraphicFramePr>
        <p:xfrm>
          <a:off x="304800" y="3048000"/>
          <a:ext cx="85344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914400" y="5410200"/>
            <a:ext cx="7239000" cy="9144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State</a:t>
            </a:r>
            <a:endParaRPr lang="en-US" dirty="0"/>
          </a:p>
        </p:txBody>
      </p:sp>
      <p:grpSp>
        <p:nvGrpSpPr>
          <p:cNvPr id="4" name="Group 27"/>
          <p:cNvGrpSpPr/>
          <p:nvPr/>
        </p:nvGrpSpPr>
        <p:grpSpPr>
          <a:xfrm>
            <a:off x="1295400" y="4953000"/>
            <a:ext cx="533400" cy="381000"/>
            <a:chOff x="1295400" y="4953000"/>
            <a:chExt cx="533400" cy="381000"/>
          </a:xfrm>
        </p:grpSpPr>
        <p:sp>
          <p:nvSpPr>
            <p:cNvPr id="19" name="Up Arrow 18"/>
            <p:cNvSpPr/>
            <p:nvPr/>
          </p:nvSpPr>
          <p:spPr>
            <a:xfrm>
              <a:off x="1295400" y="4953000"/>
              <a:ext cx="228600" cy="3810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1600200" y="4953000"/>
              <a:ext cx="2286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/>
        </p:nvGrpSpPr>
        <p:grpSpPr>
          <a:xfrm>
            <a:off x="3048000" y="4953000"/>
            <a:ext cx="533400" cy="381000"/>
            <a:chOff x="3048000" y="4953000"/>
            <a:chExt cx="533400" cy="381000"/>
          </a:xfrm>
        </p:grpSpPr>
        <p:sp>
          <p:nvSpPr>
            <p:cNvPr id="21" name="Up Arrow 20"/>
            <p:cNvSpPr/>
            <p:nvPr/>
          </p:nvSpPr>
          <p:spPr>
            <a:xfrm>
              <a:off x="3048000" y="4953000"/>
              <a:ext cx="228600" cy="3810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3352800" y="4953000"/>
              <a:ext cx="2286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9"/>
          <p:cNvGrpSpPr/>
          <p:nvPr/>
        </p:nvGrpSpPr>
        <p:grpSpPr>
          <a:xfrm>
            <a:off x="5715000" y="4953000"/>
            <a:ext cx="533400" cy="381000"/>
            <a:chOff x="5715000" y="4953000"/>
            <a:chExt cx="533400" cy="381000"/>
          </a:xfrm>
        </p:grpSpPr>
        <p:sp>
          <p:nvSpPr>
            <p:cNvPr id="20" name="Up Arrow 19"/>
            <p:cNvSpPr/>
            <p:nvPr/>
          </p:nvSpPr>
          <p:spPr>
            <a:xfrm>
              <a:off x="5715000" y="4953000"/>
              <a:ext cx="228600" cy="3810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6019800" y="4953000"/>
              <a:ext cx="2286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30"/>
          <p:cNvGrpSpPr/>
          <p:nvPr/>
        </p:nvGrpSpPr>
        <p:grpSpPr>
          <a:xfrm>
            <a:off x="7467600" y="4953000"/>
            <a:ext cx="533400" cy="381000"/>
            <a:chOff x="7467600" y="4953000"/>
            <a:chExt cx="533400" cy="381000"/>
          </a:xfrm>
        </p:grpSpPr>
        <p:sp>
          <p:nvSpPr>
            <p:cNvPr id="22" name="Up Arrow 21"/>
            <p:cNvSpPr/>
            <p:nvPr/>
          </p:nvSpPr>
          <p:spPr>
            <a:xfrm>
              <a:off x="7467600" y="4953000"/>
              <a:ext cx="228600" cy="3810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7772400" y="4953000"/>
              <a:ext cx="2286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Centralized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 code in central</a:t>
            </a:r>
            <a:r>
              <a:rPr lang="en-US" baseline="0" dirty="0" smtClean="0"/>
              <a:t> controller</a:t>
            </a:r>
          </a:p>
          <a:p>
            <a:pPr lvl="1"/>
            <a:r>
              <a:rPr lang="en-US" dirty="0" smtClean="0"/>
              <a:t>Decouples interface from process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5791200"/>
            <a:ext cx="7239000" cy="5334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State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3048000"/>
          <a:ext cx="85344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914400" y="5105400"/>
            <a:ext cx="7239000" cy="5334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Centralized Code</a:t>
            </a:r>
            <a:endParaRPr lang="en-US" dirty="0"/>
          </a:p>
        </p:txBody>
      </p:sp>
      <p:grpSp>
        <p:nvGrpSpPr>
          <p:cNvPr id="4" name="Group 8"/>
          <p:cNvGrpSpPr/>
          <p:nvPr/>
        </p:nvGrpSpPr>
        <p:grpSpPr>
          <a:xfrm>
            <a:off x="1143000" y="4495800"/>
            <a:ext cx="533400" cy="381000"/>
            <a:chOff x="1295400" y="4953000"/>
            <a:chExt cx="533400" cy="381000"/>
          </a:xfrm>
        </p:grpSpPr>
        <p:sp>
          <p:nvSpPr>
            <p:cNvPr id="10" name="Up Arrow 9"/>
            <p:cNvSpPr/>
            <p:nvPr/>
          </p:nvSpPr>
          <p:spPr>
            <a:xfrm>
              <a:off x="1295400" y="4953000"/>
              <a:ext cx="228600" cy="3810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1600200" y="4953000"/>
              <a:ext cx="2286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1"/>
          <p:cNvGrpSpPr/>
          <p:nvPr/>
        </p:nvGrpSpPr>
        <p:grpSpPr>
          <a:xfrm>
            <a:off x="5486400" y="4495800"/>
            <a:ext cx="533400" cy="381000"/>
            <a:chOff x="1295400" y="4953000"/>
            <a:chExt cx="533400" cy="381000"/>
          </a:xfrm>
        </p:grpSpPr>
        <p:sp>
          <p:nvSpPr>
            <p:cNvPr id="13" name="Up Arrow 12"/>
            <p:cNvSpPr/>
            <p:nvPr/>
          </p:nvSpPr>
          <p:spPr>
            <a:xfrm>
              <a:off x="1295400" y="4953000"/>
              <a:ext cx="228600" cy="3810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600200" y="4953000"/>
              <a:ext cx="2286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3200400" y="4495800"/>
            <a:ext cx="533400" cy="381000"/>
            <a:chOff x="1295400" y="4953000"/>
            <a:chExt cx="533400" cy="381000"/>
          </a:xfrm>
        </p:grpSpPr>
        <p:sp>
          <p:nvSpPr>
            <p:cNvPr id="16" name="Up Arrow 15"/>
            <p:cNvSpPr/>
            <p:nvPr/>
          </p:nvSpPr>
          <p:spPr>
            <a:xfrm>
              <a:off x="1295400" y="4953000"/>
              <a:ext cx="228600" cy="3810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1600200" y="4953000"/>
              <a:ext cx="2286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7"/>
          <p:cNvGrpSpPr/>
          <p:nvPr/>
        </p:nvGrpSpPr>
        <p:grpSpPr>
          <a:xfrm>
            <a:off x="7391400" y="4495800"/>
            <a:ext cx="533400" cy="381000"/>
            <a:chOff x="1295400" y="4953000"/>
            <a:chExt cx="533400" cy="381000"/>
          </a:xfrm>
        </p:grpSpPr>
        <p:sp>
          <p:nvSpPr>
            <p:cNvPr id="19" name="Up Arrow 18"/>
            <p:cNvSpPr/>
            <p:nvPr/>
          </p:nvSpPr>
          <p:spPr>
            <a:xfrm>
              <a:off x="1295400" y="4953000"/>
              <a:ext cx="228600" cy="3810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1600200" y="4953000"/>
              <a:ext cx="2286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Process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process leads to common behaviors</a:t>
            </a:r>
          </a:p>
          <a:p>
            <a:pPr lvl="1"/>
            <a:r>
              <a:rPr lang="en-US" dirty="0" smtClean="0"/>
              <a:t>Track the state of the process</a:t>
            </a:r>
          </a:p>
          <a:p>
            <a:pPr lvl="1"/>
            <a:r>
              <a:rPr lang="en-US" dirty="0" smtClean="0"/>
              <a:t>Move between “states”</a:t>
            </a:r>
          </a:p>
          <a:p>
            <a:pPr lvl="1"/>
            <a:r>
              <a:rPr lang="en-US" dirty="0" smtClean="0"/>
              <a:t>Communicate with the outside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Process Management</a:t>
            </a:r>
            <a:r>
              <a:rPr lang="en-US" baseline="0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057400"/>
          </a:xfrm>
        </p:spPr>
        <p:txBody>
          <a:bodyPr/>
          <a:lstStyle/>
          <a:p>
            <a:r>
              <a:rPr lang="en-US" dirty="0" smtClean="0"/>
              <a:t>Decoupling</a:t>
            </a:r>
            <a:r>
              <a:rPr lang="en-US" baseline="0" dirty="0" smtClean="0"/>
              <a:t> allows generic process framework</a:t>
            </a:r>
          </a:p>
          <a:p>
            <a:pPr lvl="1"/>
            <a:r>
              <a:rPr lang="en-US" dirty="0" smtClean="0"/>
              <a:t>Stores state</a:t>
            </a:r>
            <a:r>
              <a:rPr lang="en-US" baseline="0" dirty="0" smtClean="0"/>
              <a:t> as .NET objects</a:t>
            </a:r>
          </a:p>
          <a:p>
            <a:pPr lvl="1"/>
            <a:r>
              <a:rPr lang="en-US" dirty="0" smtClean="0"/>
              <a:t>Defines process as an interconnected set of steps</a:t>
            </a:r>
          </a:p>
          <a:p>
            <a:pPr lvl="1"/>
            <a:r>
              <a:rPr lang="en-US" dirty="0" smtClean="0"/>
              <a:t>Define a well known interface for communication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3276600"/>
          <a:ext cx="85344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62000" y="5257800"/>
            <a:ext cx="7696200" cy="1447800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Framework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219200" y="4724400"/>
            <a:ext cx="533400" cy="381000"/>
            <a:chOff x="1295400" y="4953000"/>
            <a:chExt cx="533400" cy="381000"/>
          </a:xfrm>
        </p:grpSpPr>
        <p:sp>
          <p:nvSpPr>
            <p:cNvPr id="8" name="Up Arrow 7"/>
            <p:cNvSpPr/>
            <p:nvPr/>
          </p:nvSpPr>
          <p:spPr>
            <a:xfrm>
              <a:off x="1295400" y="4953000"/>
              <a:ext cx="228600" cy="3810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1600200" y="4953000"/>
              <a:ext cx="2286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5486400" y="4724400"/>
            <a:ext cx="533400" cy="381000"/>
            <a:chOff x="1295400" y="4953000"/>
            <a:chExt cx="533400" cy="381000"/>
          </a:xfrm>
        </p:grpSpPr>
        <p:sp>
          <p:nvSpPr>
            <p:cNvPr id="11" name="Up Arrow 10"/>
            <p:cNvSpPr/>
            <p:nvPr/>
          </p:nvSpPr>
          <p:spPr>
            <a:xfrm>
              <a:off x="1295400" y="4953000"/>
              <a:ext cx="228600" cy="3810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1600200" y="4953000"/>
              <a:ext cx="2286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2"/>
          <p:cNvGrpSpPr/>
          <p:nvPr/>
        </p:nvGrpSpPr>
        <p:grpSpPr>
          <a:xfrm>
            <a:off x="3200400" y="4724400"/>
            <a:ext cx="533400" cy="381000"/>
            <a:chOff x="1295400" y="4953000"/>
            <a:chExt cx="533400" cy="381000"/>
          </a:xfrm>
        </p:grpSpPr>
        <p:sp>
          <p:nvSpPr>
            <p:cNvPr id="14" name="Up Arrow 13"/>
            <p:cNvSpPr/>
            <p:nvPr/>
          </p:nvSpPr>
          <p:spPr>
            <a:xfrm>
              <a:off x="1295400" y="4953000"/>
              <a:ext cx="228600" cy="3810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1600200" y="4953000"/>
              <a:ext cx="2286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5"/>
          <p:cNvGrpSpPr/>
          <p:nvPr/>
        </p:nvGrpSpPr>
        <p:grpSpPr>
          <a:xfrm>
            <a:off x="7391400" y="4724400"/>
            <a:ext cx="533400" cy="381000"/>
            <a:chOff x="1295400" y="4953000"/>
            <a:chExt cx="533400" cy="381000"/>
          </a:xfrm>
        </p:grpSpPr>
        <p:sp>
          <p:nvSpPr>
            <p:cNvPr id="17" name="Up Arrow 16"/>
            <p:cNvSpPr/>
            <p:nvPr/>
          </p:nvSpPr>
          <p:spPr>
            <a:xfrm>
              <a:off x="1295400" y="4953000"/>
              <a:ext cx="228600" cy="3810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600200" y="4953000"/>
              <a:ext cx="228600" cy="381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66800" y="5715000"/>
            <a:ext cx="8382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67000" y="5715000"/>
            <a:ext cx="16002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Payment Info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53000" y="5715000"/>
            <a:ext cx="16002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Shipping Info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62800" y="5715000"/>
            <a:ext cx="9906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Order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2057400" y="5943600"/>
            <a:ext cx="457200" cy="3048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419600" y="5943600"/>
            <a:ext cx="457200" cy="3048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629400" y="5943600"/>
            <a:ext cx="457200" cy="3048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r>
              <a:rPr lang="en-US" baseline="0" dirty="0" smtClean="0"/>
              <a:t> Workflow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</a:t>
            </a:r>
            <a:r>
              <a:rPr lang="en-US" baseline="0" dirty="0" smtClean="0"/>
              <a:t> processing framework</a:t>
            </a:r>
          </a:p>
          <a:p>
            <a:pPr marL="347663" marR="0" indent="-3476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Shipped with .NET 3.0</a:t>
            </a:r>
            <a:endParaRPr lang="en-US" sz="2800" dirty="0" smtClean="0"/>
          </a:p>
          <a:p>
            <a:pPr lvl="1"/>
            <a:r>
              <a:rPr lang="en-US" baseline="0" dirty="0" smtClean="0"/>
              <a:t>Design environment in VS2005, VS2008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200400"/>
            <a:ext cx="6267450" cy="320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27674DEC4494696E73A79800929B3" ma:contentTypeVersion="1" ma:contentTypeDescription="Create a new document." ma:contentTypeScope="" ma:versionID="aebdd69b22cd0f8232a75de2818d5459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http://intranet.sharepointblackops.com/Courses/SPW401/_layouts/DocIdRedir.aspx?ID=3CC2HQU7XWNV-76-2</Url>
      <Description>3CC2HQU7XWNV-76-2</Description>
    </_dlc_DocIdUrl>
    <_dlc_DocId xmlns="c83d3ea4-1015-4b4b-bfa9-09fbcd7aa64d">3CC2HQU7XWNV-76-2</_dlc_DocId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76DC66C-B4B0-456C-BA3A-BD6A1DD35E3D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DF02BC68-D619-48E8-86E0-6DB6D328C285}"/>
</file>

<file path=docProps/app.xml><?xml version="1.0" encoding="utf-8"?>
<Properties xmlns="http://schemas.openxmlformats.org/officeDocument/2006/extended-properties" xmlns:vt="http://schemas.openxmlformats.org/officeDocument/2006/docPropsVTypes">
  <Template>CPT_TEMPLATE</Template>
  <TotalTime>8</TotalTime>
  <Words>918</Words>
  <Application>Microsoft Office PowerPoint</Application>
  <PresentationFormat>On-screen Show (4:3)</PresentationFormat>
  <Paragraphs>210</Paragraphs>
  <Slides>21</Slides>
  <Notes>20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CPT_TEMPLATE</vt:lpstr>
      <vt:lpstr>Introduction to SharePoint Workflows</vt:lpstr>
      <vt:lpstr>Agenda</vt:lpstr>
      <vt:lpstr>Reactive Programming</vt:lpstr>
      <vt:lpstr>Scenario – Online Order Pipeline</vt:lpstr>
      <vt:lpstr>Where does the code live?</vt:lpstr>
      <vt:lpstr>A Centralized Model</vt:lpstr>
      <vt:lpstr>Common Process Functionality</vt:lpstr>
      <vt:lpstr>A Process Management Framework</vt:lpstr>
      <vt:lpstr>Windows Workflow Foundation</vt:lpstr>
      <vt:lpstr>What is WinWF?</vt:lpstr>
      <vt:lpstr>Demo: Simple Order Processing</vt:lpstr>
      <vt:lpstr>Hosting the WinWF Runtime</vt:lpstr>
      <vt:lpstr>SharePoint Integration</vt:lpstr>
      <vt:lpstr>Human Interaction in SharePoint</vt:lpstr>
      <vt:lpstr>Demo: SharePoint Approval Workflow</vt:lpstr>
      <vt:lpstr>Student Questionnaire</vt:lpstr>
      <vt:lpstr>Day 1</vt:lpstr>
      <vt:lpstr>Day 2</vt:lpstr>
      <vt:lpstr>Day 3</vt:lpstr>
      <vt:lpstr>Day 4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SharePoint Workflows</dc:title>
  <dc:creator>TedP</dc:creator>
  <cp:lastModifiedBy>TedP</cp:lastModifiedBy>
  <cp:revision>2</cp:revision>
  <dcterms:created xsi:type="dcterms:W3CDTF">2009-07-09T03:33:51Z</dcterms:created>
  <dcterms:modified xsi:type="dcterms:W3CDTF">2009-07-09T03:42:45Z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0x0101006F227674DEC4494696E73A79800929B3</vt:lpwstr>
  </property>
  <property fmtid="{D5CDD505-2E9C-101B-9397-08002B2CF9AE}" pid="4" name="_dlc_DocIdItemGuid">
    <vt:lpwstr>f6f10716-5325-491b-8ef0-fb2b7c2dedd5</vt:lpwstr>
  </property>
</Properties>
</file>