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29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9047E-47FE-4349-94A1-30E605865A9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D9364E5-D077-42FB-854F-E08133B48E59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C09CA598-1835-4299-AA04-FCB7AF4BD01D}" type="parTrans" cxnId="{E22FC1B9-14A5-404B-98C4-10F79BE1A039}">
      <dgm:prSet/>
      <dgm:spPr/>
      <dgm:t>
        <a:bodyPr/>
        <a:lstStyle/>
        <a:p>
          <a:endParaRPr lang="en-US"/>
        </a:p>
      </dgm:t>
    </dgm:pt>
    <dgm:pt modelId="{ABC3A991-A4E9-447D-9C82-8292CC214903}" type="sibTrans" cxnId="{E22FC1B9-14A5-404B-98C4-10F79BE1A039}">
      <dgm:prSet/>
      <dgm:spPr/>
      <dgm:t>
        <a:bodyPr/>
        <a:lstStyle/>
        <a:p>
          <a:endParaRPr lang="en-US"/>
        </a:p>
      </dgm:t>
    </dgm:pt>
    <dgm:pt modelId="{F2ACA606-1A7D-441A-A4F9-783D5752BCF9}">
      <dgm:prSet phldrT="[Text]"/>
      <dgm:spPr/>
      <dgm:t>
        <a:bodyPr/>
        <a:lstStyle/>
        <a:p>
          <a:r>
            <a:rPr lang="en-US" dirty="0" smtClean="0"/>
            <a:t>Start Human Interaction</a:t>
          </a:r>
          <a:endParaRPr lang="en-US" dirty="0"/>
        </a:p>
      </dgm:t>
    </dgm:pt>
    <dgm:pt modelId="{D2CF660D-51CD-4449-91E0-37E7220E187F}" type="parTrans" cxnId="{C0C69D53-C38D-406F-90C1-FBB8263859DA}">
      <dgm:prSet/>
      <dgm:spPr/>
      <dgm:t>
        <a:bodyPr/>
        <a:lstStyle/>
        <a:p>
          <a:endParaRPr lang="en-US"/>
        </a:p>
      </dgm:t>
    </dgm:pt>
    <dgm:pt modelId="{B94C7086-8CDC-47F6-AAFD-9DD608F8F65E}" type="sibTrans" cxnId="{C0C69D53-C38D-406F-90C1-FBB8263859DA}">
      <dgm:prSet/>
      <dgm:spPr/>
      <dgm:t>
        <a:bodyPr/>
        <a:lstStyle/>
        <a:p>
          <a:endParaRPr lang="en-US"/>
        </a:p>
      </dgm:t>
    </dgm:pt>
    <dgm:pt modelId="{73033C00-DF4F-4AE6-BEB6-2CA4D7835C7E}">
      <dgm:prSet phldrT="[Text]"/>
      <dgm:spPr/>
      <dgm:t>
        <a:bodyPr/>
        <a:lstStyle/>
        <a:p>
          <a:r>
            <a:rPr lang="en-US" dirty="0" smtClean="0"/>
            <a:t>Wait for Human Response</a:t>
          </a:r>
          <a:endParaRPr lang="en-US" dirty="0"/>
        </a:p>
      </dgm:t>
    </dgm:pt>
    <dgm:pt modelId="{3A3D504A-E430-4348-BB4A-46963AE90E8B}" type="parTrans" cxnId="{EDDB8DC0-CC85-4ACD-8558-BD4AF48EBDDF}">
      <dgm:prSet/>
      <dgm:spPr/>
      <dgm:t>
        <a:bodyPr/>
        <a:lstStyle/>
        <a:p>
          <a:endParaRPr lang="en-US"/>
        </a:p>
      </dgm:t>
    </dgm:pt>
    <dgm:pt modelId="{20FC4A31-536C-4674-A334-F5E26EB8913E}" type="sibTrans" cxnId="{EDDB8DC0-CC85-4ACD-8558-BD4AF48EBDDF}">
      <dgm:prSet/>
      <dgm:spPr/>
      <dgm:t>
        <a:bodyPr/>
        <a:lstStyle/>
        <a:p>
          <a:endParaRPr lang="en-US"/>
        </a:p>
      </dgm:t>
    </dgm:pt>
    <dgm:pt modelId="{34904DD8-4E4E-4566-AF09-FD44526B79EC}">
      <dgm:prSet phldrT="[Text]"/>
      <dgm:spPr/>
      <dgm:t>
        <a:bodyPr/>
        <a:lstStyle/>
        <a:p>
          <a:r>
            <a:rPr lang="en-US" dirty="0" smtClean="0"/>
            <a:t>Post Processing</a:t>
          </a:r>
          <a:endParaRPr lang="en-US" dirty="0"/>
        </a:p>
      </dgm:t>
    </dgm:pt>
    <dgm:pt modelId="{6805B55E-6D58-4230-9D39-E83B9917DCC4}" type="parTrans" cxnId="{8333034E-131E-45DD-8737-3670602049DB}">
      <dgm:prSet/>
      <dgm:spPr/>
      <dgm:t>
        <a:bodyPr/>
        <a:lstStyle/>
        <a:p>
          <a:endParaRPr lang="en-US"/>
        </a:p>
      </dgm:t>
    </dgm:pt>
    <dgm:pt modelId="{51463B6F-47CF-4C11-AEA6-ADF45AAC3BFA}" type="sibTrans" cxnId="{8333034E-131E-45DD-8737-3670602049DB}">
      <dgm:prSet/>
      <dgm:spPr/>
      <dgm:t>
        <a:bodyPr/>
        <a:lstStyle/>
        <a:p>
          <a:endParaRPr lang="en-US"/>
        </a:p>
      </dgm:t>
    </dgm:pt>
    <dgm:pt modelId="{25E08731-A12B-42D4-B2D6-023A26202471}" type="pres">
      <dgm:prSet presAssocID="{08A9047E-47FE-4349-94A1-30E605865A9D}" presName="linearFlow" presStyleCnt="0">
        <dgm:presLayoutVars>
          <dgm:resizeHandles val="exact"/>
        </dgm:presLayoutVars>
      </dgm:prSet>
      <dgm:spPr/>
    </dgm:pt>
    <dgm:pt modelId="{FE1ECBED-1E9B-484B-B5C3-174E9D4AF476}" type="pres">
      <dgm:prSet presAssocID="{CD9364E5-D077-42FB-854F-E08133B48E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F0C8-9740-4E81-9137-1EEF19771C5F}" type="pres">
      <dgm:prSet presAssocID="{ABC3A991-A4E9-447D-9C82-8292CC21490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6979BFF-A50D-41EA-9F25-AE8803B8CD95}" type="pres">
      <dgm:prSet presAssocID="{ABC3A991-A4E9-447D-9C82-8292CC2149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D8841E-DA7C-4DFE-B3AA-04B7F4F3A9B5}" type="pres">
      <dgm:prSet presAssocID="{F2ACA606-1A7D-441A-A4F9-783D5752BC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73E5-A1E2-4D51-BC06-FADA3EE68E79}" type="pres">
      <dgm:prSet presAssocID="{B94C7086-8CDC-47F6-AAFD-9DD608F8F6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EECF9EE-1285-4C6F-969F-4FF776101F81}" type="pres">
      <dgm:prSet presAssocID="{B94C7086-8CDC-47F6-AAFD-9DD608F8F6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742A77-E65A-4F5F-AF68-ED98FA24246C}" type="pres">
      <dgm:prSet presAssocID="{73033C00-DF4F-4AE6-BEB6-2CA4D7835C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4682A-B832-4EB6-B4E1-AB1FDAEA6594}" type="pres">
      <dgm:prSet presAssocID="{20FC4A31-536C-4674-A334-F5E26EB8913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CB0D4D-4C0A-403A-813F-EF3C890FE9D6}" type="pres">
      <dgm:prSet presAssocID="{20FC4A31-536C-4674-A334-F5E26EB891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DDAB502-B536-4847-9401-1CC418CB47D2}" type="pres">
      <dgm:prSet presAssocID="{34904DD8-4E4E-4566-AF09-FD44526B79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0FC4F-C264-4220-B2E2-E4B48713DA2F}" type="presOf" srcId="{34904DD8-4E4E-4566-AF09-FD44526B79EC}" destId="{EDDAB502-B536-4847-9401-1CC418CB47D2}" srcOrd="0" destOrd="0" presId="urn:microsoft.com/office/officeart/2005/8/layout/process2"/>
    <dgm:cxn modelId="{DDE07F24-98A6-49EF-B6ED-8A22388680C4}" type="presOf" srcId="{ABC3A991-A4E9-447D-9C82-8292CC214903}" destId="{C069F0C8-9740-4E81-9137-1EEF19771C5F}" srcOrd="0" destOrd="0" presId="urn:microsoft.com/office/officeart/2005/8/layout/process2"/>
    <dgm:cxn modelId="{BD1C1C84-5F89-455C-8034-D8A01ED73EBA}" type="presOf" srcId="{F2ACA606-1A7D-441A-A4F9-783D5752BCF9}" destId="{BED8841E-DA7C-4DFE-B3AA-04B7F4F3A9B5}" srcOrd="0" destOrd="0" presId="urn:microsoft.com/office/officeart/2005/8/layout/process2"/>
    <dgm:cxn modelId="{06957B9F-FB51-4CA6-9C11-B0962ACF26C5}" type="presOf" srcId="{B94C7086-8CDC-47F6-AAFD-9DD608F8F65E}" destId="{0EECF9EE-1285-4C6F-969F-4FF776101F81}" srcOrd="1" destOrd="0" presId="urn:microsoft.com/office/officeart/2005/8/layout/process2"/>
    <dgm:cxn modelId="{EB70A154-6BB3-442A-95DF-9147DC89A34F}" type="presOf" srcId="{B94C7086-8CDC-47F6-AAFD-9DD608F8F65E}" destId="{635373E5-A1E2-4D51-BC06-FADA3EE68E79}" srcOrd="0" destOrd="0" presId="urn:microsoft.com/office/officeart/2005/8/layout/process2"/>
    <dgm:cxn modelId="{0CD89E49-7C08-44AF-A76A-00A03AD8041C}" type="presOf" srcId="{CD9364E5-D077-42FB-854F-E08133B48E59}" destId="{FE1ECBED-1E9B-484B-B5C3-174E9D4AF476}" srcOrd="0" destOrd="0" presId="urn:microsoft.com/office/officeart/2005/8/layout/process2"/>
    <dgm:cxn modelId="{852DD27A-72EA-4E4F-9D9C-F20367409411}" type="presOf" srcId="{08A9047E-47FE-4349-94A1-30E605865A9D}" destId="{25E08731-A12B-42D4-B2D6-023A26202471}" srcOrd="0" destOrd="0" presId="urn:microsoft.com/office/officeart/2005/8/layout/process2"/>
    <dgm:cxn modelId="{BECDA01E-F7A2-4E06-99EF-54C8C02939F7}" type="presOf" srcId="{20FC4A31-536C-4674-A334-F5E26EB8913E}" destId="{25CB0D4D-4C0A-403A-813F-EF3C890FE9D6}" srcOrd="1" destOrd="0" presId="urn:microsoft.com/office/officeart/2005/8/layout/process2"/>
    <dgm:cxn modelId="{AA1E0B6D-2256-4352-B2B5-829E4E76E9BF}" type="presOf" srcId="{20FC4A31-536C-4674-A334-F5E26EB8913E}" destId="{3F64682A-B832-4EB6-B4E1-AB1FDAEA6594}" srcOrd="0" destOrd="0" presId="urn:microsoft.com/office/officeart/2005/8/layout/process2"/>
    <dgm:cxn modelId="{8333034E-131E-45DD-8737-3670602049DB}" srcId="{08A9047E-47FE-4349-94A1-30E605865A9D}" destId="{34904DD8-4E4E-4566-AF09-FD44526B79EC}" srcOrd="3" destOrd="0" parTransId="{6805B55E-6D58-4230-9D39-E83B9917DCC4}" sibTransId="{51463B6F-47CF-4C11-AEA6-ADF45AAC3BFA}"/>
    <dgm:cxn modelId="{EDDB8DC0-CC85-4ACD-8558-BD4AF48EBDDF}" srcId="{08A9047E-47FE-4349-94A1-30E605865A9D}" destId="{73033C00-DF4F-4AE6-BEB6-2CA4D7835C7E}" srcOrd="2" destOrd="0" parTransId="{3A3D504A-E430-4348-BB4A-46963AE90E8B}" sibTransId="{20FC4A31-536C-4674-A334-F5E26EB8913E}"/>
    <dgm:cxn modelId="{45F0F17A-002E-418E-BE7F-F8694B237A84}" type="presOf" srcId="{ABC3A991-A4E9-447D-9C82-8292CC214903}" destId="{16979BFF-A50D-41EA-9F25-AE8803B8CD95}" srcOrd="1" destOrd="0" presId="urn:microsoft.com/office/officeart/2005/8/layout/process2"/>
    <dgm:cxn modelId="{E22FC1B9-14A5-404B-98C4-10F79BE1A039}" srcId="{08A9047E-47FE-4349-94A1-30E605865A9D}" destId="{CD9364E5-D077-42FB-854F-E08133B48E59}" srcOrd="0" destOrd="0" parTransId="{C09CA598-1835-4299-AA04-FCB7AF4BD01D}" sibTransId="{ABC3A991-A4E9-447D-9C82-8292CC214903}"/>
    <dgm:cxn modelId="{C0C69D53-C38D-406F-90C1-FBB8263859DA}" srcId="{08A9047E-47FE-4349-94A1-30E605865A9D}" destId="{F2ACA606-1A7D-441A-A4F9-783D5752BCF9}" srcOrd="1" destOrd="0" parTransId="{D2CF660D-51CD-4449-91E0-37E7220E187F}" sibTransId="{B94C7086-8CDC-47F6-AAFD-9DD608F8F65E}"/>
    <dgm:cxn modelId="{CB3CB5C5-2E73-4009-B8FA-84A320FB58B3}" type="presOf" srcId="{73033C00-DF4F-4AE6-BEB6-2CA4D7835C7E}" destId="{72742A77-E65A-4F5F-AF68-ED98FA24246C}" srcOrd="0" destOrd="0" presId="urn:microsoft.com/office/officeart/2005/8/layout/process2"/>
    <dgm:cxn modelId="{8F9A2B45-8C0C-4F39-85F4-5902115A1640}" type="presParOf" srcId="{25E08731-A12B-42D4-B2D6-023A26202471}" destId="{FE1ECBED-1E9B-484B-B5C3-174E9D4AF476}" srcOrd="0" destOrd="0" presId="urn:microsoft.com/office/officeart/2005/8/layout/process2"/>
    <dgm:cxn modelId="{3BDF831E-8400-4FDB-B590-EF59377565C9}" type="presParOf" srcId="{25E08731-A12B-42D4-B2D6-023A26202471}" destId="{C069F0C8-9740-4E81-9137-1EEF19771C5F}" srcOrd="1" destOrd="0" presId="urn:microsoft.com/office/officeart/2005/8/layout/process2"/>
    <dgm:cxn modelId="{14924369-EDA9-4FB3-845C-6C3BA620DFF7}" type="presParOf" srcId="{C069F0C8-9740-4E81-9137-1EEF19771C5F}" destId="{16979BFF-A50D-41EA-9F25-AE8803B8CD95}" srcOrd="0" destOrd="0" presId="urn:microsoft.com/office/officeart/2005/8/layout/process2"/>
    <dgm:cxn modelId="{164C4916-45D9-4FFE-9E4A-D23859C0E686}" type="presParOf" srcId="{25E08731-A12B-42D4-B2D6-023A26202471}" destId="{BED8841E-DA7C-4DFE-B3AA-04B7F4F3A9B5}" srcOrd="2" destOrd="0" presId="urn:microsoft.com/office/officeart/2005/8/layout/process2"/>
    <dgm:cxn modelId="{4AC9C9C8-E394-4CC0-8E34-4A5AC36ED775}" type="presParOf" srcId="{25E08731-A12B-42D4-B2D6-023A26202471}" destId="{635373E5-A1E2-4D51-BC06-FADA3EE68E79}" srcOrd="3" destOrd="0" presId="urn:microsoft.com/office/officeart/2005/8/layout/process2"/>
    <dgm:cxn modelId="{56F91425-BCAD-4811-887D-6FC9BA5781B1}" type="presParOf" srcId="{635373E5-A1E2-4D51-BC06-FADA3EE68E79}" destId="{0EECF9EE-1285-4C6F-969F-4FF776101F81}" srcOrd="0" destOrd="0" presId="urn:microsoft.com/office/officeart/2005/8/layout/process2"/>
    <dgm:cxn modelId="{0952A4EA-D335-4982-8BC2-52D68A9FAD58}" type="presParOf" srcId="{25E08731-A12B-42D4-B2D6-023A26202471}" destId="{72742A77-E65A-4F5F-AF68-ED98FA24246C}" srcOrd="4" destOrd="0" presId="urn:microsoft.com/office/officeart/2005/8/layout/process2"/>
    <dgm:cxn modelId="{7AA3A04C-B408-4239-902B-209C06825EA9}" type="presParOf" srcId="{25E08731-A12B-42D4-B2D6-023A26202471}" destId="{3F64682A-B832-4EB6-B4E1-AB1FDAEA6594}" srcOrd="5" destOrd="0" presId="urn:microsoft.com/office/officeart/2005/8/layout/process2"/>
    <dgm:cxn modelId="{387C274D-901D-48B5-86AB-E58A922DBF60}" type="presParOf" srcId="{3F64682A-B832-4EB6-B4E1-AB1FDAEA6594}" destId="{25CB0D4D-4C0A-403A-813F-EF3C890FE9D6}" srcOrd="0" destOrd="0" presId="urn:microsoft.com/office/officeart/2005/8/layout/process2"/>
    <dgm:cxn modelId="{3F0F2510-7C02-48D3-854E-1B7024F03ADB}" type="presParOf" srcId="{25E08731-A12B-42D4-B2D6-023A26202471}" destId="{EDDAB502-B536-4847-9401-1CC418CB47D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9047E-47FE-4349-94A1-30E605865A9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D9364E5-D077-42FB-854F-E08133B48E59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C09CA598-1835-4299-AA04-FCB7AF4BD01D}" type="parTrans" cxnId="{E22FC1B9-14A5-404B-98C4-10F79BE1A039}">
      <dgm:prSet/>
      <dgm:spPr/>
      <dgm:t>
        <a:bodyPr/>
        <a:lstStyle/>
        <a:p>
          <a:endParaRPr lang="en-US"/>
        </a:p>
      </dgm:t>
    </dgm:pt>
    <dgm:pt modelId="{ABC3A991-A4E9-447D-9C82-8292CC214903}" type="sibTrans" cxnId="{E22FC1B9-14A5-404B-98C4-10F79BE1A039}">
      <dgm:prSet/>
      <dgm:spPr/>
      <dgm:t>
        <a:bodyPr/>
        <a:lstStyle/>
        <a:p>
          <a:endParaRPr lang="en-US"/>
        </a:p>
      </dgm:t>
    </dgm:pt>
    <dgm:pt modelId="{F2ACA606-1A7D-441A-A4F9-783D5752BCF9}">
      <dgm:prSet phldrT="[Text]"/>
      <dgm:spPr/>
      <dgm:t>
        <a:bodyPr/>
        <a:lstStyle/>
        <a:p>
          <a:r>
            <a:rPr lang="en-US" dirty="0" smtClean="0"/>
            <a:t>Start Human Interaction</a:t>
          </a:r>
          <a:endParaRPr lang="en-US" dirty="0"/>
        </a:p>
      </dgm:t>
    </dgm:pt>
    <dgm:pt modelId="{D2CF660D-51CD-4449-91E0-37E7220E187F}" type="parTrans" cxnId="{C0C69D53-C38D-406F-90C1-FBB8263859DA}">
      <dgm:prSet/>
      <dgm:spPr/>
      <dgm:t>
        <a:bodyPr/>
        <a:lstStyle/>
        <a:p>
          <a:endParaRPr lang="en-US"/>
        </a:p>
      </dgm:t>
    </dgm:pt>
    <dgm:pt modelId="{B94C7086-8CDC-47F6-AAFD-9DD608F8F65E}" type="sibTrans" cxnId="{C0C69D53-C38D-406F-90C1-FBB8263859DA}">
      <dgm:prSet/>
      <dgm:spPr/>
      <dgm:t>
        <a:bodyPr/>
        <a:lstStyle/>
        <a:p>
          <a:endParaRPr lang="en-US"/>
        </a:p>
      </dgm:t>
    </dgm:pt>
    <dgm:pt modelId="{73033C00-DF4F-4AE6-BEB6-2CA4D7835C7E}">
      <dgm:prSet phldrT="[Text]"/>
      <dgm:spPr/>
      <dgm:t>
        <a:bodyPr/>
        <a:lstStyle/>
        <a:p>
          <a:r>
            <a:rPr lang="en-US" dirty="0" smtClean="0"/>
            <a:t>Wait for Human Response</a:t>
          </a:r>
          <a:endParaRPr lang="en-US" dirty="0"/>
        </a:p>
      </dgm:t>
    </dgm:pt>
    <dgm:pt modelId="{3A3D504A-E430-4348-BB4A-46963AE90E8B}" type="parTrans" cxnId="{EDDB8DC0-CC85-4ACD-8558-BD4AF48EBDDF}">
      <dgm:prSet/>
      <dgm:spPr/>
      <dgm:t>
        <a:bodyPr/>
        <a:lstStyle/>
        <a:p>
          <a:endParaRPr lang="en-US"/>
        </a:p>
      </dgm:t>
    </dgm:pt>
    <dgm:pt modelId="{20FC4A31-536C-4674-A334-F5E26EB8913E}" type="sibTrans" cxnId="{EDDB8DC0-CC85-4ACD-8558-BD4AF48EBDDF}">
      <dgm:prSet/>
      <dgm:spPr/>
      <dgm:t>
        <a:bodyPr/>
        <a:lstStyle/>
        <a:p>
          <a:endParaRPr lang="en-US"/>
        </a:p>
      </dgm:t>
    </dgm:pt>
    <dgm:pt modelId="{34904DD8-4E4E-4566-AF09-FD44526B79EC}">
      <dgm:prSet phldrT="[Text]"/>
      <dgm:spPr/>
      <dgm:t>
        <a:bodyPr/>
        <a:lstStyle/>
        <a:p>
          <a:r>
            <a:rPr lang="en-US" dirty="0" smtClean="0"/>
            <a:t>Post Processing</a:t>
          </a:r>
          <a:endParaRPr lang="en-US" dirty="0"/>
        </a:p>
      </dgm:t>
    </dgm:pt>
    <dgm:pt modelId="{6805B55E-6D58-4230-9D39-E83B9917DCC4}" type="parTrans" cxnId="{8333034E-131E-45DD-8737-3670602049DB}">
      <dgm:prSet/>
      <dgm:spPr/>
      <dgm:t>
        <a:bodyPr/>
        <a:lstStyle/>
        <a:p>
          <a:endParaRPr lang="en-US"/>
        </a:p>
      </dgm:t>
    </dgm:pt>
    <dgm:pt modelId="{51463B6F-47CF-4C11-AEA6-ADF45AAC3BFA}" type="sibTrans" cxnId="{8333034E-131E-45DD-8737-3670602049DB}">
      <dgm:prSet/>
      <dgm:spPr/>
      <dgm:t>
        <a:bodyPr/>
        <a:lstStyle/>
        <a:p>
          <a:endParaRPr lang="en-US"/>
        </a:p>
      </dgm:t>
    </dgm:pt>
    <dgm:pt modelId="{25E08731-A12B-42D4-B2D6-023A26202471}" type="pres">
      <dgm:prSet presAssocID="{08A9047E-47FE-4349-94A1-30E605865A9D}" presName="linearFlow" presStyleCnt="0">
        <dgm:presLayoutVars>
          <dgm:resizeHandles val="exact"/>
        </dgm:presLayoutVars>
      </dgm:prSet>
      <dgm:spPr/>
    </dgm:pt>
    <dgm:pt modelId="{FE1ECBED-1E9B-484B-B5C3-174E9D4AF476}" type="pres">
      <dgm:prSet presAssocID="{CD9364E5-D077-42FB-854F-E08133B48E5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F0C8-9740-4E81-9137-1EEF19771C5F}" type="pres">
      <dgm:prSet presAssocID="{ABC3A991-A4E9-447D-9C82-8292CC21490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6979BFF-A50D-41EA-9F25-AE8803B8CD95}" type="pres">
      <dgm:prSet presAssocID="{ABC3A991-A4E9-447D-9C82-8292CC2149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D8841E-DA7C-4DFE-B3AA-04B7F4F3A9B5}" type="pres">
      <dgm:prSet presAssocID="{F2ACA606-1A7D-441A-A4F9-783D5752BC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73E5-A1E2-4D51-BC06-FADA3EE68E79}" type="pres">
      <dgm:prSet presAssocID="{B94C7086-8CDC-47F6-AAFD-9DD608F8F6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EECF9EE-1285-4C6F-969F-4FF776101F81}" type="pres">
      <dgm:prSet presAssocID="{B94C7086-8CDC-47F6-AAFD-9DD608F8F65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742A77-E65A-4F5F-AF68-ED98FA24246C}" type="pres">
      <dgm:prSet presAssocID="{73033C00-DF4F-4AE6-BEB6-2CA4D7835C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4682A-B832-4EB6-B4E1-AB1FDAEA6594}" type="pres">
      <dgm:prSet presAssocID="{20FC4A31-536C-4674-A334-F5E26EB8913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CB0D4D-4C0A-403A-813F-EF3C890FE9D6}" type="pres">
      <dgm:prSet presAssocID="{20FC4A31-536C-4674-A334-F5E26EB891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DDAB502-B536-4847-9401-1CC418CB47D2}" type="pres">
      <dgm:prSet presAssocID="{34904DD8-4E4E-4566-AF09-FD44526B79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47A29-8A84-4DCE-915A-BDCC232D0FBB}" type="presOf" srcId="{F2ACA606-1A7D-441A-A4F9-783D5752BCF9}" destId="{BED8841E-DA7C-4DFE-B3AA-04B7F4F3A9B5}" srcOrd="0" destOrd="0" presId="urn:microsoft.com/office/officeart/2005/8/layout/process2"/>
    <dgm:cxn modelId="{14B0A296-875D-4EA1-8049-BAE8A976DF60}" type="presOf" srcId="{08A9047E-47FE-4349-94A1-30E605865A9D}" destId="{25E08731-A12B-42D4-B2D6-023A26202471}" srcOrd="0" destOrd="0" presId="urn:microsoft.com/office/officeart/2005/8/layout/process2"/>
    <dgm:cxn modelId="{AF14E97E-8018-4EB7-81CE-9725B66DC0D9}" type="presOf" srcId="{34904DD8-4E4E-4566-AF09-FD44526B79EC}" destId="{EDDAB502-B536-4847-9401-1CC418CB47D2}" srcOrd="0" destOrd="0" presId="urn:microsoft.com/office/officeart/2005/8/layout/process2"/>
    <dgm:cxn modelId="{26165A07-A56C-47FB-9B33-5C6D5163C2CF}" type="presOf" srcId="{B94C7086-8CDC-47F6-AAFD-9DD608F8F65E}" destId="{0EECF9EE-1285-4C6F-969F-4FF776101F81}" srcOrd="1" destOrd="0" presId="urn:microsoft.com/office/officeart/2005/8/layout/process2"/>
    <dgm:cxn modelId="{75B9B612-4CA9-452F-A04E-F7BEF1AA552C}" type="presOf" srcId="{73033C00-DF4F-4AE6-BEB6-2CA4D7835C7E}" destId="{72742A77-E65A-4F5F-AF68-ED98FA24246C}" srcOrd="0" destOrd="0" presId="urn:microsoft.com/office/officeart/2005/8/layout/process2"/>
    <dgm:cxn modelId="{F94AC6BD-42F7-4BC5-B530-68A5321B5D5E}" type="presOf" srcId="{ABC3A991-A4E9-447D-9C82-8292CC214903}" destId="{C069F0C8-9740-4E81-9137-1EEF19771C5F}" srcOrd="0" destOrd="0" presId="urn:microsoft.com/office/officeart/2005/8/layout/process2"/>
    <dgm:cxn modelId="{8333034E-131E-45DD-8737-3670602049DB}" srcId="{08A9047E-47FE-4349-94A1-30E605865A9D}" destId="{34904DD8-4E4E-4566-AF09-FD44526B79EC}" srcOrd="3" destOrd="0" parTransId="{6805B55E-6D58-4230-9D39-E83B9917DCC4}" sibTransId="{51463B6F-47CF-4C11-AEA6-ADF45AAC3BFA}"/>
    <dgm:cxn modelId="{A5E46944-E322-4200-B581-260B22111884}" type="presOf" srcId="{20FC4A31-536C-4674-A334-F5E26EB8913E}" destId="{3F64682A-B832-4EB6-B4E1-AB1FDAEA6594}" srcOrd="0" destOrd="0" presId="urn:microsoft.com/office/officeart/2005/8/layout/process2"/>
    <dgm:cxn modelId="{7D03A462-528A-4588-BBC0-4CDB90E1CE54}" type="presOf" srcId="{20FC4A31-536C-4674-A334-F5E26EB8913E}" destId="{25CB0D4D-4C0A-403A-813F-EF3C890FE9D6}" srcOrd="1" destOrd="0" presId="urn:microsoft.com/office/officeart/2005/8/layout/process2"/>
    <dgm:cxn modelId="{EDDB8DC0-CC85-4ACD-8558-BD4AF48EBDDF}" srcId="{08A9047E-47FE-4349-94A1-30E605865A9D}" destId="{73033C00-DF4F-4AE6-BEB6-2CA4D7835C7E}" srcOrd="2" destOrd="0" parTransId="{3A3D504A-E430-4348-BB4A-46963AE90E8B}" sibTransId="{20FC4A31-536C-4674-A334-F5E26EB8913E}"/>
    <dgm:cxn modelId="{2AE208B5-D86F-4CF6-90F6-562D128DC43D}" type="presOf" srcId="{B94C7086-8CDC-47F6-AAFD-9DD608F8F65E}" destId="{635373E5-A1E2-4D51-BC06-FADA3EE68E79}" srcOrd="0" destOrd="0" presId="urn:microsoft.com/office/officeart/2005/8/layout/process2"/>
    <dgm:cxn modelId="{6FB7EF9A-F28D-481D-8492-FFC8862B63C1}" type="presOf" srcId="{ABC3A991-A4E9-447D-9C82-8292CC214903}" destId="{16979BFF-A50D-41EA-9F25-AE8803B8CD95}" srcOrd="1" destOrd="0" presId="urn:microsoft.com/office/officeart/2005/8/layout/process2"/>
    <dgm:cxn modelId="{E22FC1B9-14A5-404B-98C4-10F79BE1A039}" srcId="{08A9047E-47FE-4349-94A1-30E605865A9D}" destId="{CD9364E5-D077-42FB-854F-E08133B48E59}" srcOrd="0" destOrd="0" parTransId="{C09CA598-1835-4299-AA04-FCB7AF4BD01D}" sibTransId="{ABC3A991-A4E9-447D-9C82-8292CC214903}"/>
    <dgm:cxn modelId="{C0C69D53-C38D-406F-90C1-FBB8263859DA}" srcId="{08A9047E-47FE-4349-94A1-30E605865A9D}" destId="{F2ACA606-1A7D-441A-A4F9-783D5752BCF9}" srcOrd="1" destOrd="0" parTransId="{D2CF660D-51CD-4449-91E0-37E7220E187F}" sibTransId="{B94C7086-8CDC-47F6-AAFD-9DD608F8F65E}"/>
    <dgm:cxn modelId="{5F32CEB8-0075-4799-B1F9-71B4BABB0CF9}" type="presOf" srcId="{CD9364E5-D077-42FB-854F-E08133B48E59}" destId="{FE1ECBED-1E9B-484B-B5C3-174E9D4AF476}" srcOrd="0" destOrd="0" presId="urn:microsoft.com/office/officeart/2005/8/layout/process2"/>
    <dgm:cxn modelId="{17B775FE-72D6-46D1-B42E-4AE46EBD96F1}" type="presParOf" srcId="{25E08731-A12B-42D4-B2D6-023A26202471}" destId="{FE1ECBED-1E9B-484B-B5C3-174E9D4AF476}" srcOrd="0" destOrd="0" presId="urn:microsoft.com/office/officeart/2005/8/layout/process2"/>
    <dgm:cxn modelId="{60417F66-FF5F-4F44-BF9B-BB1D0E7E865A}" type="presParOf" srcId="{25E08731-A12B-42D4-B2D6-023A26202471}" destId="{C069F0C8-9740-4E81-9137-1EEF19771C5F}" srcOrd="1" destOrd="0" presId="urn:microsoft.com/office/officeart/2005/8/layout/process2"/>
    <dgm:cxn modelId="{F6540C38-208A-4182-85BF-8E3AB103E4BE}" type="presParOf" srcId="{C069F0C8-9740-4E81-9137-1EEF19771C5F}" destId="{16979BFF-A50D-41EA-9F25-AE8803B8CD95}" srcOrd="0" destOrd="0" presId="urn:microsoft.com/office/officeart/2005/8/layout/process2"/>
    <dgm:cxn modelId="{05784FB8-1B64-46C9-AC87-06B7CCDC67DA}" type="presParOf" srcId="{25E08731-A12B-42D4-B2D6-023A26202471}" destId="{BED8841E-DA7C-4DFE-B3AA-04B7F4F3A9B5}" srcOrd="2" destOrd="0" presId="urn:microsoft.com/office/officeart/2005/8/layout/process2"/>
    <dgm:cxn modelId="{6132B585-9BA3-4261-9099-13D2748BB91C}" type="presParOf" srcId="{25E08731-A12B-42D4-B2D6-023A26202471}" destId="{635373E5-A1E2-4D51-BC06-FADA3EE68E79}" srcOrd="3" destOrd="0" presId="urn:microsoft.com/office/officeart/2005/8/layout/process2"/>
    <dgm:cxn modelId="{783DCF9E-DA1B-4870-BC2A-912F5E735B0B}" type="presParOf" srcId="{635373E5-A1E2-4D51-BC06-FADA3EE68E79}" destId="{0EECF9EE-1285-4C6F-969F-4FF776101F81}" srcOrd="0" destOrd="0" presId="urn:microsoft.com/office/officeart/2005/8/layout/process2"/>
    <dgm:cxn modelId="{F9F29A76-1AAD-42E4-A0DE-AAD3AC977777}" type="presParOf" srcId="{25E08731-A12B-42D4-B2D6-023A26202471}" destId="{72742A77-E65A-4F5F-AF68-ED98FA24246C}" srcOrd="4" destOrd="0" presId="urn:microsoft.com/office/officeart/2005/8/layout/process2"/>
    <dgm:cxn modelId="{C07AD278-701A-4639-8A92-E8EFFC617E25}" type="presParOf" srcId="{25E08731-A12B-42D4-B2D6-023A26202471}" destId="{3F64682A-B832-4EB6-B4E1-AB1FDAEA6594}" srcOrd="5" destOrd="0" presId="urn:microsoft.com/office/officeart/2005/8/layout/process2"/>
    <dgm:cxn modelId="{4B1B475D-1870-4A7B-A495-8D507EE487D3}" type="presParOf" srcId="{3F64682A-B832-4EB6-B4E1-AB1FDAEA6594}" destId="{25CB0D4D-4C0A-403A-813F-EF3C890FE9D6}" srcOrd="0" destOrd="0" presId="urn:microsoft.com/office/officeart/2005/8/layout/process2"/>
    <dgm:cxn modelId="{668B6BF8-689A-4B66-8184-C16B132427FD}" type="presParOf" srcId="{25E08731-A12B-42D4-B2D6-023A26202471}" destId="{EDDAB502-B536-4847-9401-1CC418CB47D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ABFDA-2D8D-4C99-9E27-F53AA6E9F034}" type="doc">
      <dgm:prSet loTypeId="urn:microsoft.com/office/officeart/2005/8/layout/chevron1" loCatId="process" qsTypeId="urn:microsoft.com/office/officeart/2005/8/quickstyle/simple4" qsCatId="simple" csTypeId="urn:microsoft.com/office/officeart/2005/8/colors/accent4_3" csCatId="accent4" phldr="1"/>
      <dgm:spPr/>
    </dgm:pt>
    <dgm:pt modelId="{5E01CC7E-5019-46A8-939F-8F6CAC0A51D3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184946EA-5EC0-4DC5-80A1-CCC1B107EEF2}" type="parTrans" cxnId="{E8EEB6D1-9387-4B43-A1DF-BE6D82A92791}">
      <dgm:prSet/>
      <dgm:spPr/>
      <dgm:t>
        <a:bodyPr/>
        <a:lstStyle/>
        <a:p>
          <a:endParaRPr lang="en-US"/>
        </a:p>
      </dgm:t>
    </dgm:pt>
    <dgm:pt modelId="{319E9E2F-53A8-4CD1-BD78-5ECC2DEB4463}" type="sibTrans" cxnId="{E8EEB6D1-9387-4B43-A1DF-BE6D82A92791}">
      <dgm:prSet/>
      <dgm:spPr/>
      <dgm:t>
        <a:bodyPr/>
        <a:lstStyle/>
        <a:p>
          <a:endParaRPr lang="en-US"/>
        </a:p>
      </dgm:t>
    </dgm:pt>
    <dgm:pt modelId="{045F70D5-8825-4113-B697-F8AE4C127F37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9880372-E42E-41A4-9CAB-8F29509555CD}" type="parTrans" cxnId="{07F51548-27E7-49A3-822E-BCC2C17F26A0}">
      <dgm:prSet/>
      <dgm:spPr/>
      <dgm:t>
        <a:bodyPr/>
        <a:lstStyle/>
        <a:p>
          <a:endParaRPr lang="en-US"/>
        </a:p>
      </dgm:t>
    </dgm:pt>
    <dgm:pt modelId="{96FFC292-A02F-4AA1-A336-5F4BF659D759}" type="sibTrans" cxnId="{07F51548-27E7-49A3-822E-BCC2C17F26A0}">
      <dgm:prSet/>
      <dgm:spPr/>
      <dgm:t>
        <a:bodyPr/>
        <a:lstStyle/>
        <a:p>
          <a:endParaRPr lang="en-US"/>
        </a:p>
      </dgm:t>
    </dgm:pt>
    <dgm:pt modelId="{C85902A4-E74F-4615-99D0-C4251645966F}">
      <dgm:prSet phldrT="[Text]"/>
      <dgm:spPr/>
      <dgm:t>
        <a:bodyPr/>
        <a:lstStyle/>
        <a:p>
          <a:r>
            <a:rPr lang="en-US" dirty="0" smtClean="0"/>
            <a:t>Task Completion</a:t>
          </a:r>
          <a:endParaRPr lang="en-US" dirty="0"/>
        </a:p>
      </dgm:t>
    </dgm:pt>
    <dgm:pt modelId="{D6704DCC-27EF-4B59-91A0-AEE6C6E9854A}" type="parTrans" cxnId="{73A4BE4A-2BDE-4FFF-972D-64570B984320}">
      <dgm:prSet/>
      <dgm:spPr/>
      <dgm:t>
        <a:bodyPr/>
        <a:lstStyle/>
        <a:p>
          <a:endParaRPr lang="en-US"/>
        </a:p>
      </dgm:t>
    </dgm:pt>
    <dgm:pt modelId="{B4D00A2D-4880-40AF-AB6F-FE8CCD5C8D0A}" type="sibTrans" cxnId="{73A4BE4A-2BDE-4FFF-972D-64570B984320}">
      <dgm:prSet/>
      <dgm:spPr/>
      <dgm:t>
        <a:bodyPr/>
        <a:lstStyle/>
        <a:p>
          <a:endParaRPr lang="en-US"/>
        </a:p>
      </dgm:t>
    </dgm:pt>
    <dgm:pt modelId="{52610B40-7E32-4C04-AC1A-DB68B1F24D2A}" type="pres">
      <dgm:prSet presAssocID="{507ABFDA-2D8D-4C99-9E27-F53AA6E9F034}" presName="Name0" presStyleCnt="0">
        <dgm:presLayoutVars>
          <dgm:dir/>
          <dgm:animLvl val="lvl"/>
          <dgm:resizeHandles val="exact"/>
        </dgm:presLayoutVars>
      </dgm:prSet>
      <dgm:spPr/>
    </dgm:pt>
    <dgm:pt modelId="{C2EA2AD0-B1DD-45C6-A6D2-6836F9554F24}" type="pres">
      <dgm:prSet presAssocID="{5E01CC7E-5019-46A8-939F-8F6CAC0A51D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909DE-F165-4FF9-ACA1-214A1A551573}" type="pres">
      <dgm:prSet presAssocID="{319E9E2F-53A8-4CD1-BD78-5ECC2DEB4463}" presName="parTxOnlySpace" presStyleCnt="0"/>
      <dgm:spPr/>
    </dgm:pt>
    <dgm:pt modelId="{30E1D8B8-415A-4ED0-B9D2-BE0F2A907141}" type="pres">
      <dgm:prSet presAssocID="{045F70D5-8825-4113-B697-F8AE4C127F3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A05D3-1E59-4D50-969B-41C8905D55A2}" type="pres">
      <dgm:prSet presAssocID="{96FFC292-A02F-4AA1-A336-5F4BF659D759}" presName="parTxOnlySpace" presStyleCnt="0"/>
      <dgm:spPr/>
    </dgm:pt>
    <dgm:pt modelId="{89DA56F3-4BA5-49B7-B628-B4E5165EE524}" type="pres">
      <dgm:prSet presAssocID="{C85902A4-E74F-4615-99D0-C4251645966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8F2C1-B841-4909-94C1-27FABFA56AD6}" type="presOf" srcId="{C85902A4-E74F-4615-99D0-C4251645966F}" destId="{89DA56F3-4BA5-49B7-B628-B4E5165EE524}" srcOrd="0" destOrd="0" presId="urn:microsoft.com/office/officeart/2005/8/layout/chevron1"/>
    <dgm:cxn modelId="{6FD40F43-FBBE-4468-837D-9AD99ED35EE3}" type="presOf" srcId="{045F70D5-8825-4113-B697-F8AE4C127F37}" destId="{30E1D8B8-415A-4ED0-B9D2-BE0F2A907141}" srcOrd="0" destOrd="0" presId="urn:microsoft.com/office/officeart/2005/8/layout/chevron1"/>
    <dgm:cxn modelId="{DA64BDF0-3471-4A63-8252-2499E499548B}" type="presOf" srcId="{507ABFDA-2D8D-4C99-9E27-F53AA6E9F034}" destId="{52610B40-7E32-4C04-AC1A-DB68B1F24D2A}" srcOrd="0" destOrd="0" presId="urn:microsoft.com/office/officeart/2005/8/layout/chevron1"/>
    <dgm:cxn modelId="{73A4BE4A-2BDE-4FFF-972D-64570B984320}" srcId="{507ABFDA-2D8D-4C99-9E27-F53AA6E9F034}" destId="{C85902A4-E74F-4615-99D0-C4251645966F}" srcOrd="2" destOrd="0" parTransId="{D6704DCC-27EF-4B59-91A0-AEE6C6E9854A}" sibTransId="{B4D00A2D-4880-40AF-AB6F-FE8CCD5C8D0A}"/>
    <dgm:cxn modelId="{E8EEB6D1-9387-4B43-A1DF-BE6D82A92791}" srcId="{507ABFDA-2D8D-4C99-9E27-F53AA6E9F034}" destId="{5E01CC7E-5019-46A8-939F-8F6CAC0A51D3}" srcOrd="0" destOrd="0" parTransId="{184946EA-5EC0-4DC5-80A1-CCC1B107EEF2}" sibTransId="{319E9E2F-53A8-4CD1-BD78-5ECC2DEB4463}"/>
    <dgm:cxn modelId="{9C9A2CC8-3BE9-42ED-8817-F0050C5F7865}" type="presOf" srcId="{5E01CC7E-5019-46A8-939F-8F6CAC0A51D3}" destId="{C2EA2AD0-B1DD-45C6-A6D2-6836F9554F24}" srcOrd="0" destOrd="0" presId="urn:microsoft.com/office/officeart/2005/8/layout/chevron1"/>
    <dgm:cxn modelId="{07F51548-27E7-49A3-822E-BCC2C17F26A0}" srcId="{507ABFDA-2D8D-4C99-9E27-F53AA6E9F034}" destId="{045F70D5-8825-4113-B697-F8AE4C127F37}" srcOrd="1" destOrd="0" parTransId="{29880372-E42E-41A4-9CAB-8F29509555CD}" sibTransId="{96FFC292-A02F-4AA1-A336-5F4BF659D759}"/>
    <dgm:cxn modelId="{2B921F77-4B0F-4670-B2D8-A3A956D21269}" type="presParOf" srcId="{52610B40-7E32-4C04-AC1A-DB68B1F24D2A}" destId="{C2EA2AD0-B1DD-45C6-A6D2-6836F9554F24}" srcOrd="0" destOrd="0" presId="urn:microsoft.com/office/officeart/2005/8/layout/chevron1"/>
    <dgm:cxn modelId="{8B9643DE-FD9A-48E8-9DD0-C7BB012D7272}" type="presParOf" srcId="{52610B40-7E32-4C04-AC1A-DB68B1F24D2A}" destId="{2C3909DE-F165-4FF9-ACA1-214A1A551573}" srcOrd="1" destOrd="0" presId="urn:microsoft.com/office/officeart/2005/8/layout/chevron1"/>
    <dgm:cxn modelId="{0AB8CC7A-7661-4382-B30D-F136CD913735}" type="presParOf" srcId="{52610B40-7E32-4C04-AC1A-DB68B1F24D2A}" destId="{30E1D8B8-415A-4ED0-B9D2-BE0F2A907141}" srcOrd="2" destOrd="0" presId="urn:microsoft.com/office/officeart/2005/8/layout/chevron1"/>
    <dgm:cxn modelId="{E63074AD-209F-4CA1-A8DB-B4E1B48FF39A}" type="presParOf" srcId="{52610B40-7E32-4C04-AC1A-DB68B1F24D2A}" destId="{B82A05D3-1E59-4D50-969B-41C8905D55A2}" srcOrd="3" destOrd="0" presId="urn:microsoft.com/office/officeart/2005/8/layout/chevron1"/>
    <dgm:cxn modelId="{E7C8A651-3685-4F29-B5C1-BCCF80E902DB}" type="presParOf" srcId="{52610B40-7E32-4C04-AC1A-DB68B1F24D2A}" destId="{89DA56F3-4BA5-49B7-B628-B4E5165EE5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1ECBED-1E9B-484B-B5C3-174E9D4AF476}">
      <dsp:nvSpPr>
        <dsp:cNvPr id="0" name=""/>
        <dsp:cNvSpPr/>
      </dsp:nvSpPr>
      <dsp:spPr>
        <a:xfrm>
          <a:off x="884544" y="155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Processing</a:t>
          </a:r>
          <a:endParaRPr lang="en-US" sz="1600" kern="1200" dirty="0"/>
        </a:p>
      </dsp:txBody>
      <dsp:txXfrm>
        <a:off x="884544" y="1550"/>
        <a:ext cx="1583711" cy="576708"/>
      </dsp:txXfrm>
    </dsp:sp>
    <dsp:sp modelId="{C069F0C8-9740-4E81-9137-1EEF19771C5F}">
      <dsp:nvSpPr>
        <dsp:cNvPr id="0" name=""/>
        <dsp:cNvSpPr/>
      </dsp:nvSpPr>
      <dsp:spPr>
        <a:xfrm rot="5400000">
          <a:off x="1568267" y="592677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592677"/>
        <a:ext cx="216265" cy="259519"/>
      </dsp:txXfrm>
    </dsp:sp>
    <dsp:sp modelId="{BED8841E-DA7C-4DFE-B3AA-04B7F4F3A9B5}">
      <dsp:nvSpPr>
        <dsp:cNvPr id="0" name=""/>
        <dsp:cNvSpPr/>
      </dsp:nvSpPr>
      <dsp:spPr>
        <a:xfrm>
          <a:off x="884544" y="866613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Human Interaction</a:t>
          </a:r>
          <a:endParaRPr lang="en-US" sz="1600" kern="1200" dirty="0"/>
        </a:p>
      </dsp:txBody>
      <dsp:txXfrm>
        <a:off x="884544" y="866613"/>
        <a:ext cx="1583711" cy="576708"/>
      </dsp:txXfrm>
    </dsp:sp>
    <dsp:sp modelId="{635373E5-A1E2-4D51-BC06-FADA3EE68E79}">
      <dsp:nvSpPr>
        <dsp:cNvPr id="0" name=""/>
        <dsp:cNvSpPr/>
      </dsp:nvSpPr>
      <dsp:spPr>
        <a:xfrm rot="5400000">
          <a:off x="1568267" y="1457740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1457740"/>
        <a:ext cx="216265" cy="259519"/>
      </dsp:txXfrm>
    </dsp:sp>
    <dsp:sp modelId="{72742A77-E65A-4F5F-AF68-ED98FA24246C}">
      <dsp:nvSpPr>
        <dsp:cNvPr id="0" name=""/>
        <dsp:cNvSpPr/>
      </dsp:nvSpPr>
      <dsp:spPr>
        <a:xfrm>
          <a:off x="884544" y="1731677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for Human Response</a:t>
          </a:r>
          <a:endParaRPr lang="en-US" sz="1600" kern="1200" dirty="0"/>
        </a:p>
      </dsp:txBody>
      <dsp:txXfrm>
        <a:off x="884544" y="1731677"/>
        <a:ext cx="1583711" cy="576708"/>
      </dsp:txXfrm>
    </dsp:sp>
    <dsp:sp modelId="{3F64682A-B832-4EB6-B4E1-AB1FDAEA6594}">
      <dsp:nvSpPr>
        <dsp:cNvPr id="0" name=""/>
        <dsp:cNvSpPr/>
      </dsp:nvSpPr>
      <dsp:spPr>
        <a:xfrm rot="5400000">
          <a:off x="1568267" y="2322803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2322803"/>
        <a:ext cx="216265" cy="259519"/>
      </dsp:txXfrm>
    </dsp:sp>
    <dsp:sp modelId="{EDDAB502-B536-4847-9401-1CC418CB47D2}">
      <dsp:nvSpPr>
        <dsp:cNvPr id="0" name=""/>
        <dsp:cNvSpPr/>
      </dsp:nvSpPr>
      <dsp:spPr>
        <a:xfrm>
          <a:off x="884544" y="259674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Processing</a:t>
          </a:r>
          <a:endParaRPr lang="en-US" sz="1600" kern="1200" dirty="0"/>
        </a:p>
      </dsp:txBody>
      <dsp:txXfrm>
        <a:off x="884544" y="2596740"/>
        <a:ext cx="1583711" cy="5767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1ECBED-1E9B-484B-B5C3-174E9D4AF476}">
      <dsp:nvSpPr>
        <dsp:cNvPr id="0" name=""/>
        <dsp:cNvSpPr/>
      </dsp:nvSpPr>
      <dsp:spPr>
        <a:xfrm>
          <a:off x="884544" y="155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Processing</a:t>
          </a:r>
          <a:endParaRPr lang="en-US" sz="1600" kern="1200" dirty="0"/>
        </a:p>
      </dsp:txBody>
      <dsp:txXfrm>
        <a:off x="884544" y="1550"/>
        <a:ext cx="1583711" cy="576708"/>
      </dsp:txXfrm>
    </dsp:sp>
    <dsp:sp modelId="{C069F0C8-9740-4E81-9137-1EEF19771C5F}">
      <dsp:nvSpPr>
        <dsp:cNvPr id="0" name=""/>
        <dsp:cNvSpPr/>
      </dsp:nvSpPr>
      <dsp:spPr>
        <a:xfrm rot="5400000">
          <a:off x="1568267" y="592677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592677"/>
        <a:ext cx="216265" cy="259519"/>
      </dsp:txXfrm>
    </dsp:sp>
    <dsp:sp modelId="{BED8841E-DA7C-4DFE-B3AA-04B7F4F3A9B5}">
      <dsp:nvSpPr>
        <dsp:cNvPr id="0" name=""/>
        <dsp:cNvSpPr/>
      </dsp:nvSpPr>
      <dsp:spPr>
        <a:xfrm>
          <a:off x="884544" y="866613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Human Interaction</a:t>
          </a:r>
          <a:endParaRPr lang="en-US" sz="1600" kern="1200" dirty="0"/>
        </a:p>
      </dsp:txBody>
      <dsp:txXfrm>
        <a:off x="884544" y="866613"/>
        <a:ext cx="1583711" cy="576708"/>
      </dsp:txXfrm>
    </dsp:sp>
    <dsp:sp modelId="{635373E5-A1E2-4D51-BC06-FADA3EE68E79}">
      <dsp:nvSpPr>
        <dsp:cNvPr id="0" name=""/>
        <dsp:cNvSpPr/>
      </dsp:nvSpPr>
      <dsp:spPr>
        <a:xfrm rot="5400000">
          <a:off x="1568267" y="1457740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1457740"/>
        <a:ext cx="216265" cy="259519"/>
      </dsp:txXfrm>
    </dsp:sp>
    <dsp:sp modelId="{72742A77-E65A-4F5F-AF68-ED98FA24246C}">
      <dsp:nvSpPr>
        <dsp:cNvPr id="0" name=""/>
        <dsp:cNvSpPr/>
      </dsp:nvSpPr>
      <dsp:spPr>
        <a:xfrm>
          <a:off x="884544" y="1731677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for Human Response</a:t>
          </a:r>
          <a:endParaRPr lang="en-US" sz="1600" kern="1200" dirty="0"/>
        </a:p>
      </dsp:txBody>
      <dsp:txXfrm>
        <a:off x="884544" y="1731677"/>
        <a:ext cx="1583711" cy="576708"/>
      </dsp:txXfrm>
    </dsp:sp>
    <dsp:sp modelId="{3F64682A-B832-4EB6-B4E1-AB1FDAEA6594}">
      <dsp:nvSpPr>
        <dsp:cNvPr id="0" name=""/>
        <dsp:cNvSpPr/>
      </dsp:nvSpPr>
      <dsp:spPr>
        <a:xfrm rot="5400000">
          <a:off x="1568267" y="2322803"/>
          <a:ext cx="216265" cy="259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568267" y="2322803"/>
        <a:ext cx="216265" cy="259519"/>
      </dsp:txXfrm>
    </dsp:sp>
    <dsp:sp modelId="{EDDAB502-B536-4847-9401-1CC418CB47D2}">
      <dsp:nvSpPr>
        <dsp:cNvPr id="0" name=""/>
        <dsp:cNvSpPr/>
      </dsp:nvSpPr>
      <dsp:spPr>
        <a:xfrm>
          <a:off x="884544" y="2596740"/>
          <a:ext cx="1583711" cy="57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Processing</a:t>
          </a:r>
          <a:endParaRPr lang="en-US" sz="1600" kern="1200" dirty="0"/>
        </a:p>
      </dsp:txBody>
      <dsp:txXfrm>
        <a:off x="884544" y="2596740"/>
        <a:ext cx="1583711" cy="57670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EA2AD0-B1DD-45C6-A6D2-6836F9554F24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Association</a:t>
          </a:r>
          <a:endParaRPr lang="en-US" sz="1800" kern="1200" dirty="0"/>
        </a:p>
      </dsp:txBody>
      <dsp:txXfrm>
        <a:off x="1785" y="1596826"/>
        <a:ext cx="2175867" cy="870346"/>
      </dsp:txXfrm>
    </dsp:sp>
    <dsp:sp modelId="{30E1D8B8-415A-4ED0-B9D2-BE0F2A907141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326796"/>
                <a:satOff val="-41417"/>
                <a:lumOff val="207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-326796"/>
                <a:satOff val="-41417"/>
                <a:lumOff val="207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-326796"/>
                <a:satOff val="-41417"/>
                <a:lumOff val="207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Initiation</a:t>
          </a:r>
          <a:endParaRPr lang="en-US" sz="1800" kern="1200" dirty="0"/>
        </a:p>
      </dsp:txBody>
      <dsp:txXfrm>
        <a:off x="1960066" y="1596826"/>
        <a:ext cx="2175867" cy="870346"/>
      </dsp:txXfrm>
    </dsp:sp>
    <dsp:sp modelId="{89DA56F3-4BA5-49B7-B628-B4E5165EE524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653591"/>
                <a:satOff val="-82834"/>
                <a:lumOff val="4149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shade val="80000"/>
                <a:hueOff val="-653591"/>
                <a:satOff val="-82834"/>
                <a:lumOff val="4149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shade val="80000"/>
                <a:hueOff val="-653591"/>
                <a:satOff val="-82834"/>
                <a:lumOff val="4149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Completion</a:t>
          </a:r>
          <a:endParaRPr lang="en-US" sz="1800" kern="1200" dirty="0"/>
        </a:p>
      </dsp:txBody>
      <dsp:txXfrm>
        <a:off x="3918346" y="1596826"/>
        <a:ext cx="2175867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talk about history in more detail later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which thread/machine the new workflow runs on.</a:t>
            </a:r>
            <a:r>
              <a:rPr lang="en-US" baseline="0" dirty="0" smtClean="0"/>
              <a:t> Follow back through </a:t>
            </a:r>
            <a:r>
              <a:rPr lang="en-US" baseline="0" dirty="0" err="1" smtClean="0"/>
              <a:t>stimiulus</a:t>
            </a:r>
            <a:r>
              <a:rPr lang="en-US" baseline="0" dirty="0" smtClean="0"/>
              <a:t> of changing task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04 - WF Integration with SharePoint 2007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Workflow Foundation Integration  with SharePoint 2007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</a:t>
            </a:r>
            <a:r>
              <a:rPr lang="en-US" baseline="0" dirty="0" smtClean="0"/>
              <a:t> Initiation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752600"/>
          </a:xfrm>
        </p:spPr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 workflow instance is initiated</a:t>
            </a:r>
          </a:p>
          <a:p>
            <a:pPr lvl="1"/>
            <a:r>
              <a:rPr lang="en-US" dirty="0" smtClean="0"/>
              <a:t>User has a chance</a:t>
            </a:r>
            <a:r>
              <a:rPr lang="en-US" baseline="0" dirty="0" smtClean="0"/>
              <a:t> to override instance settings</a:t>
            </a:r>
          </a:p>
          <a:p>
            <a:pPr lvl="1"/>
            <a:r>
              <a:rPr lang="en-US" baseline="0" dirty="0" smtClean="0"/>
              <a:t>Done using UI specified by workflow type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971800"/>
            <a:ext cx="4908648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Once workflow is running, status accessed via list</a:t>
            </a:r>
          </a:p>
          <a:p>
            <a:pPr lvl="1"/>
            <a:r>
              <a:rPr lang="en-US" dirty="0" smtClean="0"/>
              <a:t>List column</a:t>
            </a:r>
            <a:r>
              <a:rPr lang="en-US" baseline="0" dirty="0" smtClean="0"/>
              <a:t> added showing WF instance current state</a:t>
            </a:r>
          </a:p>
          <a:p>
            <a:pPr lvl="1"/>
            <a:r>
              <a:rPr lang="en-US" dirty="0" smtClean="0"/>
              <a:t>Links to a special status page showing</a:t>
            </a:r>
          </a:p>
          <a:p>
            <a:pPr lvl="2"/>
            <a:r>
              <a:rPr lang="en-US" dirty="0" smtClean="0"/>
              <a:t>Tasks related to workflow instance</a:t>
            </a:r>
          </a:p>
          <a:p>
            <a:pPr lvl="2"/>
            <a:r>
              <a:rPr lang="en-US" baseline="0" dirty="0" smtClean="0"/>
              <a:t>History</a:t>
            </a:r>
            <a:r>
              <a:rPr lang="en-US" dirty="0" smtClean="0"/>
              <a:t> information logged by workflow instance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3619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806603"/>
            <a:ext cx="4181475" cy="277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workflow needs to be changed?</a:t>
            </a:r>
          </a:p>
          <a:p>
            <a:pPr lvl="1"/>
            <a:r>
              <a:rPr lang="en-US" dirty="0" smtClean="0"/>
              <a:t>The list of approvers changes</a:t>
            </a:r>
          </a:p>
          <a:p>
            <a:pPr lvl="1"/>
            <a:r>
              <a:rPr lang="en-US" dirty="0" smtClean="0"/>
              <a:t>The approval process becomes more urgent?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WSS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Tasks are the key WF/UI interaction point</a:t>
            </a:r>
          </a:p>
          <a:p>
            <a:pPr lvl="1"/>
            <a:r>
              <a:rPr lang="en-US" dirty="0" smtClean="0"/>
              <a:t>Process defines tasks that the user can complete</a:t>
            </a:r>
          </a:p>
          <a:p>
            <a:pPr lvl="1"/>
            <a:r>
              <a:rPr lang="en-US" dirty="0" smtClean="0"/>
              <a:t>Tasks are stored in a standard list with custom forms</a:t>
            </a:r>
          </a:p>
          <a:p>
            <a:pPr lvl="1"/>
            <a:r>
              <a:rPr lang="en-US" dirty="0" smtClean="0"/>
              <a:t>The status UI displays a filtered view of the tasks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57600"/>
            <a:ext cx="73818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WSS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pPr lvl="0"/>
            <a:r>
              <a:rPr lang="en-US" dirty="0" smtClean="0"/>
              <a:t>Content types allow multiple forms per list</a:t>
            </a:r>
          </a:p>
          <a:p>
            <a:pPr lvl="1"/>
            <a:r>
              <a:rPr lang="en-US" dirty="0" smtClean="0"/>
              <a:t>Each</a:t>
            </a:r>
            <a:r>
              <a:rPr lang="en-US" baseline="0" dirty="0" smtClean="0"/>
              <a:t> workflow can have its own task content type</a:t>
            </a:r>
          </a:p>
          <a:p>
            <a:pPr lvl="1"/>
            <a:r>
              <a:rPr lang="en-US" baseline="0" dirty="0" smtClean="0"/>
              <a:t>Each content type has it’s own custom forms</a:t>
            </a:r>
          </a:p>
          <a:p>
            <a:pPr lvl="1"/>
            <a:r>
              <a:rPr lang="en-US" baseline="0" dirty="0" smtClean="0"/>
              <a:t>Custom forms have 1 to 1 relationship with </a:t>
            </a:r>
            <a:r>
              <a:rPr lang="en-US" baseline="0" dirty="0" err="1" smtClean="0"/>
              <a:t>aspx</a:t>
            </a:r>
            <a:r>
              <a:rPr lang="en-US" baseline="0" dirty="0" smtClean="0"/>
              <a:t> pages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352800"/>
            <a:ext cx="4552950" cy="328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Current Workflow</a:t>
            </a:r>
            <a:r>
              <a:rPr lang="en-US" baseline="0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Report page displays workflow types</a:t>
            </a:r>
          </a:p>
          <a:p>
            <a:pPr lvl="1"/>
            <a:r>
              <a:rPr lang="en-US" dirty="0" smtClean="0"/>
              <a:t>Located in site settings at site collection level</a:t>
            </a:r>
          </a:p>
          <a:p>
            <a:pPr lvl="1"/>
            <a:r>
              <a:rPr lang="en-US" dirty="0" smtClean="0"/>
              <a:t>Displays list of all workflow types</a:t>
            </a:r>
          </a:p>
          <a:p>
            <a:pPr lvl="1"/>
            <a:r>
              <a:rPr lang="en-US" dirty="0" smtClean="0"/>
              <a:t>Displays number of associations and instances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81400"/>
            <a:ext cx="1343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191000"/>
            <a:ext cx="5957888" cy="207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Un-associating a Workflow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667000"/>
          </a:xfrm>
        </p:spPr>
        <p:txBody>
          <a:bodyPr/>
          <a:lstStyle/>
          <a:p>
            <a:r>
              <a:rPr lang="en-US" dirty="0" smtClean="0"/>
              <a:t>Removal of a workflow type done in three steps</a:t>
            </a:r>
          </a:p>
          <a:p>
            <a:pPr lvl="1"/>
            <a:r>
              <a:rPr lang="en-US" dirty="0" smtClean="0"/>
              <a:t>Remove the ability to start new instances</a:t>
            </a:r>
          </a:p>
          <a:p>
            <a:pPr lvl="1"/>
            <a:r>
              <a:rPr lang="en-US" dirty="0" smtClean="0"/>
              <a:t>Wait until all instances are complete</a:t>
            </a:r>
          </a:p>
          <a:p>
            <a:pPr lvl="1"/>
            <a:r>
              <a:rPr lang="en-US" dirty="0" smtClean="0"/>
              <a:t>Remove the workflow association</a:t>
            </a:r>
          </a:p>
          <a:p>
            <a:r>
              <a:rPr lang="en-US" dirty="0" smtClean="0"/>
              <a:t>It is possible to terminate current instances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14800"/>
            <a:ext cx="70008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Workflow runs under worker process identity</a:t>
            </a:r>
          </a:p>
          <a:p>
            <a:pPr lvl="1"/>
            <a:r>
              <a:rPr lang="en-US" dirty="0" smtClean="0"/>
              <a:t>Instances may have more permissions than initiator</a:t>
            </a:r>
          </a:p>
          <a:p>
            <a:pPr lvl="2"/>
            <a:r>
              <a:rPr lang="en-US" dirty="0" smtClean="0"/>
              <a:t>Initiator may also be an event, not a user</a:t>
            </a:r>
          </a:p>
          <a:p>
            <a:pPr lvl="1"/>
            <a:r>
              <a:rPr lang="en-US" dirty="0" smtClean="0"/>
              <a:t>Security is necessary on the workflow initiation</a:t>
            </a:r>
          </a:p>
          <a:p>
            <a:pPr lvl="2"/>
            <a:r>
              <a:rPr lang="en-US" dirty="0" smtClean="0"/>
              <a:t>Tight controls on who can start a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3962400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Account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962400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Account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ircular Arrow 7"/>
          <p:cNvSpPr>
            <a:spLocks/>
          </p:cNvSpPr>
          <p:nvPr/>
        </p:nvSpPr>
        <p:spPr>
          <a:xfrm>
            <a:off x="5943600" y="4407568"/>
            <a:ext cx="1645920" cy="1645920"/>
          </a:xfrm>
          <a:prstGeom prst="circular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>
            <a:spLocks/>
          </p:cNvSpPr>
          <p:nvPr/>
        </p:nvSpPr>
        <p:spPr>
          <a:xfrm rot="10800000">
            <a:off x="5943600" y="4419600"/>
            <a:ext cx="1645920" cy="1645920"/>
          </a:xfrm>
          <a:prstGeom prst="circular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5200" y="5029200"/>
            <a:ext cx="1066800" cy="381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Callout 10"/>
          <p:cNvSpPr/>
          <p:nvPr/>
        </p:nvSpPr>
        <p:spPr>
          <a:xfrm>
            <a:off x="4648200" y="4724400"/>
            <a:ext cx="1219200" cy="990600"/>
          </a:xfrm>
          <a:prstGeom prst="rightArrowCallout">
            <a:avLst>
              <a:gd name="adj1" fmla="val 20501"/>
              <a:gd name="adj2" fmla="val 20242"/>
              <a:gd name="adj3" fmla="val 20242"/>
              <a:gd name="adj4" fmla="val 3011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400" y="5486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 Runtime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0" y="4724400"/>
            <a:ext cx="17526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br>
              <a:rPr lang="en-US" dirty="0" smtClean="0"/>
            </a:br>
            <a:r>
              <a:rPr lang="en-US" dirty="0" smtClean="0"/>
              <a:t>Initiator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integrates with </a:t>
            </a:r>
            <a:r>
              <a:rPr lang="en-US" dirty="0" err="1" smtClean="0"/>
              <a:t>WinWF</a:t>
            </a:r>
            <a:r>
              <a:rPr lang="en-US" dirty="0" smtClean="0"/>
              <a:t> two ways</a:t>
            </a:r>
          </a:p>
          <a:p>
            <a:pPr lvl="1"/>
            <a:r>
              <a:rPr lang="en-US" dirty="0" smtClean="0"/>
              <a:t>WSS hosts the </a:t>
            </a:r>
            <a:r>
              <a:rPr lang="en-US" dirty="0" err="1" smtClean="0"/>
              <a:t>WorkflowRuntime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WSS provides custom services for the runtime</a:t>
            </a:r>
          </a:p>
          <a:p>
            <a:pPr lvl="2"/>
            <a:r>
              <a:rPr lang="en-US" dirty="0" err="1" smtClean="0"/>
              <a:t>SPWinOePersistenceService</a:t>
            </a:r>
            <a:endParaRPr lang="en-US" dirty="0" smtClean="0"/>
          </a:p>
          <a:p>
            <a:pPr lvl="2"/>
            <a:r>
              <a:rPr lang="en-US" dirty="0" err="1" smtClean="0"/>
              <a:t>SPWinOETaskService</a:t>
            </a:r>
            <a:endParaRPr lang="en-US" dirty="0" smtClean="0"/>
          </a:p>
          <a:p>
            <a:pPr lvl="2"/>
            <a:r>
              <a:rPr lang="en-US" dirty="0" err="1" smtClean="0"/>
              <a:t>SPWinOEWSSService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Dehydration of workflow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Workflow persisted while waiting</a:t>
            </a:r>
            <a:r>
              <a:rPr lang="en-US" baseline="0" dirty="0" smtClean="0"/>
              <a:t> on tasks</a:t>
            </a:r>
          </a:p>
          <a:p>
            <a:pPr lvl="1"/>
            <a:r>
              <a:rPr lang="en-US" dirty="0" smtClean="0"/>
              <a:t>Running workflow is serialized</a:t>
            </a:r>
            <a:r>
              <a:rPr lang="en-US" baseline="0" dirty="0" smtClean="0"/>
              <a:t> into content database</a:t>
            </a:r>
          </a:p>
          <a:p>
            <a:pPr lvl="1"/>
            <a:r>
              <a:rPr lang="en-US" baseline="0" dirty="0" smtClean="0"/>
              <a:t>Persistence service chosen in code</a:t>
            </a:r>
          </a:p>
          <a:p>
            <a:pPr lvl="1"/>
            <a:r>
              <a:rPr lang="en-US" baseline="0" dirty="0" smtClean="0"/>
              <a:t>Can’t be overridden in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267200"/>
            <a:ext cx="56007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as a Workflow UI</a:t>
            </a:r>
          </a:p>
          <a:p>
            <a:r>
              <a:rPr lang="en-US" dirty="0" smtClean="0"/>
              <a:t>Association Workflow to Lists and Content Types</a:t>
            </a:r>
            <a:endParaRPr lang="en-US" b="1" dirty="0" smtClean="0"/>
          </a:p>
          <a:p>
            <a:r>
              <a:rPr lang="en-US" dirty="0" smtClean="0"/>
              <a:t>Executing Workflow in WSS</a:t>
            </a:r>
          </a:p>
          <a:p>
            <a:r>
              <a:rPr lang="en-US" dirty="0" smtClean="0"/>
              <a:t>WSS/</a:t>
            </a:r>
            <a:r>
              <a:rPr lang="en-US" dirty="0" err="1" smtClean="0"/>
              <a:t>WinWF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Integration with Office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Rehydration of workflow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Workflow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deserialized</a:t>
            </a:r>
            <a:r>
              <a:rPr lang="en-US" baseline="0" dirty="0" smtClean="0"/>
              <a:t> when tasks change</a:t>
            </a:r>
          </a:p>
          <a:p>
            <a:pPr lvl="1"/>
            <a:r>
              <a:rPr lang="en-US" dirty="0" smtClean="0"/>
              <a:t>Tasks are just list items</a:t>
            </a:r>
          </a:p>
          <a:p>
            <a:pPr lvl="1"/>
            <a:r>
              <a:rPr lang="en-US" dirty="0" err="1" smtClean="0"/>
              <a:t>SPItemEventReceiver</a:t>
            </a:r>
            <a:r>
              <a:rPr lang="en-US" dirty="0" smtClean="0"/>
              <a:t> fires the </a:t>
            </a:r>
            <a:r>
              <a:rPr lang="en-US" dirty="0" err="1" smtClean="0"/>
              <a:t>onUpdated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Workflow event receivers </a:t>
            </a:r>
            <a:r>
              <a:rPr lang="en-US" dirty="0" err="1" smtClean="0"/>
              <a:t>deserialize</a:t>
            </a:r>
            <a:r>
              <a:rPr lang="en-US" dirty="0" smtClean="0"/>
              <a:t> and start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191000"/>
            <a:ext cx="1600200" cy="1447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Runtime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09800" y="4800600"/>
            <a:ext cx="10668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/>
          <p:cNvSpPr/>
          <p:nvPr/>
        </p:nvSpPr>
        <p:spPr>
          <a:xfrm>
            <a:off x="6781800" y="3505200"/>
            <a:ext cx="1447800" cy="99060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14"/>
          <p:cNvGrpSpPr/>
          <p:nvPr/>
        </p:nvGrpSpPr>
        <p:grpSpPr>
          <a:xfrm>
            <a:off x="6934200" y="5105400"/>
            <a:ext cx="990600" cy="1002632"/>
            <a:chOff x="6248400" y="5398168"/>
            <a:chExt cx="990600" cy="1002632"/>
          </a:xfrm>
        </p:grpSpPr>
        <p:sp>
          <p:nvSpPr>
            <p:cNvPr id="9" name="Circular Arrow 8"/>
            <p:cNvSpPr>
              <a:spLocks/>
            </p:cNvSpPr>
            <p:nvPr/>
          </p:nvSpPr>
          <p:spPr>
            <a:xfrm>
              <a:off x="6248400" y="5398168"/>
              <a:ext cx="990600" cy="990600"/>
            </a:xfrm>
            <a:prstGeom prst="circular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ircular Arrow 9"/>
            <p:cNvSpPr>
              <a:spLocks/>
            </p:cNvSpPr>
            <p:nvPr/>
          </p:nvSpPr>
          <p:spPr>
            <a:xfrm rot="10800000">
              <a:off x="6248400" y="5410200"/>
              <a:ext cx="990600" cy="990600"/>
            </a:xfrm>
            <a:prstGeom prst="circular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57800" y="3657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Load Persisted Workflow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715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Resume Workflow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 rot="1230535" flipV="1">
            <a:off x="5277385" y="5130220"/>
            <a:ext cx="10668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369465">
            <a:off x="5277386" y="4444418"/>
            <a:ext cx="10668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762000" y="4495800"/>
            <a:ext cx="1295400" cy="990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Item Changed Event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are events delivered?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using </a:t>
            </a:r>
            <a:r>
              <a:rPr lang="en-US" dirty="0" err="1" smtClean="0"/>
              <a:t>ExternalDataExchange</a:t>
            </a:r>
            <a:endParaRPr lang="en-US" dirty="0" smtClean="0"/>
          </a:p>
          <a:p>
            <a:pPr lvl="1"/>
            <a:r>
              <a:rPr lang="en-US" dirty="0" smtClean="0"/>
              <a:t>WSS Defines a set of </a:t>
            </a:r>
            <a:r>
              <a:rPr lang="en-US" dirty="0" err="1" smtClean="0"/>
              <a:t>ExternalDataExchange</a:t>
            </a:r>
            <a:r>
              <a:rPr lang="en-US" dirty="0" smtClean="0"/>
              <a:t> interfaces</a:t>
            </a:r>
          </a:p>
          <a:p>
            <a:pPr lvl="1"/>
            <a:r>
              <a:rPr lang="en-US" dirty="0" smtClean="0"/>
              <a:t>Implements the interfaces in special service</a:t>
            </a:r>
          </a:p>
          <a:p>
            <a:pPr lvl="1"/>
            <a:r>
              <a:rPr lang="en-US" dirty="0" smtClean="0"/>
              <a:t>WSS</a:t>
            </a:r>
            <a:r>
              <a:rPr lang="en-US" baseline="0" dirty="0" smtClean="0"/>
              <a:t> provides a set of activities to use interfaces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ExternalDataExchange</a:t>
            </a:r>
            <a:r>
              <a:rPr lang="en-US" baseline="0" dirty="0" smtClean="0"/>
              <a:t> Interfaces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81200"/>
            <a:ext cx="190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192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953000"/>
            <a:ext cx="2152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1981200"/>
            <a:ext cx="1905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Creation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 instance uses </a:t>
            </a:r>
            <a:r>
              <a:rPr lang="en-US" dirty="0" err="1" smtClean="0"/>
              <a:t>CreateTask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Workflow calls method in </a:t>
            </a:r>
            <a:r>
              <a:rPr lang="en-US" dirty="0" err="1" smtClean="0"/>
              <a:t>ITaskService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Task is created in the Tasks list</a:t>
            </a:r>
          </a:p>
          <a:p>
            <a:pPr lvl="1"/>
            <a:r>
              <a:rPr lang="en-US" dirty="0" smtClean="0"/>
              <a:t>Activity initializes a correlation token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436914" y="3048000"/>
            <a:ext cx="7478486" cy="3643312"/>
            <a:chOff x="1436914" y="3048000"/>
            <a:chExt cx="7478486" cy="36433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9800" y="5486400"/>
              <a:ext cx="2471372" cy="1204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048000"/>
              <a:ext cx="1351935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Down Arrow 5"/>
            <p:cNvSpPr/>
            <p:nvPr/>
          </p:nvSpPr>
          <p:spPr>
            <a:xfrm>
              <a:off x="7086600" y="4800600"/>
              <a:ext cx="304800" cy="53340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49530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2. Creates Task</a:t>
              </a:r>
              <a:endParaRPr lang="en-US" sz="1400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905000" y="5410200"/>
              <a:ext cx="1143000" cy="1066800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</a:t>
              </a:r>
              <a:endParaRPr lang="en-US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36914" y="3581400"/>
              <a:ext cx="2155372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ight Arrow 9"/>
            <p:cNvSpPr/>
            <p:nvPr/>
          </p:nvSpPr>
          <p:spPr>
            <a:xfrm>
              <a:off x="4038600" y="3733800"/>
              <a:ext cx="2133600" cy="304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362200" y="4343400"/>
              <a:ext cx="304800" cy="99060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4114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 Calls External Method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48006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3. Initializes Token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WSS</a:t>
            </a:r>
            <a:r>
              <a:rPr lang="en-US" baseline="0" dirty="0" smtClean="0"/>
              <a:t> </a:t>
            </a:r>
            <a:r>
              <a:rPr lang="en-US" dirty="0" smtClean="0"/>
              <a:t>Event</a:t>
            </a:r>
            <a:r>
              <a:rPr lang="en-US" baseline="0" dirty="0" smtClean="0"/>
              <a:t> handler sends event to workflow</a:t>
            </a:r>
          </a:p>
          <a:p>
            <a:pPr lvl="1"/>
            <a:r>
              <a:rPr lang="en-US" dirty="0" smtClean="0"/>
              <a:t>Event is converted into an </a:t>
            </a:r>
            <a:r>
              <a:rPr lang="en-US" dirty="0" err="1" smtClean="0"/>
              <a:t>ITaskService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Message is correlated to a previous </a:t>
            </a:r>
            <a:r>
              <a:rPr lang="en-US" dirty="0" err="1" smtClean="0"/>
              <a:t>CreateTask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Event is routed back to the correct activity and workflow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267200"/>
            <a:ext cx="13519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 rot="16200000" flipV="1">
            <a:off x="7581900" y="4610100"/>
            <a:ext cx="304800" cy="8382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5257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Task Changed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3962400" y="3810000"/>
            <a:ext cx="914400" cy="76200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Token</a:t>
            </a:r>
            <a:endParaRPr lang="en-US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00600"/>
            <a:ext cx="21553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363686" y="4572000"/>
            <a:ext cx="21336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9530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Registers For Event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5715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Receives Event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flipH="1">
            <a:off x="3352800" y="5334000"/>
            <a:ext cx="21336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2007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Applications that support workflow</a:t>
            </a:r>
          </a:p>
          <a:p>
            <a:pPr lvl="1"/>
            <a:r>
              <a:rPr lang="en-US" dirty="0" smtClean="0"/>
              <a:t>Word 2007</a:t>
            </a:r>
          </a:p>
          <a:p>
            <a:pPr lvl="1"/>
            <a:r>
              <a:rPr lang="en-US" dirty="0" smtClean="0"/>
              <a:t>Excel 2007</a:t>
            </a:r>
          </a:p>
          <a:p>
            <a:pPr lvl="1"/>
            <a:r>
              <a:rPr lang="en-US" dirty="0" smtClean="0"/>
              <a:t>PowerPoint 2007</a:t>
            </a:r>
          </a:p>
          <a:p>
            <a:pPr lvl="1"/>
            <a:r>
              <a:rPr lang="en-US" dirty="0" smtClean="0"/>
              <a:t>Outlook 2007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114800"/>
            <a:ext cx="3569907" cy="249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657600"/>
            <a:ext cx="3586163" cy="250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124200"/>
            <a:ext cx="3637167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26670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Workflow via Office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smtClean="0"/>
              <a:t>Office applications allow workflow to be</a:t>
            </a:r>
            <a:r>
              <a:rPr lang="en-US" baseline="0" dirty="0" smtClean="0"/>
              <a:t> started</a:t>
            </a:r>
            <a:endParaRPr lang="en-US" dirty="0" smtClean="0"/>
          </a:p>
          <a:p>
            <a:pPr lvl="1"/>
            <a:r>
              <a:rPr lang="en-US" dirty="0" smtClean="0"/>
              <a:t>Can</a:t>
            </a:r>
            <a:r>
              <a:rPr lang="en-US" baseline="0" dirty="0" smtClean="0"/>
              <a:t> only start workflows previous associated</a:t>
            </a:r>
          </a:p>
          <a:p>
            <a:pPr lvl="1"/>
            <a:r>
              <a:rPr lang="en-US" baseline="0" dirty="0" smtClean="0"/>
              <a:t>Office hosts initiation page in embedded browser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191000" y="4495800"/>
            <a:ext cx="762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124200"/>
            <a:ext cx="3321908" cy="327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Acting on Tasks via Office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can find any</a:t>
            </a:r>
            <a:r>
              <a:rPr lang="en-US" baseline="0" dirty="0" smtClean="0"/>
              <a:t> tasks for open item</a:t>
            </a:r>
          </a:p>
          <a:p>
            <a:pPr lvl="1"/>
            <a:r>
              <a:rPr lang="en-US" dirty="0" smtClean="0"/>
              <a:t>Display notification for the user</a:t>
            </a:r>
          </a:p>
          <a:p>
            <a:pPr lvl="1"/>
            <a:r>
              <a:rPr lang="en-US" dirty="0" smtClean="0"/>
              <a:t>Can host task edit form in embedded host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3276600" cy="142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200400"/>
            <a:ext cx="4400791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2778696">
            <a:off x="3296522" y="4712389"/>
            <a:ext cx="762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Tasks</a:t>
            </a:r>
            <a:r>
              <a:rPr lang="en-US" baseline="0" dirty="0" smtClean="0"/>
              <a:t> via Outlook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Workflow status received via Email</a:t>
            </a:r>
          </a:p>
          <a:p>
            <a:pPr lvl="1"/>
            <a:r>
              <a:rPr lang="en-US" dirty="0" smtClean="0"/>
              <a:t>Tasks sent as an email to all recipients</a:t>
            </a:r>
          </a:p>
          <a:p>
            <a:pPr lvl="1"/>
            <a:r>
              <a:rPr lang="en-US" dirty="0" smtClean="0"/>
              <a:t>Hosts task edit form in embedded host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4200"/>
            <a:ext cx="4391025" cy="274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577" y="3962400"/>
            <a:ext cx="3339779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2778696">
            <a:off x="4744321" y="4636189"/>
            <a:ext cx="762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as a Workflow UI</a:t>
            </a:r>
          </a:p>
          <a:p>
            <a:r>
              <a:rPr lang="en-US" dirty="0" smtClean="0"/>
              <a:t>Association Workflow to Lists and Content Types</a:t>
            </a:r>
            <a:endParaRPr lang="en-US" b="1" dirty="0" smtClean="0"/>
          </a:p>
          <a:p>
            <a:r>
              <a:rPr lang="en-US" dirty="0" smtClean="0"/>
              <a:t>Executing Workflow in WSS</a:t>
            </a:r>
          </a:p>
          <a:p>
            <a:r>
              <a:rPr lang="en-US" dirty="0" smtClean="0"/>
              <a:t>WSS/</a:t>
            </a:r>
            <a:r>
              <a:rPr lang="en-US" dirty="0" err="1" smtClean="0"/>
              <a:t>WinWF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Integration with Office 2007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UI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Human workflow requires process and UI</a:t>
            </a:r>
          </a:p>
          <a:p>
            <a:pPr lvl="1"/>
            <a:r>
              <a:rPr lang="en-US" baseline="0" dirty="0" err="1" smtClean="0"/>
              <a:t>WinWF</a:t>
            </a:r>
            <a:r>
              <a:rPr lang="en-US" dirty="0" smtClean="0"/>
              <a:t> provides process, but no UI</a:t>
            </a:r>
          </a:p>
          <a:p>
            <a:pPr lvl="1"/>
            <a:r>
              <a:rPr lang="en-US" baseline="0" dirty="0" err="1" smtClean="0"/>
              <a:t>WinWF</a:t>
            </a:r>
            <a:r>
              <a:rPr lang="en-US" dirty="0" smtClean="0"/>
              <a:t> provides external communication mechanism</a:t>
            </a:r>
          </a:p>
          <a:p>
            <a:pPr lvl="1"/>
            <a:r>
              <a:rPr lang="en-US" dirty="0" smtClean="0"/>
              <a:t>Traditionally it’s the developers job to provide UI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33528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4343400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User</a:t>
            </a:r>
          </a:p>
          <a:p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4038600" y="43434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3962400" y="5181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Workflow UI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UI in human</a:t>
            </a:r>
            <a:r>
              <a:rPr lang="en-US" baseline="0" dirty="0" smtClean="0"/>
              <a:t> workflow centers around tasks</a:t>
            </a:r>
          </a:p>
          <a:p>
            <a:pPr lvl="1"/>
            <a:r>
              <a:rPr lang="en-US" dirty="0" smtClean="0"/>
              <a:t>Process defines tasks and waits for result</a:t>
            </a:r>
          </a:p>
          <a:p>
            <a:pPr lvl="1"/>
            <a:r>
              <a:rPr lang="en-US" dirty="0" smtClean="0"/>
              <a:t>Humans</a:t>
            </a:r>
            <a:r>
              <a:rPr lang="en-US" baseline="0" dirty="0" smtClean="0"/>
              <a:t> complete tasks and provide result</a:t>
            </a:r>
          </a:p>
          <a:p>
            <a:pPr lvl="1"/>
            <a:r>
              <a:rPr lang="en-US" baseline="0" dirty="0" smtClean="0"/>
              <a:t>Process continues to execute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352800"/>
          <a:ext cx="33528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4343400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User</a:t>
            </a:r>
          </a:p>
          <a:p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4038600" y="43434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3962400" y="5181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114800" y="3810000"/>
            <a:ext cx="647700" cy="457200"/>
            <a:chOff x="5753100" y="3467100"/>
            <a:chExt cx="647700" cy="457200"/>
          </a:xfrm>
        </p:grpSpPr>
        <p:sp>
          <p:nvSpPr>
            <p:cNvPr id="8" name="Folded Corner 7"/>
            <p:cNvSpPr/>
            <p:nvPr/>
          </p:nvSpPr>
          <p:spPr>
            <a:xfrm rot="16200000">
              <a:off x="5848350" y="3371850"/>
              <a:ext cx="457200" cy="6477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3581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Task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91000" y="5562600"/>
            <a:ext cx="647700" cy="457200"/>
            <a:chOff x="5753100" y="3467100"/>
            <a:chExt cx="647700" cy="457200"/>
          </a:xfrm>
        </p:grpSpPr>
        <p:sp>
          <p:nvSpPr>
            <p:cNvPr id="12" name="Folded Corner 11"/>
            <p:cNvSpPr/>
            <p:nvPr/>
          </p:nvSpPr>
          <p:spPr>
            <a:xfrm rot="16200000">
              <a:off x="5848350" y="3371850"/>
              <a:ext cx="457200" cy="6477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581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Task</a:t>
              </a:r>
              <a:endParaRPr lang="en-US" sz="1400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800600" y="3962400"/>
            <a:ext cx="2286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3886200" y="5715000"/>
            <a:ext cx="2286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as Workflow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very similar to list items</a:t>
            </a:r>
          </a:p>
          <a:p>
            <a:pPr lvl="1"/>
            <a:r>
              <a:rPr lang="en-US" dirty="0" smtClean="0"/>
              <a:t>In fact WSS</a:t>
            </a:r>
            <a:r>
              <a:rPr lang="en-US" baseline="0" dirty="0" smtClean="0"/>
              <a:t> 3.0 has a list type called tasks</a:t>
            </a:r>
          </a:p>
          <a:p>
            <a:pPr lvl="1"/>
            <a:r>
              <a:rPr lang="en-US" baseline="0" dirty="0" smtClean="0"/>
              <a:t>Could the tasks list be our Workflow UI?</a:t>
            </a:r>
          </a:p>
          <a:p>
            <a:pPr lvl="1"/>
            <a:r>
              <a:rPr lang="en-US" dirty="0" smtClean="0"/>
              <a:t>Can the tasks list hold multiple types of tasks with custom UIs?</a:t>
            </a:r>
            <a:endParaRPr lang="en-US" baseline="0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What useful functionality</a:t>
            </a:r>
            <a:r>
              <a:rPr lang="en-US" dirty="0" smtClean="0"/>
              <a:t> do lists have in WSS</a:t>
            </a:r>
          </a:p>
          <a:p>
            <a:pPr lvl="1"/>
            <a:r>
              <a:rPr lang="en-US" baseline="0" dirty="0" smtClean="0"/>
              <a:t>Custom display and edit forms</a:t>
            </a:r>
          </a:p>
          <a:p>
            <a:pPr lvl="1"/>
            <a:r>
              <a:rPr lang="en-US" dirty="0" smtClean="0"/>
              <a:t>Potential for multiple content types with custom forms</a:t>
            </a:r>
          </a:p>
          <a:p>
            <a:pPr lvl="1"/>
            <a:r>
              <a:rPr lang="en-US" dirty="0" smtClean="0"/>
              <a:t>Filtering to allow display of a single type of task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Workflow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</a:t>
            </a:r>
            <a:r>
              <a:rPr lang="en-US" baseline="0" dirty="0" smtClean="0"/>
              <a:t> primary interaction points</a:t>
            </a:r>
          </a:p>
          <a:p>
            <a:pPr lvl="1"/>
            <a:r>
              <a:rPr lang="en-US" dirty="0" smtClean="0"/>
              <a:t>Workflow Association</a:t>
            </a:r>
          </a:p>
          <a:p>
            <a:pPr lvl="1"/>
            <a:r>
              <a:rPr lang="en-US" dirty="0" smtClean="0"/>
              <a:t>Workflow Initiation</a:t>
            </a:r>
          </a:p>
          <a:p>
            <a:pPr lvl="1"/>
            <a:r>
              <a:rPr lang="en-US" dirty="0" smtClean="0"/>
              <a:t>Task Completion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 flipH="1" flipV="1">
            <a:off x="5638800" y="5105400"/>
            <a:ext cx="1219200" cy="609600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586740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workflow may have multiple tasks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Workflows must be associated with containers</a:t>
            </a:r>
          </a:p>
          <a:p>
            <a:pPr lvl="1"/>
            <a:r>
              <a:rPr lang="en-US" dirty="0" smtClean="0"/>
              <a:t>Can be associated with lists or content types</a:t>
            </a:r>
          </a:p>
          <a:p>
            <a:pPr lvl="1"/>
            <a:r>
              <a:rPr lang="en-US" dirty="0" smtClean="0"/>
              <a:t>Association ties a type of workflow to a set of items</a:t>
            </a:r>
          </a:p>
          <a:p>
            <a:pPr lvl="1"/>
            <a:r>
              <a:rPr lang="en-US" dirty="0" smtClean="0"/>
              <a:t>Requires entry of workflow type specific data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733800"/>
            <a:ext cx="3474854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2505075" cy="118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Association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58082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57847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r>
              <a:rPr lang="en-US" baseline="0" dirty="0" smtClean="0"/>
              <a:t> Workflow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Initiation occurs at the list item level</a:t>
            </a:r>
          </a:p>
          <a:p>
            <a:pPr lvl="1"/>
            <a:r>
              <a:rPr lang="en-US" dirty="0" smtClean="0"/>
              <a:t>Workflow</a:t>
            </a:r>
            <a:r>
              <a:rPr lang="en-US" baseline="0" dirty="0" smtClean="0"/>
              <a:t> types associated with its container allowed</a:t>
            </a:r>
          </a:p>
          <a:p>
            <a:pPr lvl="2"/>
            <a:r>
              <a:rPr lang="en-US" dirty="0" smtClean="0"/>
              <a:t>Ex. WF Types associated with content type or list</a:t>
            </a:r>
          </a:p>
          <a:p>
            <a:pPr lvl="1"/>
            <a:r>
              <a:rPr lang="en-US" dirty="0" smtClean="0"/>
              <a:t>Initiation</a:t>
            </a:r>
            <a:r>
              <a:rPr lang="en-US" baseline="0" dirty="0" smtClean="0"/>
              <a:t> can be automatic (when item created edited)</a:t>
            </a:r>
          </a:p>
          <a:p>
            <a:pPr lvl="1"/>
            <a:r>
              <a:rPr lang="en-US" baseline="0" dirty="0" smtClean="0"/>
              <a:t>Initiation can be manual (anyone or only editors)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2886075" cy="118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029200"/>
            <a:ext cx="2609850" cy="119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http://intranet.sharepointblackops.com/Courses/SPW401/_layouts/DocIdRedir.aspx?ID=3CC2HQU7XWNV-76-5</Url>
      <Description>3CC2HQU7XWNV-76-5</Description>
    </_dlc_DocIdUrl>
    <_dlc_DocId xmlns="c83d3ea4-1015-4b4b-bfa9-09fbcd7aa64d">3CC2HQU7XWNV-76-5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CCF0777A-D495-4400-99F1-DA2DD642304F}"/>
</file>

<file path=customXml/itemProps4.xml><?xml version="1.0" encoding="utf-8"?>
<ds:datastoreItem xmlns:ds="http://schemas.openxmlformats.org/officeDocument/2006/customXml" ds:itemID="{1862B728-8211-4FDB-8B59-D204EE5B606E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2</TotalTime>
  <Words>1060</Words>
  <Application>Microsoft Office PowerPoint</Application>
  <PresentationFormat>On-screen Show (4:3)</PresentationFormat>
  <Paragraphs>205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CPT_TEMPLATE</vt:lpstr>
      <vt:lpstr>Windows Workflow Foundation Integration  with SharePoint 2007</vt:lpstr>
      <vt:lpstr>Agenda</vt:lpstr>
      <vt:lpstr>Workflow UI</vt:lpstr>
      <vt:lpstr>Workflow UI Patterns</vt:lpstr>
      <vt:lpstr>WSS as Workflow UI</vt:lpstr>
      <vt:lpstr>Using Workflow in WSS</vt:lpstr>
      <vt:lpstr>WSS Workflow Association</vt:lpstr>
      <vt:lpstr>WSS Workflow Association</vt:lpstr>
      <vt:lpstr>WSS Workflow Initiation</vt:lpstr>
      <vt:lpstr>WSS Workflow Initiation UI</vt:lpstr>
      <vt:lpstr>WSS Workflow Status</vt:lpstr>
      <vt:lpstr>WSS Workflow Modification</vt:lpstr>
      <vt:lpstr>Using WSS Tasks</vt:lpstr>
      <vt:lpstr>Completing WSS Tasks</vt:lpstr>
      <vt:lpstr>Viewing Current Workflow Tasks</vt:lpstr>
      <vt:lpstr>Un-associating a Workflow Type</vt:lpstr>
      <vt:lpstr>WSS Workflow Security</vt:lpstr>
      <vt:lpstr>How does this all work?</vt:lpstr>
      <vt:lpstr>Dehydration of workflow instances</vt:lpstr>
      <vt:lpstr>Rehydration of workflow instances</vt:lpstr>
      <vt:lpstr>How are events delivered?</vt:lpstr>
      <vt:lpstr>ExternalDataExchange Interfaces</vt:lpstr>
      <vt:lpstr>Task Creation Scenario</vt:lpstr>
      <vt:lpstr>Task Completion Scenario</vt:lpstr>
      <vt:lpstr>Office 2007 Integration</vt:lpstr>
      <vt:lpstr>Starting Workflow via Office 2007</vt:lpstr>
      <vt:lpstr>Acting on Tasks via Office 2007</vt:lpstr>
      <vt:lpstr>Receiving Tasks via Outlook 2007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Workflow Foundation Integration  with SharePoint 2007</dc:title>
  <dc:creator>TedP</dc:creator>
  <cp:lastModifiedBy>TedP</cp:lastModifiedBy>
  <cp:revision>2</cp:revision>
  <dcterms:created xsi:type="dcterms:W3CDTF">2009-07-09T03:50:49Z</dcterms:created>
  <dcterms:modified xsi:type="dcterms:W3CDTF">2009-07-09T03:53:26Z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51567d12-2a24-40a2-ab79-e25f2c6889d8</vt:lpwstr>
  </property>
</Properties>
</file>