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6.xml" ContentType="application/vnd.openxmlformats-officedocument.presentationml.slide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layout3.xml" ContentType="application/vnd.openxmlformats-officedocument.drawingml.diagramLayout+xml"/>
  <Override PartName="/ppt/diagrams/drawing3.xml" ContentType="application/vnd.ms-office.drawingml.diagramDrawing+xml"/>
  <Override PartName="/ppt/notesMasters/notesMaster1.xml" ContentType="application/vnd.openxmlformats-officedocument.presentationml.notesMaster+xml"/>
  <Override PartName="/ppt/diagrams/drawing2.xml" ContentType="application/vnd.ms-office.drawingml.diagramDrawing+xml"/>
  <Override PartName="/ppt/theme/theme3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diagrams/colors2.xml" ContentType="application/vnd.openxmlformats-officedocument.drawingml.diagramColors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6" autoAdjust="0"/>
    <p:restoredTop sz="90033" autoAdjust="0"/>
  </p:normalViewPr>
  <p:slideViewPr>
    <p:cSldViewPr>
      <p:cViewPr varScale="1">
        <p:scale>
          <a:sx n="114" d="100"/>
          <a:sy n="114" d="100"/>
        </p:scale>
        <p:origin x="-8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2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4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A9047E-47FE-4349-94A1-30E605865A9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D9364E5-D077-42FB-854F-E08133B48E59}">
      <dgm:prSet phldrT="[Text]"/>
      <dgm:spPr/>
      <dgm:t>
        <a:bodyPr/>
        <a:lstStyle/>
        <a:p>
          <a:r>
            <a:rPr lang="en-US" dirty="0" smtClean="0"/>
            <a:t>Pre Processing</a:t>
          </a:r>
          <a:endParaRPr lang="en-US" dirty="0"/>
        </a:p>
      </dgm:t>
    </dgm:pt>
    <dgm:pt modelId="{C09CA598-1835-4299-AA04-FCB7AF4BD01D}" type="parTrans" cxnId="{E22FC1B9-14A5-404B-98C4-10F79BE1A039}">
      <dgm:prSet/>
      <dgm:spPr/>
      <dgm:t>
        <a:bodyPr/>
        <a:lstStyle/>
        <a:p>
          <a:endParaRPr lang="en-US"/>
        </a:p>
      </dgm:t>
    </dgm:pt>
    <dgm:pt modelId="{ABC3A991-A4E9-447D-9C82-8292CC214903}" type="sibTrans" cxnId="{E22FC1B9-14A5-404B-98C4-10F79BE1A039}">
      <dgm:prSet/>
      <dgm:spPr/>
      <dgm:t>
        <a:bodyPr/>
        <a:lstStyle/>
        <a:p>
          <a:endParaRPr lang="en-US"/>
        </a:p>
      </dgm:t>
    </dgm:pt>
    <dgm:pt modelId="{F2ACA606-1A7D-441A-A4F9-783D5752BCF9}">
      <dgm:prSet phldrT="[Text]"/>
      <dgm:spPr/>
      <dgm:t>
        <a:bodyPr/>
        <a:lstStyle/>
        <a:p>
          <a:r>
            <a:rPr lang="en-US" dirty="0" smtClean="0"/>
            <a:t>Start Human Interaction</a:t>
          </a:r>
          <a:endParaRPr lang="en-US" dirty="0"/>
        </a:p>
      </dgm:t>
    </dgm:pt>
    <dgm:pt modelId="{D2CF660D-51CD-4449-91E0-37E7220E187F}" type="parTrans" cxnId="{C0C69D53-C38D-406F-90C1-FBB8263859DA}">
      <dgm:prSet/>
      <dgm:spPr/>
      <dgm:t>
        <a:bodyPr/>
        <a:lstStyle/>
        <a:p>
          <a:endParaRPr lang="en-US"/>
        </a:p>
      </dgm:t>
    </dgm:pt>
    <dgm:pt modelId="{B94C7086-8CDC-47F6-AAFD-9DD608F8F65E}" type="sibTrans" cxnId="{C0C69D53-C38D-406F-90C1-FBB8263859DA}">
      <dgm:prSet/>
      <dgm:spPr/>
      <dgm:t>
        <a:bodyPr/>
        <a:lstStyle/>
        <a:p>
          <a:endParaRPr lang="en-US"/>
        </a:p>
      </dgm:t>
    </dgm:pt>
    <dgm:pt modelId="{73033C00-DF4F-4AE6-BEB6-2CA4D7835C7E}">
      <dgm:prSet phldrT="[Text]"/>
      <dgm:spPr/>
      <dgm:t>
        <a:bodyPr/>
        <a:lstStyle/>
        <a:p>
          <a:r>
            <a:rPr lang="en-US" dirty="0" smtClean="0"/>
            <a:t>Wait for Human Response</a:t>
          </a:r>
          <a:endParaRPr lang="en-US" dirty="0"/>
        </a:p>
      </dgm:t>
    </dgm:pt>
    <dgm:pt modelId="{3A3D504A-E430-4348-BB4A-46963AE90E8B}" type="parTrans" cxnId="{EDDB8DC0-CC85-4ACD-8558-BD4AF48EBDDF}">
      <dgm:prSet/>
      <dgm:spPr/>
      <dgm:t>
        <a:bodyPr/>
        <a:lstStyle/>
        <a:p>
          <a:endParaRPr lang="en-US"/>
        </a:p>
      </dgm:t>
    </dgm:pt>
    <dgm:pt modelId="{20FC4A31-536C-4674-A334-F5E26EB8913E}" type="sibTrans" cxnId="{EDDB8DC0-CC85-4ACD-8558-BD4AF48EBDDF}">
      <dgm:prSet/>
      <dgm:spPr/>
      <dgm:t>
        <a:bodyPr/>
        <a:lstStyle/>
        <a:p>
          <a:endParaRPr lang="en-US"/>
        </a:p>
      </dgm:t>
    </dgm:pt>
    <dgm:pt modelId="{34904DD8-4E4E-4566-AF09-FD44526B79EC}">
      <dgm:prSet phldrT="[Text]"/>
      <dgm:spPr/>
      <dgm:t>
        <a:bodyPr/>
        <a:lstStyle/>
        <a:p>
          <a:r>
            <a:rPr lang="en-US" dirty="0" smtClean="0"/>
            <a:t>Post Processing</a:t>
          </a:r>
          <a:endParaRPr lang="en-US" dirty="0"/>
        </a:p>
      </dgm:t>
    </dgm:pt>
    <dgm:pt modelId="{6805B55E-6D58-4230-9D39-E83B9917DCC4}" type="parTrans" cxnId="{8333034E-131E-45DD-8737-3670602049DB}">
      <dgm:prSet/>
      <dgm:spPr/>
      <dgm:t>
        <a:bodyPr/>
        <a:lstStyle/>
        <a:p>
          <a:endParaRPr lang="en-US"/>
        </a:p>
      </dgm:t>
    </dgm:pt>
    <dgm:pt modelId="{51463B6F-47CF-4C11-AEA6-ADF45AAC3BFA}" type="sibTrans" cxnId="{8333034E-131E-45DD-8737-3670602049DB}">
      <dgm:prSet/>
      <dgm:spPr/>
      <dgm:t>
        <a:bodyPr/>
        <a:lstStyle/>
        <a:p>
          <a:endParaRPr lang="en-US"/>
        </a:p>
      </dgm:t>
    </dgm:pt>
    <dgm:pt modelId="{25E08731-A12B-42D4-B2D6-023A26202471}" type="pres">
      <dgm:prSet presAssocID="{08A9047E-47FE-4349-94A1-30E605865A9D}" presName="linearFlow" presStyleCnt="0">
        <dgm:presLayoutVars>
          <dgm:resizeHandles val="exact"/>
        </dgm:presLayoutVars>
      </dgm:prSet>
      <dgm:spPr/>
    </dgm:pt>
    <dgm:pt modelId="{FE1ECBED-1E9B-484B-B5C3-174E9D4AF476}" type="pres">
      <dgm:prSet presAssocID="{CD9364E5-D077-42FB-854F-E08133B48E5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9F0C8-9740-4E81-9137-1EEF19771C5F}" type="pres">
      <dgm:prSet presAssocID="{ABC3A991-A4E9-447D-9C82-8292CC21490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6979BFF-A50D-41EA-9F25-AE8803B8CD95}" type="pres">
      <dgm:prSet presAssocID="{ABC3A991-A4E9-447D-9C82-8292CC21490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ED8841E-DA7C-4DFE-B3AA-04B7F4F3A9B5}" type="pres">
      <dgm:prSet presAssocID="{F2ACA606-1A7D-441A-A4F9-783D5752BCF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373E5-A1E2-4D51-BC06-FADA3EE68E79}" type="pres">
      <dgm:prSet presAssocID="{B94C7086-8CDC-47F6-AAFD-9DD608F8F65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EECF9EE-1285-4C6F-969F-4FF776101F81}" type="pres">
      <dgm:prSet presAssocID="{B94C7086-8CDC-47F6-AAFD-9DD608F8F65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2742A77-E65A-4F5F-AF68-ED98FA24246C}" type="pres">
      <dgm:prSet presAssocID="{73033C00-DF4F-4AE6-BEB6-2CA4D7835C7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4682A-B832-4EB6-B4E1-AB1FDAEA6594}" type="pres">
      <dgm:prSet presAssocID="{20FC4A31-536C-4674-A334-F5E26EB8913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5CB0D4D-4C0A-403A-813F-EF3C890FE9D6}" type="pres">
      <dgm:prSet presAssocID="{20FC4A31-536C-4674-A334-F5E26EB8913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EDDAB502-B536-4847-9401-1CC418CB47D2}" type="pres">
      <dgm:prSet presAssocID="{34904DD8-4E4E-4566-AF09-FD44526B79E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1EBD3C-1BF1-4BC2-8EB0-FDF682383645}" type="presOf" srcId="{ABC3A991-A4E9-447D-9C82-8292CC214903}" destId="{16979BFF-A50D-41EA-9F25-AE8803B8CD95}" srcOrd="1" destOrd="0" presId="urn:microsoft.com/office/officeart/2005/8/layout/process2"/>
    <dgm:cxn modelId="{985EF2A8-071F-4471-A885-90DB19575856}" type="presOf" srcId="{B94C7086-8CDC-47F6-AAFD-9DD608F8F65E}" destId="{635373E5-A1E2-4D51-BC06-FADA3EE68E79}" srcOrd="0" destOrd="0" presId="urn:microsoft.com/office/officeart/2005/8/layout/process2"/>
    <dgm:cxn modelId="{87FCE4D6-2348-4627-ABBD-6CB180FC179E}" type="presOf" srcId="{F2ACA606-1A7D-441A-A4F9-783D5752BCF9}" destId="{BED8841E-DA7C-4DFE-B3AA-04B7F4F3A9B5}" srcOrd="0" destOrd="0" presId="urn:microsoft.com/office/officeart/2005/8/layout/process2"/>
    <dgm:cxn modelId="{95412689-ECE0-435E-A709-9ECFF3271F17}" type="presOf" srcId="{B94C7086-8CDC-47F6-AAFD-9DD608F8F65E}" destId="{0EECF9EE-1285-4C6F-969F-4FF776101F81}" srcOrd="1" destOrd="0" presId="urn:microsoft.com/office/officeart/2005/8/layout/process2"/>
    <dgm:cxn modelId="{DC38FB0C-3834-47D4-847C-AE02D3802F1E}" type="presOf" srcId="{08A9047E-47FE-4349-94A1-30E605865A9D}" destId="{25E08731-A12B-42D4-B2D6-023A26202471}" srcOrd="0" destOrd="0" presId="urn:microsoft.com/office/officeart/2005/8/layout/process2"/>
    <dgm:cxn modelId="{C9B9731A-2A51-4412-A0F4-45BF4DEBB1EB}" type="presOf" srcId="{34904DD8-4E4E-4566-AF09-FD44526B79EC}" destId="{EDDAB502-B536-4847-9401-1CC418CB47D2}" srcOrd="0" destOrd="0" presId="urn:microsoft.com/office/officeart/2005/8/layout/process2"/>
    <dgm:cxn modelId="{8333034E-131E-45DD-8737-3670602049DB}" srcId="{08A9047E-47FE-4349-94A1-30E605865A9D}" destId="{34904DD8-4E4E-4566-AF09-FD44526B79EC}" srcOrd="3" destOrd="0" parTransId="{6805B55E-6D58-4230-9D39-E83B9917DCC4}" sibTransId="{51463B6F-47CF-4C11-AEA6-ADF45AAC3BFA}"/>
    <dgm:cxn modelId="{DA31C556-B163-41DE-9779-82C5F8E88D64}" type="presOf" srcId="{20FC4A31-536C-4674-A334-F5E26EB8913E}" destId="{3F64682A-B832-4EB6-B4E1-AB1FDAEA6594}" srcOrd="0" destOrd="0" presId="urn:microsoft.com/office/officeart/2005/8/layout/process2"/>
    <dgm:cxn modelId="{4270755B-B4BE-4FBA-9158-AA64F032F3A9}" type="presOf" srcId="{ABC3A991-A4E9-447D-9C82-8292CC214903}" destId="{C069F0C8-9740-4E81-9137-1EEF19771C5F}" srcOrd="0" destOrd="0" presId="urn:microsoft.com/office/officeart/2005/8/layout/process2"/>
    <dgm:cxn modelId="{EDDB8DC0-CC85-4ACD-8558-BD4AF48EBDDF}" srcId="{08A9047E-47FE-4349-94A1-30E605865A9D}" destId="{73033C00-DF4F-4AE6-BEB6-2CA4D7835C7E}" srcOrd="2" destOrd="0" parTransId="{3A3D504A-E430-4348-BB4A-46963AE90E8B}" sibTransId="{20FC4A31-536C-4674-A334-F5E26EB8913E}"/>
    <dgm:cxn modelId="{1EAC0ED7-EAD3-499F-AA8E-9EF6B20B9521}" type="presOf" srcId="{CD9364E5-D077-42FB-854F-E08133B48E59}" destId="{FE1ECBED-1E9B-484B-B5C3-174E9D4AF476}" srcOrd="0" destOrd="0" presId="urn:microsoft.com/office/officeart/2005/8/layout/process2"/>
    <dgm:cxn modelId="{B8E311B4-00C0-4219-A6D8-306869A70511}" type="presOf" srcId="{73033C00-DF4F-4AE6-BEB6-2CA4D7835C7E}" destId="{72742A77-E65A-4F5F-AF68-ED98FA24246C}" srcOrd="0" destOrd="0" presId="urn:microsoft.com/office/officeart/2005/8/layout/process2"/>
    <dgm:cxn modelId="{DD4AE1A4-29C1-4CAD-A80E-1247EE6F35C4}" type="presOf" srcId="{20FC4A31-536C-4674-A334-F5E26EB8913E}" destId="{25CB0D4D-4C0A-403A-813F-EF3C890FE9D6}" srcOrd="1" destOrd="0" presId="urn:microsoft.com/office/officeart/2005/8/layout/process2"/>
    <dgm:cxn modelId="{E22FC1B9-14A5-404B-98C4-10F79BE1A039}" srcId="{08A9047E-47FE-4349-94A1-30E605865A9D}" destId="{CD9364E5-D077-42FB-854F-E08133B48E59}" srcOrd="0" destOrd="0" parTransId="{C09CA598-1835-4299-AA04-FCB7AF4BD01D}" sibTransId="{ABC3A991-A4E9-447D-9C82-8292CC214903}"/>
    <dgm:cxn modelId="{C0C69D53-C38D-406F-90C1-FBB8263859DA}" srcId="{08A9047E-47FE-4349-94A1-30E605865A9D}" destId="{F2ACA606-1A7D-441A-A4F9-783D5752BCF9}" srcOrd="1" destOrd="0" parTransId="{D2CF660D-51CD-4449-91E0-37E7220E187F}" sibTransId="{B94C7086-8CDC-47F6-AAFD-9DD608F8F65E}"/>
    <dgm:cxn modelId="{768C2501-0D11-4D2C-826F-25C78BD50D7A}" type="presParOf" srcId="{25E08731-A12B-42D4-B2D6-023A26202471}" destId="{FE1ECBED-1E9B-484B-B5C3-174E9D4AF476}" srcOrd="0" destOrd="0" presId="urn:microsoft.com/office/officeart/2005/8/layout/process2"/>
    <dgm:cxn modelId="{FA33B9DE-F3D5-41EF-839C-2594D85FBD9D}" type="presParOf" srcId="{25E08731-A12B-42D4-B2D6-023A26202471}" destId="{C069F0C8-9740-4E81-9137-1EEF19771C5F}" srcOrd="1" destOrd="0" presId="urn:microsoft.com/office/officeart/2005/8/layout/process2"/>
    <dgm:cxn modelId="{B0C95FE8-2503-4245-B4A4-A6EA9EA917FA}" type="presParOf" srcId="{C069F0C8-9740-4E81-9137-1EEF19771C5F}" destId="{16979BFF-A50D-41EA-9F25-AE8803B8CD95}" srcOrd="0" destOrd="0" presId="urn:microsoft.com/office/officeart/2005/8/layout/process2"/>
    <dgm:cxn modelId="{A9881C13-CABE-419B-8086-227454B798E3}" type="presParOf" srcId="{25E08731-A12B-42D4-B2D6-023A26202471}" destId="{BED8841E-DA7C-4DFE-B3AA-04B7F4F3A9B5}" srcOrd="2" destOrd="0" presId="urn:microsoft.com/office/officeart/2005/8/layout/process2"/>
    <dgm:cxn modelId="{8AD7F62C-FE78-40E3-BE7E-FDCC77909405}" type="presParOf" srcId="{25E08731-A12B-42D4-B2D6-023A26202471}" destId="{635373E5-A1E2-4D51-BC06-FADA3EE68E79}" srcOrd="3" destOrd="0" presId="urn:microsoft.com/office/officeart/2005/8/layout/process2"/>
    <dgm:cxn modelId="{C88773AE-013F-48FD-8A33-9A25A286D416}" type="presParOf" srcId="{635373E5-A1E2-4D51-BC06-FADA3EE68E79}" destId="{0EECF9EE-1285-4C6F-969F-4FF776101F81}" srcOrd="0" destOrd="0" presId="urn:microsoft.com/office/officeart/2005/8/layout/process2"/>
    <dgm:cxn modelId="{F64A712A-5CDA-439A-8D2C-76C7C9B7FC1F}" type="presParOf" srcId="{25E08731-A12B-42D4-B2D6-023A26202471}" destId="{72742A77-E65A-4F5F-AF68-ED98FA24246C}" srcOrd="4" destOrd="0" presId="urn:microsoft.com/office/officeart/2005/8/layout/process2"/>
    <dgm:cxn modelId="{9ECA27BB-43F0-43FB-AC36-06CEBFF976B9}" type="presParOf" srcId="{25E08731-A12B-42D4-B2D6-023A26202471}" destId="{3F64682A-B832-4EB6-B4E1-AB1FDAEA6594}" srcOrd="5" destOrd="0" presId="urn:microsoft.com/office/officeart/2005/8/layout/process2"/>
    <dgm:cxn modelId="{06745D3A-C28B-4226-985E-8DEC321D6091}" type="presParOf" srcId="{3F64682A-B832-4EB6-B4E1-AB1FDAEA6594}" destId="{25CB0D4D-4C0A-403A-813F-EF3C890FE9D6}" srcOrd="0" destOrd="0" presId="urn:microsoft.com/office/officeart/2005/8/layout/process2"/>
    <dgm:cxn modelId="{63A8ACAC-71C4-471B-A226-60854BE7F135}" type="presParOf" srcId="{25E08731-A12B-42D4-B2D6-023A26202471}" destId="{EDDAB502-B536-4847-9401-1CC418CB47D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A9047E-47FE-4349-94A1-30E605865A9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D9364E5-D077-42FB-854F-E08133B48E59}">
      <dgm:prSet phldrT="[Text]"/>
      <dgm:spPr/>
      <dgm:t>
        <a:bodyPr/>
        <a:lstStyle/>
        <a:p>
          <a:r>
            <a:rPr lang="en-US" dirty="0" smtClean="0"/>
            <a:t>Pre Processing</a:t>
          </a:r>
          <a:endParaRPr lang="en-US" dirty="0"/>
        </a:p>
      </dgm:t>
    </dgm:pt>
    <dgm:pt modelId="{C09CA598-1835-4299-AA04-FCB7AF4BD01D}" type="parTrans" cxnId="{E22FC1B9-14A5-404B-98C4-10F79BE1A039}">
      <dgm:prSet/>
      <dgm:spPr/>
      <dgm:t>
        <a:bodyPr/>
        <a:lstStyle/>
        <a:p>
          <a:endParaRPr lang="en-US"/>
        </a:p>
      </dgm:t>
    </dgm:pt>
    <dgm:pt modelId="{ABC3A991-A4E9-447D-9C82-8292CC214903}" type="sibTrans" cxnId="{E22FC1B9-14A5-404B-98C4-10F79BE1A039}">
      <dgm:prSet/>
      <dgm:spPr/>
      <dgm:t>
        <a:bodyPr/>
        <a:lstStyle/>
        <a:p>
          <a:endParaRPr lang="en-US"/>
        </a:p>
      </dgm:t>
    </dgm:pt>
    <dgm:pt modelId="{F2ACA606-1A7D-441A-A4F9-783D5752BCF9}">
      <dgm:prSet phldrT="[Text]"/>
      <dgm:spPr/>
      <dgm:t>
        <a:bodyPr/>
        <a:lstStyle/>
        <a:p>
          <a:r>
            <a:rPr lang="en-US" dirty="0" smtClean="0"/>
            <a:t>Start Human Interaction</a:t>
          </a:r>
          <a:endParaRPr lang="en-US" dirty="0"/>
        </a:p>
      </dgm:t>
    </dgm:pt>
    <dgm:pt modelId="{D2CF660D-51CD-4449-91E0-37E7220E187F}" type="parTrans" cxnId="{C0C69D53-C38D-406F-90C1-FBB8263859DA}">
      <dgm:prSet/>
      <dgm:spPr/>
      <dgm:t>
        <a:bodyPr/>
        <a:lstStyle/>
        <a:p>
          <a:endParaRPr lang="en-US"/>
        </a:p>
      </dgm:t>
    </dgm:pt>
    <dgm:pt modelId="{B94C7086-8CDC-47F6-AAFD-9DD608F8F65E}" type="sibTrans" cxnId="{C0C69D53-C38D-406F-90C1-FBB8263859DA}">
      <dgm:prSet/>
      <dgm:spPr/>
      <dgm:t>
        <a:bodyPr/>
        <a:lstStyle/>
        <a:p>
          <a:endParaRPr lang="en-US"/>
        </a:p>
      </dgm:t>
    </dgm:pt>
    <dgm:pt modelId="{73033C00-DF4F-4AE6-BEB6-2CA4D7835C7E}">
      <dgm:prSet phldrT="[Text]"/>
      <dgm:spPr/>
      <dgm:t>
        <a:bodyPr/>
        <a:lstStyle/>
        <a:p>
          <a:r>
            <a:rPr lang="en-US" dirty="0" smtClean="0"/>
            <a:t>Wait for Human Response</a:t>
          </a:r>
          <a:endParaRPr lang="en-US" dirty="0"/>
        </a:p>
      </dgm:t>
    </dgm:pt>
    <dgm:pt modelId="{3A3D504A-E430-4348-BB4A-46963AE90E8B}" type="parTrans" cxnId="{EDDB8DC0-CC85-4ACD-8558-BD4AF48EBDDF}">
      <dgm:prSet/>
      <dgm:spPr/>
      <dgm:t>
        <a:bodyPr/>
        <a:lstStyle/>
        <a:p>
          <a:endParaRPr lang="en-US"/>
        </a:p>
      </dgm:t>
    </dgm:pt>
    <dgm:pt modelId="{20FC4A31-536C-4674-A334-F5E26EB8913E}" type="sibTrans" cxnId="{EDDB8DC0-CC85-4ACD-8558-BD4AF48EBDDF}">
      <dgm:prSet/>
      <dgm:spPr/>
      <dgm:t>
        <a:bodyPr/>
        <a:lstStyle/>
        <a:p>
          <a:endParaRPr lang="en-US"/>
        </a:p>
      </dgm:t>
    </dgm:pt>
    <dgm:pt modelId="{34904DD8-4E4E-4566-AF09-FD44526B79EC}">
      <dgm:prSet phldrT="[Text]"/>
      <dgm:spPr/>
      <dgm:t>
        <a:bodyPr/>
        <a:lstStyle/>
        <a:p>
          <a:r>
            <a:rPr lang="en-US" dirty="0" smtClean="0"/>
            <a:t>Post Processing</a:t>
          </a:r>
          <a:endParaRPr lang="en-US" dirty="0"/>
        </a:p>
      </dgm:t>
    </dgm:pt>
    <dgm:pt modelId="{6805B55E-6D58-4230-9D39-E83B9917DCC4}" type="parTrans" cxnId="{8333034E-131E-45DD-8737-3670602049DB}">
      <dgm:prSet/>
      <dgm:spPr/>
      <dgm:t>
        <a:bodyPr/>
        <a:lstStyle/>
        <a:p>
          <a:endParaRPr lang="en-US"/>
        </a:p>
      </dgm:t>
    </dgm:pt>
    <dgm:pt modelId="{51463B6F-47CF-4C11-AEA6-ADF45AAC3BFA}" type="sibTrans" cxnId="{8333034E-131E-45DD-8737-3670602049DB}">
      <dgm:prSet/>
      <dgm:spPr/>
      <dgm:t>
        <a:bodyPr/>
        <a:lstStyle/>
        <a:p>
          <a:endParaRPr lang="en-US"/>
        </a:p>
      </dgm:t>
    </dgm:pt>
    <dgm:pt modelId="{25E08731-A12B-42D4-B2D6-023A26202471}" type="pres">
      <dgm:prSet presAssocID="{08A9047E-47FE-4349-94A1-30E605865A9D}" presName="linearFlow" presStyleCnt="0">
        <dgm:presLayoutVars>
          <dgm:resizeHandles val="exact"/>
        </dgm:presLayoutVars>
      </dgm:prSet>
      <dgm:spPr/>
    </dgm:pt>
    <dgm:pt modelId="{FE1ECBED-1E9B-484B-B5C3-174E9D4AF476}" type="pres">
      <dgm:prSet presAssocID="{CD9364E5-D077-42FB-854F-E08133B48E5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9F0C8-9740-4E81-9137-1EEF19771C5F}" type="pres">
      <dgm:prSet presAssocID="{ABC3A991-A4E9-447D-9C82-8292CC21490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6979BFF-A50D-41EA-9F25-AE8803B8CD95}" type="pres">
      <dgm:prSet presAssocID="{ABC3A991-A4E9-447D-9C82-8292CC21490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ED8841E-DA7C-4DFE-B3AA-04B7F4F3A9B5}" type="pres">
      <dgm:prSet presAssocID="{F2ACA606-1A7D-441A-A4F9-783D5752BCF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373E5-A1E2-4D51-BC06-FADA3EE68E79}" type="pres">
      <dgm:prSet presAssocID="{B94C7086-8CDC-47F6-AAFD-9DD608F8F65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EECF9EE-1285-4C6F-969F-4FF776101F81}" type="pres">
      <dgm:prSet presAssocID="{B94C7086-8CDC-47F6-AAFD-9DD608F8F65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2742A77-E65A-4F5F-AF68-ED98FA24246C}" type="pres">
      <dgm:prSet presAssocID="{73033C00-DF4F-4AE6-BEB6-2CA4D7835C7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4682A-B832-4EB6-B4E1-AB1FDAEA6594}" type="pres">
      <dgm:prSet presAssocID="{20FC4A31-536C-4674-A334-F5E26EB8913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5CB0D4D-4C0A-403A-813F-EF3C890FE9D6}" type="pres">
      <dgm:prSet presAssocID="{20FC4A31-536C-4674-A334-F5E26EB8913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EDDAB502-B536-4847-9401-1CC418CB47D2}" type="pres">
      <dgm:prSet presAssocID="{34904DD8-4E4E-4566-AF09-FD44526B79E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E08A17-FD50-4F94-B348-548835C3CE71}" type="presOf" srcId="{73033C00-DF4F-4AE6-BEB6-2CA4D7835C7E}" destId="{72742A77-E65A-4F5F-AF68-ED98FA24246C}" srcOrd="0" destOrd="0" presId="urn:microsoft.com/office/officeart/2005/8/layout/process2"/>
    <dgm:cxn modelId="{CFE4B47E-2228-4887-84F6-B391B35C59FB}" type="presOf" srcId="{CD9364E5-D077-42FB-854F-E08133B48E59}" destId="{FE1ECBED-1E9B-484B-B5C3-174E9D4AF476}" srcOrd="0" destOrd="0" presId="urn:microsoft.com/office/officeart/2005/8/layout/process2"/>
    <dgm:cxn modelId="{C66FC6AC-2EFF-4DF8-997D-C0731A4476DB}" type="presOf" srcId="{20FC4A31-536C-4674-A334-F5E26EB8913E}" destId="{3F64682A-B832-4EB6-B4E1-AB1FDAEA6594}" srcOrd="0" destOrd="0" presId="urn:microsoft.com/office/officeart/2005/8/layout/process2"/>
    <dgm:cxn modelId="{43D19145-1181-4FD4-AFF6-46644DAD76F4}" type="presOf" srcId="{20FC4A31-536C-4674-A334-F5E26EB8913E}" destId="{25CB0D4D-4C0A-403A-813F-EF3C890FE9D6}" srcOrd="1" destOrd="0" presId="urn:microsoft.com/office/officeart/2005/8/layout/process2"/>
    <dgm:cxn modelId="{F5A4C936-F9D0-48A1-9285-81D12B7F266F}" type="presOf" srcId="{34904DD8-4E4E-4566-AF09-FD44526B79EC}" destId="{EDDAB502-B536-4847-9401-1CC418CB47D2}" srcOrd="0" destOrd="0" presId="urn:microsoft.com/office/officeart/2005/8/layout/process2"/>
    <dgm:cxn modelId="{41746F8F-8163-4109-BC68-92396DBA7C14}" type="presOf" srcId="{ABC3A991-A4E9-447D-9C82-8292CC214903}" destId="{16979BFF-A50D-41EA-9F25-AE8803B8CD95}" srcOrd="1" destOrd="0" presId="urn:microsoft.com/office/officeart/2005/8/layout/process2"/>
    <dgm:cxn modelId="{9F97851F-860E-43EB-956C-659A58A868B7}" type="presOf" srcId="{08A9047E-47FE-4349-94A1-30E605865A9D}" destId="{25E08731-A12B-42D4-B2D6-023A26202471}" srcOrd="0" destOrd="0" presId="urn:microsoft.com/office/officeart/2005/8/layout/process2"/>
    <dgm:cxn modelId="{8333034E-131E-45DD-8737-3670602049DB}" srcId="{08A9047E-47FE-4349-94A1-30E605865A9D}" destId="{34904DD8-4E4E-4566-AF09-FD44526B79EC}" srcOrd="3" destOrd="0" parTransId="{6805B55E-6D58-4230-9D39-E83B9917DCC4}" sibTransId="{51463B6F-47CF-4C11-AEA6-ADF45AAC3BFA}"/>
    <dgm:cxn modelId="{5CE7018A-43A3-4833-9321-F7BA453EF8ED}" type="presOf" srcId="{B94C7086-8CDC-47F6-AAFD-9DD608F8F65E}" destId="{635373E5-A1E2-4D51-BC06-FADA3EE68E79}" srcOrd="0" destOrd="0" presId="urn:microsoft.com/office/officeart/2005/8/layout/process2"/>
    <dgm:cxn modelId="{EDDB8DC0-CC85-4ACD-8558-BD4AF48EBDDF}" srcId="{08A9047E-47FE-4349-94A1-30E605865A9D}" destId="{73033C00-DF4F-4AE6-BEB6-2CA4D7835C7E}" srcOrd="2" destOrd="0" parTransId="{3A3D504A-E430-4348-BB4A-46963AE90E8B}" sibTransId="{20FC4A31-536C-4674-A334-F5E26EB8913E}"/>
    <dgm:cxn modelId="{CD0BE3BC-6FC3-4B06-82DF-A3B009031ACB}" type="presOf" srcId="{B94C7086-8CDC-47F6-AAFD-9DD608F8F65E}" destId="{0EECF9EE-1285-4C6F-969F-4FF776101F81}" srcOrd="1" destOrd="0" presId="urn:microsoft.com/office/officeart/2005/8/layout/process2"/>
    <dgm:cxn modelId="{360525B1-006C-4074-8726-C9A4AE71D682}" type="presOf" srcId="{F2ACA606-1A7D-441A-A4F9-783D5752BCF9}" destId="{BED8841E-DA7C-4DFE-B3AA-04B7F4F3A9B5}" srcOrd="0" destOrd="0" presId="urn:microsoft.com/office/officeart/2005/8/layout/process2"/>
    <dgm:cxn modelId="{E22FC1B9-14A5-404B-98C4-10F79BE1A039}" srcId="{08A9047E-47FE-4349-94A1-30E605865A9D}" destId="{CD9364E5-D077-42FB-854F-E08133B48E59}" srcOrd="0" destOrd="0" parTransId="{C09CA598-1835-4299-AA04-FCB7AF4BD01D}" sibTransId="{ABC3A991-A4E9-447D-9C82-8292CC214903}"/>
    <dgm:cxn modelId="{C0C69D53-C38D-406F-90C1-FBB8263859DA}" srcId="{08A9047E-47FE-4349-94A1-30E605865A9D}" destId="{F2ACA606-1A7D-441A-A4F9-783D5752BCF9}" srcOrd="1" destOrd="0" parTransId="{D2CF660D-51CD-4449-91E0-37E7220E187F}" sibTransId="{B94C7086-8CDC-47F6-AAFD-9DD608F8F65E}"/>
    <dgm:cxn modelId="{6BFBCDEF-0F1D-4A8A-BD7B-AEB418C9B8A7}" type="presOf" srcId="{ABC3A991-A4E9-447D-9C82-8292CC214903}" destId="{C069F0C8-9740-4E81-9137-1EEF19771C5F}" srcOrd="0" destOrd="0" presId="urn:microsoft.com/office/officeart/2005/8/layout/process2"/>
    <dgm:cxn modelId="{BF582EB7-F446-4CC8-971E-5875CA9B00DF}" type="presParOf" srcId="{25E08731-A12B-42D4-B2D6-023A26202471}" destId="{FE1ECBED-1E9B-484B-B5C3-174E9D4AF476}" srcOrd="0" destOrd="0" presId="urn:microsoft.com/office/officeart/2005/8/layout/process2"/>
    <dgm:cxn modelId="{808057CB-E8F6-41EF-B015-91E8DD01F92F}" type="presParOf" srcId="{25E08731-A12B-42D4-B2D6-023A26202471}" destId="{C069F0C8-9740-4E81-9137-1EEF19771C5F}" srcOrd="1" destOrd="0" presId="urn:microsoft.com/office/officeart/2005/8/layout/process2"/>
    <dgm:cxn modelId="{9D43A751-2D20-4523-AE49-DA2DD2F5773E}" type="presParOf" srcId="{C069F0C8-9740-4E81-9137-1EEF19771C5F}" destId="{16979BFF-A50D-41EA-9F25-AE8803B8CD95}" srcOrd="0" destOrd="0" presId="urn:microsoft.com/office/officeart/2005/8/layout/process2"/>
    <dgm:cxn modelId="{09170F57-0602-431B-B907-471110FE1B1E}" type="presParOf" srcId="{25E08731-A12B-42D4-B2D6-023A26202471}" destId="{BED8841E-DA7C-4DFE-B3AA-04B7F4F3A9B5}" srcOrd="2" destOrd="0" presId="urn:microsoft.com/office/officeart/2005/8/layout/process2"/>
    <dgm:cxn modelId="{9A899D0F-E207-401A-9465-E1DFA743E57E}" type="presParOf" srcId="{25E08731-A12B-42D4-B2D6-023A26202471}" destId="{635373E5-A1E2-4D51-BC06-FADA3EE68E79}" srcOrd="3" destOrd="0" presId="urn:microsoft.com/office/officeart/2005/8/layout/process2"/>
    <dgm:cxn modelId="{7451476B-7658-4837-A401-702144050B85}" type="presParOf" srcId="{635373E5-A1E2-4D51-BC06-FADA3EE68E79}" destId="{0EECF9EE-1285-4C6F-969F-4FF776101F81}" srcOrd="0" destOrd="0" presId="urn:microsoft.com/office/officeart/2005/8/layout/process2"/>
    <dgm:cxn modelId="{ACBBD5F9-EC45-4149-9C89-5D4899B01321}" type="presParOf" srcId="{25E08731-A12B-42D4-B2D6-023A26202471}" destId="{72742A77-E65A-4F5F-AF68-ED98FA24246C}" srcOrd="4" destOrd="0" presId="urn:microsoft.com/office/officeart/2005/8/layout/process2"/>
    <dgm:cxn modelId="{3387A5DE-E771-4E5B-8F6B-8EAF0A01B816}" type="presParOf" srcId="{25E08731-A12B-42D4-B2D6-023A26202471}" destId="{3F64682A-B832-4EB6-B4E1-AB1FDAEA6594}" srcOrd="5" destOrd="0" presId="urn:microsoft.com/office/officeart/2005/8/layout/process2"/>
    <dgm:cxn modelId="{4276DB88-5FD5-4BFF-B01B-6DAA7E0840E0}" type="presParOf" srcId="{3F64682A-B832-4EB6-B4E1-AB1FDAEA6594}" destId="{25CB0D4D-4C0A-403A-813F-EF3C890FE9D6}" srcOrd="0" destOrd="0" presId="urn:microsoft.com/office/officeart/2005/8/layout/process2"/>
    <dgm:cxn modelId="{E6816536-509E-4086-BFBF-2AEAA2BF0151}" type="presParOf" srcId="{25E08731-A12B-42D4-B2D6-023A26202471}" destId="{EDDAB502-B536-4847-9401-1CC418CB47D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7ABFDA-2D8D-4C99-9E27-F53AA6E9F034}" type="doc">
      <dgm:prSet loTypeId="urn:microsoft.com/office/officeart/2005/8/layout/chevron1" loCatId="process" qsTypeId="urn:microsoft.com/office/officeart/2005/8/quickstyle/simple4" qsCatId="simple" csTypeId="urn:microsoft.com/office/officeart/2005/8/colors/accent4_3" csCatId="accent4" phldr="1"/>
      <dgm:spPr/>
    </dgm:pt>
    <dgm:pt modelId="{5E01CC7E-5019-46A8-939F-8F6CAC0A51D3}">
      <dgm:prSet phldrT="[Text]"/>
      <dgm:spPr/>
      <dgm:t>
        <a:bodyPr/>
        <a:lstStyle/>
        <a:p>
          <a:r>
            <a:rPr lang="en-US" dirty="0" smtClean="0"/>
            <a:t>Association</a:t>
          </a:r>
          <a:endParaRPr lang="en-US" dirty="0"/>
        </a:p>
      </dgm:t>
    </dgm:pt>
    <dgm:pt modelId="{184946EA-5EC0-4DC5-80A1-CCC1B107EEF2}" type="parTrans" cxnId="{E8EEB6D1-9387-4B43-A1DF-BE6D82A92791}">
      <dgm:prSet/>
      <dgm:spPr/>
      <dgm:t>
        <a:bodyPr/>
        <a:lstStyle/>
        <a:p>
          <a:endParaRPr lang="en-US"/>
        </a:p>
      </dgm:t>
    </dgm:pt>
    <dgm:pt modelId="{319E9E2F-53A8-4CD1-BD78-5ECC2DEB4463}" type="sibTrans" cxnId="{E8EEB6D1-9387-4B43-A1DF-BE6D82A92791}">
      <dgm:prSet/>
      <dgm:spPr/>
      <dgm:t>
        <a:bodyPr/>
        <a:lstStyle/>
        <a:p>
          <a:endParaRPr lang="en-US"/>
        </a:p>
      </dgm:t>
    </dgm:pt>
    <dgm:pt modelId="{045F70D5-8825-4113-B697-F8AE4C127F37}">
      <dgm:prSet phldrT="[Text]"/>
      <dgm:spPr/>
      <dgm:t>
        <a:bodyPr/>
        <a:lstStyle/>
        <a:p>
          <a:r>
            <a:rPr lang="en-US" dirty="0" smtClean="0"/>
            <a:t>Initiation</a:t>
          </a:r>
          <a:endParaRPr lang="en-US" dirty="0"/>
        </a:p>
      </dgm:t>
    </dgm:pt>
    <dgm:pt modelId="{29880372-E42E-41A4-9CAB-8F29509555CD}" type="parTrans" cxnId="{07F51548-27E7-49A3-822E-BCC2C17F26A0}">
      <dgm:prSet/>
      <dgm:spPr/>
      <dgm:t>
        <a:bodyPr/>
        <a:lstStyle/>
        <a:p>
          <a:endParaRPr lang="en-US"/>
        </a:p>
      </dgm:t>
    </dgm:pt>
    <dgm:pt modelId="{96FFC292-A02F-4AA1-A336-5F4BF659D759}" type="sibTrans" cxnId="{07F51548-27E7-49A3-822E-BCC2C17F26A0}">
      <dgm:prSet/>
      <dgm:spPr/>
      <dgm:t>
        <a:bodyPr/>
        <a:lstStyle/>
        <a:p>
          <a:endParaRPr lang="en-US"/>
        </a:p>
      </dgm:t>
    </dgm:pt>
    <dgm:pt modelId="{C85902A4-E74F-4615-99D0-C4251645966F}">
      <dgm:prSet phldrT="[Text]"/>
      <dgm:spPr/>
      <dgm:t>
        <a:bodyPr/>
        <a:lstStyle/>
        <a:p>
          <a:r>
            <a:rPr lang="en-US" dirty="0" smtClean="0"/>
            <a:t>Task Completion</a:t>
          </a:r>
          <a:endParaRPr lang="en-US" dirty="0"/>
        </a:p>
      </dgm:t>
    </dgm:pt>
    <dgm:pt modelId="{D6704DCC-27EF-4B59-91A0-AEE6C6E9854A}" type="parTrans" cxnId="{73A4BE4A-2BDE-4FFF-972D-64570B984320}">
      <dgm:prSet/>
      <dgm:spPr/>
      <dgm:t>
        <a:bodyPr/>
        <a:lstStyle/>
        <a:p>
          <a:endParaRPr lang="en-US"/>
        </a:p>
      </dgm:t>
    </dgm:pt>
    <dgm:pt modelId="{B4D00A2D-4880-40AF-AB6F-FE8CCD5C8D0A}" type="sibTrans" cxnId="{73A4BE4A-2BDE-4FFF-972D-64570B984320}">
      <dgm:prSet/>
      <dgm:spPr/>
      <dgm:t>
        <a:bodyPr/>
        <a:lstStyle/>
        <a:p>
          <a:endParaRPr lang="en-US"/>
        </a:p>
      </dgm:t>
    </dgm:pt>
    <dgm:pt modelId="{52610B40-7E32-4C04-AC1A-DB68B1F24D2A}" type="pres">
      <dgm:prSet presAssocID="{507ABFDA-2D8D-4C99-9E27-F53AA6E9F034}" presName="Name0" presStyleCnt="0">
        <dgm:presLayoutVars>
          <dgm:dir/>
          <dgm:animLvl val="lvl"/>
          <dgm:resizeHandles val="exact"/>
        </dgm:presLayoutVars>
      </dgm:prSet>
      <dgm:spPr/>
    </dgm:pt>
    <dgm:pt modelId="{C2EA2AD0-B1DD-45C6-A6D2-6836F9554F24}" type="pres">
      <dgm:prSet presAssocID="{5E01CC7E-5019-46A8-939F-8F6CAC0A51D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3909DE-F165-4FF9-ACA1-214A1A551573}" type="pres">
      <dgm:prSet presAssocID="{319E9E2F-53A8-4CD1-BD78-5ECC2DEB4463}" presName="parTxOnlySpace" presStyleCnt="0"/>
      <dgm:spPr/>
    </dgm:pt>
    <dgm:pt modelId="{30E1D8B8-415A-4ED0-B9D2-BE0F2A907141}" type="pres">
      <dgm:prSet presAssocID="{045F70D5-8825-4113-B697-F8AE4C127F3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2A05D3-1E59-4D50-969B-41C8905D55A2}" type="pres">
      <dgm:prSet presAssocID="{96FFC292-A02F-4AA1-A336-5F4BF659D759}" presName="parTxOnlySpace" presStyleCnt="0"/>
      <dgm:spPr/>
    </dgm:pt>
    <dgm:pt modelId="{89DA56F3-4BA5-49B7-B628-B4E5165EE524}" type="pres">
      <dgm:prSet presAssocID="{C85902A4-E74F-4615-99D0-C4251645966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6E5C5F-D94A-4E3D-AE2D-499C4BBF941B}" type="presOf" srcId="{C85902A4-E74F-4615-99D0-C4251645966F}" destId="{89DA56F3-4BA5-49B7-B628-B4E5165EE524}" srcOrd="0" destOrd="0" presId="urn:microsoft.com/office/officeart/2005/8/layout/chevron1"/>
    <dgm:cxn modelId="{A5CA4F30-A3BB-415A-B098-E644B83D640D}" type="presOf" srcId="{5E01CC7E-5019-46A8-939F-8F6CAC0A51D3}" destId="{C2EA2AD0-B1DD-45C6-A6D2-6836F9554F24}" srcOrd="0" destOrd="0" presId="urn:microsoft.com/office/officeart/2005/8/layout/chevron1"/>
    <dgm:cxn modelId="{A8FB2964-9A06-4B7C-BE62-A6F5101A396D}" type="presOf" srcId="{045F70D5-8825-4113-B697-F8AE4C127F37}" destId="{30E1D8B8-415A-4ED0-B9D2-BE0F2A907141}" srcOrd="0" destOrd="0" presId="urn:microsoft.com/office/officeart/2005/8/layout/chevron1"/>
    <dgm:cxn modelId="{73A4BE4A-2BDE-4FFF-972D-64570B984320}" srcId="{507ABFDA-2D8D-4C99-9E27-F53AA6E9F034}" destId="{C85902A4-E74F-4615-99D0-C4251645966F}" srcOrd="2" destOrd="0" parTransId="{D6704DCC-27EF-4B59-91A0-AEE6C6E9854A}" sibTransId="{B4D00A2D-4880-40AF-AB6F-FE8CCD5C8D0A}"/>
    <dgm:cxn modelId="{E8EEB6D1-9387-4B43-A1DF-BE6D82A92791}" srcId="{507ABFDA-2D8D-4C99-9E27-F53AA6E9F034}" destId="{5E01CC7E-5019-46A8-939F-8F6CAC0A51D3}" srcOrd="0" destOrd="0" parTransId="{184946EA-5EC0-4DC5-80A1-CCC1B107EEF2}" sibTransId="{319E9E2F-53A8-4CD1-BD78-5ECC2DEB4463}"/>
    <dgm:cxn modelId="{2E2CCAE6-BE27-46C3-9DF5-1FC0FEDDE36D}" type="presOf" srcId="{507ABFDA-2D8D-4C99-9E27-F53AA6E9F034}" destId="{52610B40-7E32-4C04-AC1A-DB68B1F24D2A}" srcOrd="0" destOrd="0" presId="urn:microsoft.com/office/officeart/2005/8/layout/chevron1"/>
    <dgm:cxn modelId="{07F51548-27E7-49A3-822E-BCC2C17F26A0}" srcId="{507ABFDA-2D8D-4C99-9E27-F53AA6E9F034}" destId="{045F70D5-8825-4113-B697-F8AE4C127F37}" srcOrd="1" destOrd="0" parTransId="{29880372-E42E-41A4-9CAB-8F29509555CD}" sibTransId="{96FFC292-A02F-4AA1-A336-5F4BF659D759}"/>
    <dgm:cxn modelId="{0B5FAC56-8919-486F-A491-C8E01443E2E5}" type="presParOf" srcId="{52610B40-7E32-4C04-AC1A-DB68B1F24D2A}" destId="{C2EA2AD0-B1DD-45C6-A6D2-6836F9554F24}" srcOrd="0" destOrd="0" presId="urn:microsoft.com/office/officeart/2005/8/layout/chevron1"/>
    <dgm:cxn modelId="{B31F48A7-35C8-47E0-BF3C-2AF7F273383A}" type="presParOf" srcId="{52610B40-7E32-4C04-AC1A-DB68B1F24D2A}" destId="{2C3909DE-F165-4FF9-ACA1-214A1A551573}" srcOrd="1" destOrd="0" presId="urn:microsoft.com/office/officeart/2005/8/layout/chevron1"/>
    <dgm:cxn modelId="{9232E27F-20E9-45DB-9F87-0DE6BACE29BD}" type="presParOf" srcId="{52610B40-7E32-4C04-AC1A-DB68B1F24D2A}" destId="{30E1D8B8-415A-4ED0-B9D2-BE0F2A907141}" srcOrd="2" destOrd="0" presId="urn:microsoft.com/office/officeart/2005/8/layout/chevron1"/>
    <dgm:cxn modelId="{8ECC74EF-9C40-4CAB-B4B9-162BBEBDF44E}" type="presParOf" srcId="{52610B40-7E32-4C04-AC1A-DB68B1F24D2A}" destId="{B82A05D3-1E59-4D50-969B-41C8905D55A2}" srcOrd="3" destOrd="0" presId="urn:microsoft.com/office/officeart/2005/8/layout/chevron1"/>
    <dgm:cxn modelId="{5EFC710F-336A-4C8E-816B-C565985B9BAB}" type="presParOf" srcId="{52610B40-7E32-4C04-AC1A-DB68B1F24D2A}" destId="{89DA56F3-4BA5-49B7-B628-B4E5165EE52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E1ECBED-1E9B-484B-B5C3-174E9D4AF476}">
      <dsp:nvSpPr>
        <dsp:cNvPr id="0" name=""/>
        <dsp:cNvSpPr/>
      </dsp:nvSpPr>
      <dsp:spPr>
        <a:xfrm>
          <a:off x="884544" y="1550"/>
          <a:ext cx="1583711" cy="576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 Processing</a:t>
          </a:r>
          <a:endParaRPr lang="en-US" sz="1600" kern="1200" dirty="0"/>
        </a:p>
      </dsp:txBody>
      <dsp:txXfrm>
        <a:off x="884544" y="1550"/>
        <a:ext cx="1583711" cy="576708"/>
      </dsp:txXfrm>
    </dsp:sp>
    <dsp:sp modelId="{C069F0C8-9740-4E81-9137-1EEF19771C5F}">
      <dsp:nvSpPr>
        <dsp:cNvPr id="0" name=""/>
        <dsp:cNvSpPr/>
      </dsp:nvSpPr>
      <dsp:spPr>
        <a:xfrm rot="5400000">
          <a:off x="1568267" y="592677"/>
          <a:ext cx="216265" cy="259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5400000">
        <a:off x="1568267" y="592677"/>
        <a:ext cx="216265" cy="259519"/>
      </dsp:txXfrm>
    </dsp:sp>
    <dsp:sp modelId="{BED8841E-DA7C-4DFE-B3AA-04B7F4F3A9B5}">
      <dsp:nvSpPr>
        <dsp:cNvPr id="0" name=""/>
        <dsp:cNvSpPr/>
      </dsp:nvSpPr>
      <dsp:spPr>
        <a:xfrm>
          <a:off x="884544" y="866613"/>
          <a:ext cx="1583711" cy="576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Start Human Interaction</a:t>
          </a:r>
          <a:endParaRPr lang="en-US" sz="1600" kern="1200" dirty="0"/>
        </a:p>
      </dsp:txBody>
      <dsp:txXfrm>
        <a:off x="884544" y="866613"/>
        <a:ext cx="1583711" cy="576708"/>
      </dsp:txXfrm>
    </dsp:sp>
    <dsp:sp modelId="{635373E5-A1E2-4D51-BC06-FADA3EE68E79}">
      <dsp:nvSpPr>
        <dsp:cNvPr id="0" name=""/>
        <dsp:cNvSpPr/>
      </dsp:nvSpPr>
      <dsp:spPr>
        <a:xfrm rot="5400000">
          <a:off x="1568267" y="1457740"/>
          <a:ext cx="216265" cy="259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5400000">
        <a:off x="1568267" y="1457740"/>
        <a:ext cx="216265" cy="259519"/>
      </dsp:txXfrm>
    </dsp:sp>
    <dsp:sp modelId="{72742A77-E65A-4F5F-AF68-ED98FA24246C}">
      <dsp:nvSpPr>
        <dsp:cNvPr id="0" name=""/>
        <dsp:cNvSpPr/>
      </dsp:nvSpPr>
      <dsp:spPr>
        <a:xfrm>
          <a:off x="884544" y="1731677"/>
          <a:ext cx="1583711" cy="576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Wait for Human Response</a:t>
          </a:r>
          <a:endParaRPr lang="en-US" sz="1600" kern="1200" dirty="0"/>
        </a:p>
      </dsp:txBody>
      <dsp:txXfrm>
        <a:off x="884544" y="1731677"/>
        <a:ext cx="1583711" cy="576708"/>
      </dsp:txXfrm>
    </dsp:sp>
    <dsp:sp modelId="{3F64682A-B832-4EB6-B4E1-AB1FDAEA6594}">
      <dsp:nvSpPr>
        <dsp:cNvPr id="0" name=""/>
        <dsp:cNvSpPr/>
      </dsp:nvSpPr>
      <dsp:spPr>
        <a:xfrm rot="5400000">
          <a:off x="1568267" y="2322803"/>
          <a:ext cx="216265" cy="259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5400000">
        <a:off x="1568267" y="2322803"/>
        <a:ext cx="216265" cy="259519"/>
      </dsp:txXfrm>
    </dsp:sp>
    <dsp:sp modelId="{EDDAB502-B536-4847-9401-1CC418CB47D2}">
      <dsp:nvSpPr>
        <dsp:cNvPr id="0" name=""/>
        <dsp:cNvSpPr/>
      </dsp:nvSpPr>
      <dsp:spPr>
        <a:xfrm>
          <a:off x="884544" y="2596740"/>
          <a:ext cx="1583711" cy="576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Post Processing</a:t>
          </a:r>
          <a:endParaRPr lang="en-US" sz="1600" kern="1200" dirty="0"/>
        </a:p>
      </dsp:txBody>
      <dsp:txXfrm>
        <a:off x="884544" y="2596740"/>
        <a:ext cx="1583711" cy="57670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E1ECBED-1E9B-484B-B5C3-174E9D4AF476}">
      <dsp:nvSpPr>
        <dsp:cNvPr id="0" name=""/>
        <dsp:cNvSpPr/>
      </dsp:nvSpPr>
      <dsp:spPr>
        <a:xfrm>
          <a:off x="884544" y="1550"/>
          <a:ext cx="1583711" cy="576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 Processing</a:t>
          </a:r>
          <a:endParaRPr lang="en-US" sz="1600" kern="1200" dirty="0"/>
        </a:p>
      </dsp:txBody>
      <dsp:txXfrm>
        <a:off x="884544" y="1550"/>
        <a:ext cx="1583711" cy="576708"/>
      </dsp:txXfrm>
    </dsp:sp>
    <dsp:sp modelId="{C069F0C8-9740-4E81-9137-1EEF19771C5F}">
      <dsp:nvSpPr>
        <dsp:cNvPr id="0" name=""/>
        <dsp:cNvSpPr/>
      </dsp:nvSpPr>
      <dsp:spPr>
        <a:xfrm rot="5400000">
          <a:off x="1568267" y="592677"/>
          <a:ext cx="216265" cy="259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5400000">
        <a:off x="1568267" y="592677"/>
        <a:ext cx="216265" cy="259519"/>
      </dsp:txXfrm>
    </dsp:sp>
    <dsp:sp modelId="{BED8841E-DA7C-4DFE-B3AA-04B7F4F3A9B5}">
      <dsp:nvSpPr>
        <dsp:cNvPr id="0" name=""/>
        <dsp:cNvSpPr/>
      </dsp:nvSpPr>
      <dsp:spPr>
        <a:xfrm>
          <a:off x="884544" y="866613"/>
          <a:ext cx="1583711" cy="576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Start Human Interaction</a:t>
          </a:r>
          <a:endParaRPr lang="en-US" sz="1600" kern="1200" dirty="0"/>
        </a:p>
      </dsp:txBody>
      <dsp:txXfrm>
        <a:off x="884544" y="866613"/>
        <a:ext cx="1583711" cy="576708"/>
      </dsp:txXfrm>
    </dsp:sp>
    <dsp:sp modelId="{635373E5-A1E2-4D51-BC06-FADA3EE68E79}">
      <dsp:nvSpPr>
        <dsp:cNvPr id="0" name=""/>
        <dsp:cNvSpPr/>
      </dsp:nvSpPr>
      <dsp:spPr>
        <a:xfrm rot="5400000">
          <a:off x="1568267" y="1457740"/>
          <a:ext cx="216265" cy="259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5400000">
        <a:off x="1568267" y="1457740"/>
        <a:ext cx="216265" cy="259519"/>
      </dsp:txXfrm>
    </dsp:sp>
    <dsp:sp modelId="{72742A77-E65A-4F5F-AF68-ED98FA24246C}">
      <dsp:nvSpPr>
        <dsp:cNvPr id="0" name=""/>
        <dsp:cNvSpPr/>
      </dsp:nvSpPr>
      <dsp:spPr>
        <a:xfrm>
          <a:off x="884544" y="1731677"/>
          <a:ext cx="1583711" cy="576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Wait for Human Response</a:t>
          </a:r>
          <a:endParaRPr lang="en-US" sz="1600" kern="1200" dirty="0"/>
        </a:p>
      </dsp:txBody>
      <dsp:txXfrm>
        <a:off x="884544" y="1731677"/>
        <a:ext cx="1583711" cy="576708"/>
      </dsp:txXfrm>
    </dsp:sp>
    <dsp:sp modelId="{3F64682A-B832-4EB6-B4E1-AB1FDAEA6594}">
      <dsp:nvSpPr>
        <dsp:cNvPr id="0" name=""/>
        <dsp:cNvSpPr/>
      </dsp:nvSpPr>
      <dsp:spPr>
        <a:xfrm rot="5400000">
          <a:off x="1568267" y="2322803"/>
          <a:ext cx="216265" cy="259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5400000">
        <a:off x="1568267" y="2322803"/>
        <a:ext cx="216265" cy="259519"/>
      </dsp:txXfrm>
    </dsp:sp>
    <dsp:sp modelId="{EDDAB502-B536-4847-9401-1CC418CB47D2}">
      <dsp:nvSpPr>
        <dsp:cNvPr id="0" name=""/>
        <dsp:cNvSpPr/>
      </dsp:nvSpPr>
      <dsp:spPr>
        <a:xfrm>
          <a:off x="884544" y="2596740"/>
          <a:ext cx="1583711" cy="576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Post Processing</a:t>
          </a:r>
          <a:endParaRPr lang="en-US" sz="1600" kern="1200" dirty="0"/>
        </a:p>
      </dsp:txBody>
      <dsp:txXfrm>
        <a:off x="884544" y="2596740"/>
        <a:ext cx="1583711" cy="57670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2EA2AD0-B1DD-45C6-A6D2-6836F9554F24}">
      <dsp:nvSpPr>
        <dsp:cNvPr id="0" name=""/>
        <dsp:cNvSpPr/>
      </dsp:nvSpPr>
      <dsp:spPr>
        <a:xfrm>
          <a:off x="1785" y="1596826"/>
          <a:ext cx="2175867" cy="870346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shade val="8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shade val="8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Association</a:t>
          </a:r>
          <a:endParaRPr lang="en-US" sz="1800" kern="1200" dirty="0"/>
        </a:p>
      </dsp:txBody>
      <dsp:txXfrm>
        <a:off x="1785" y="1596826"/>
        <a:ext cx="2175867" cy="870346"/>
      </dsp:txXfrm>
    </dsp:sp>
    <dsp:sp modelId="{30E1D8B8-415A-4ED0-B9D2-BE0F2A907141}">
      <dsp:nvSpPr>
        <dsp:cNvPr id="0" name=""/>
        <dsp:cNvSpPr/>
      </dsp:nvSpPr>
      <dsp:spPr>
        <a:xfrm>
          <a:off x="1960066" y="1596826"/>
          <a:ext cx="2175867" cy="870346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-326796"/>
                <a:satOff val="-41417"/>
                <a:lumOff val="20749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shade val="80000"/>
                <a:hueOff val="-326796"/>
                <a:satOff val="-41417"/>
                <a:lumOff val="20749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shade val="80000"/>
                <a:hueOff val="-326796"/>
                <a:satOff val="-41417"/>
                <a:lumOff val="20749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shade val="80000"/>
                <a:hueOff val="-326796"/>
                <a:satOff val="-41417"/>
                <a:lumOff val="20749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shade val="80000"/>
                <a:hueOff val="-326796"/>
                <a:satOff val="-41417"/>
                <a:lumOff val="2074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shade val="80000"/>
                <a:hueOff val="-326796"/>
                <a:satOff val="-41417"/>
                <a:lumOff val="2074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Initiation</a:t>
          </a:r>
          <a:endParaRPr lang="en-US" sz="1800" kern="1200" dirty="0"/>
        </a:p>
      </dsp:txBody>
      <dsp:txXfrm>
        <a:off x="1960066" y="1596826"/>
        <a:ext cx="2175867" cy="870346"/>
      </dsp:txXfrm>
    </dsp:sp>
    <dsp:sp modelId="{89DA56F3-4BA5-49B7-B628-B4E5165EE524}">
      <dsp:nvSpPr>
        <dsp:cNvPr id="0" name=""/>
        <dsp:cNvSpPr/>
      </dsp:nvSpPr>
      <dsp:spPr>
        <a:xfrm>
          <a:off x="3918346" y="1596826"/>
          <a:ext cx="2175867" cy="870346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-653591"/>
                <a:satOff val="-82834"/>
                <a:lumOff val="4149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shade val="80000"/>
                <a:hueOff val="-653591"/>
                <a:satOff val="-82834"/>
                <a:lumOff val="4149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shade val="80000"/>
                <a:hueOff val="-653591"/>
                <a:satOff val="-82834"/>
                <a:lumOff val="4149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shade val="80000"/>
                <a:hueOff val="-653591"/>
                <a:satOff val="-82834"/>
                <a:lumOff val="4149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shade val="80000"/>
                <a:hueOff val="-653591"/>
                <a:satOff val="-82834"/>
                <a:lumOff val="4149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shade val="80000"/>
                <a:hueOff val="-653591"/>
                <a:satOff val="-82834"/>
                <a:lumOff val="4149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Task Completion</a:t>
          </a:r>
          <a:endParaRPr lang="en-US" sz="1800" kern="1200" dirty="0"/>
        </a:p>
      </dsp:txBody>
      <dsp:txXfrm>
        <a:off x="3918346" y="1596826"/>
        <a:ext cx="2175867" cy="870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Introduction to Workflow Capabilities in SharePoint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Introduction to Workflow Capabilities in SharePoint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073E6628-0705-4E34-90AA-D61A964D0AFD}" type="slidenum">
              <a:rPr lang="en-US" sz="1200">
                <a:solidFill>
                  <a:prstClr val="black"/>
                </a:solidFill>
                <a:latin typeface="Calibri"/>
              </a:rPr>
              <a:pPr algn="r" rtl="0"/>
              <a:t>1</a:t>
            </a:fld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rtl="0"/>
            <a:r>
              <a:rPr lang="en-US" sz="1200" dirty="0">
                <a:solidFill>
                  <a:prstClr val="black"/>
                </a:solidFill>
                <a:latin typeface="Calibri"/>
              </a:rPr>
              <a:t>9/24/2007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algn="l" rtl="0"/>
            <a:r>
              <a:rPr lang="en-US" sz="1200" smtClean="0">
                <a:solidFill>
                  <a:prstClr val="black"/>
                </a:solidFill>
                <a:latin typeface="Calibri"/>
              </a:rPr>
              <a:t>Introduction to Workflow Capabilities in SharePoint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US" sz="1200" dirty="0">
                <a:solidFill>
                  <a:prstClr val="black"/>
                </a:solidFill>
                <a:latin typeface="Calibri"/>
              </a:rPr>
              <a:t>© 2007 Ted Pattison Group, Inc - All Rights Reserved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073E6628-0705-4E34-90AA-D61A964D0AFD}" type="slidenum">
              <a:rPr lang="en-US" sz="1200">
                <a:solidFill>
                  <a:prstClr val="black"/>
                </a:solidFill>
                <a:latin typeface="Calibri"/>
              </a:rPr>
              <a:pPr algn="r" rtl="0"/>
              <a:t>2</a:t>
            </a:fld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rtl="0"/>
            <a:r>
              <a:rPr lang="en-US" sz="1200" dirty="0">
                <a:solidFill>
                  <a:prstClr val="black"/>
                </a:solidFill>
                <a:latin typeface="Calibri"/>
              </a:rPr>
              <a:t>9/24/2007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algn="l" rtl="0"/>
            <a:r>
              <a:rPr lang="en-US" sz="1200" smtClean="0">
                <a:solidFill>
                  <a:prstClr val="black"/>
                </a:solidFill>
                <a:latin typeface="Calibri"/>
              </a:rPr>
              <a:t>Introduction to Workflow Capabilities in SharePoint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US" sz="1200" dirty="0">
                <a:solidFill>
                  <a:prstClr val="black"/>
                </a:solidFill>
                <a:latin typeface="Calibri"/>
              </a:rPr>
              <a:t>© 2007 Ted Pattison Group, Inc - All Rights Reserved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54625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4627" name="Rectangle 15462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algn="r" rtl="0"/>
            <a:r>
              <a:rPr lang="en-US" sz="1200" dirty="0">
                <a:solidFill>
                  <a:prstClr val="black"/>
                </a:solidFill>
                <a:latin typeface="Calibri"/>
              </a:rPr>
              <a:t>9/24/2007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rtl="0"/>
            <a:fld id="{073E6628-0705-4E34-90AA-D61A964D0AFD}" type="slidenum">
              <a:rPr lang="en-US" sz="1200">
                <a:solidFill>
                  <a:prstClr val="black"/>
                </a:solidFill>
                <a:latin typeface="Calibri"/>
              </a:rPr>
              <a:pPr algn="r" rtl="0"/>
              <a:t>3</a:t>
            </a:fld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rtl="0"/>
            <a:r>
              <a:rPr lang="en-US" sz="1200" dirty="0">
                <a:solidFill>
                  <a:prstClr val="black"/>
                </a:solidFill>
                <a:latin typeface="Calibri"/>
              </a:rPr>
              <a:t>© 2007 Ted Pattison Group, Inc - All Rights Reserved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 algn="l" rtl="0"/>
            <a:r>
              <a:rPr lang="en-US" sz="1200" smtClean="0">
                <a:solidFill>
                  <a:prstClr val="black"/>
                </a:solidFill>
                <a:latin typeface="Calibri"/>
              </a:rPr>
              <a:t>Introduction to Workflow Capabilities in SharePoint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2" name="Picture 11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7" name="Rectangle 16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Workflow Capabilities in SharePoint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Developing SharePoint Workflow Templates with Visual Studio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as a Workflow UI</a:t>
            </a:r>
          </a:p>
          <a:p>
            <a:r>
              <a:rPr lang="en-US" dirty="0" smtClean="0"/>
              <a:t>Using the Approval Built-In Workflow</a:t>
            </a:r>
          </a:p>
          <a:p>
            <a:r>
              <a:rPr lang="en-US" dirty="0" smtClean="0"/>
              <a:t>Building custom workflow using VS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le 1525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UI</a:t>
            </a:r>
          </a:p>
        </p:txBody>
      </p:sp>
      <p:sp>
        <p:nvSpPr>
          <p:cNvPr id="6146" name="Shape 152578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382000" cy="2286000"/>
          </a:xfrm>
        </p:spPr>
        <p:txBody>
          <a:bodyPr/>
          <a:lstStyle/>
          <a:p>
            <a:r>
              <a:rPr lang="en-US" dirty="0" smtClean="0"/>
              <a:t>Human workflow requires process and UI</a:t>
            </a:r>
          </a:p>
          <a:p>
            <a:pPr lvl="1"/>
            <a:r>
              <a:rPr lang="en-US" baseline="0" dirty="0" err="1" smtClean="0"/>
              <a:t>WinWF</a:t>
            </a:r>
            <a:r>
              <a:rPr lang="en-US" dirty="0" smtClean="0"/>
              <a:t> provides process, but no UI</a:t>
            </a:r>
          </a:p>
          <a:p>
            <a:pPr lvl="1"/>
            <a:r>
              <a:rPr lang="en-US" baseline="0" dirty="0" err="1" smtClean="0"/>
              <a:t>WinWF</a:t>
            </a:r>
            <a:r>
              <a:rPr lang="en-US" dirty="0" smtClean="0"/>
              <a:t> provides external communication mechanism</a:t>
            </a:r>
          </a:p>
          <a:p>
            <a:pPr lvl="1"/>
            <a:r>
              <a:rPr lang="en-US" dirty="0" smtClean="0"/>
              <a:t>Traditionally it’s the developers job to provide UI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3352800"/>
          <a:ext cx="3352800" cy="317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86400" y="4343400"/>
            <a:ext cx="17780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3200" kern="120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User</a:t>
            </a:r>
          </a:p>
          <a:p>
            <a:pPr algn="l" rtl="0"/>
            <a:r>
              <a:rPr lang="en-US" sz="3200" kern="120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Interface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038600" y="4343400"/>
            <a:ext cx="9906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7" name="Right Arrow 6"/>
          <p:cNvSpPr/>
          <p:nvPr/>
        </p:nvSpPr>
        <p:spPr>
          <a:xfrm flipH="1">
            <a:off x="3962400" y="5181600"/>
            <a:ext cx="9906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Workflow UI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133600"/>
          </a:xfrm>
        </p:spPr>
        <p:txBody>
          <a:bodyPr/>
          <a:lstStyle/>
          <a:p>
            <a:r>
              <a:rPr lang="en-US" dirty="0" smtClean="0"/>
              <a:t>UI in human</a:t>
            </a:r>
            <a:r>
              <a:rPr lang="en-US" baseline="0" dirty="0" smtClean="0"/>
              <a:t> workflow centers around tasks</a:t>
            </a:r>
          </a:p>
          <a:p>
            <a:pPr lvl="1"/>
            <a:r>
              <a:rPr lang="en-US" dirty="0" smtClean="0"/>
              <a:t>Process defines tasks and waits for result</a:t>
            </a:r>
          </a:p>
          <a:p>
            <a:pPr lvl="1"/>
            <a:r>
              <a:rPr lang="en-US" dirty="0" smtClean="0"/>
              <a:t>Humans</a:t>
            </a:r>
            <a:r>
              <a:rPr lang="en-US" baseline="0" dirty="0" smtClean="0"/>
              <a:t> complete tasks and provide result</a:t>
            </a:r>
          </a:p>
          <a:p>
            <a:pPr lvl="1"/>
            <a:r>
              <a:rPr lang="en-US" baseline="0" dirty="0" smtClean="0"/>
              <a:t>Process continues to execute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3352800"/>
          <a:ext cx="3352800" cy="317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86400" y="4343400"/>
            <a:ext cx="17780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3200" kern="120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User</a:t>
            </a:r>
          </a:p>
          <a:p>
            <a:pPr algn="l" rtl="0"/>
            <a:r>
              <a:rPr lang="en-US" sz="3200" kern="120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Interface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038600" y="4343400"/>
            <a:ext cx="9906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7" name="Right Arrow 6"/>
          <p:cNvSpPr/>
          <p:nvPr/>
        </p:nvSpPr>
        <p:spPr>
          <a:xfrm flipH="1">
            <a:off x="3962400" y="5181600"/>
            <a:ext cx="9906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114800" y="3810000"/>
            <a:ext cx="647700" cy="457200"/>
            <a:chOff x="5753100" y="3467100"/>
            <a:chExt cx="647700" cy="457200"/>
          </a:xfrm>
        </p:grpSpPr>
        <p:sp>
          <p:nvSpPr>
            <p:cNvPr id="8" name="Folded Corner 7"/>
            <p:cNvSpPr/>
            <p:nvPr/>
          </p:nvSpPr>
          <p:spPr>
            <a:xfrm rot="16200000">
              <a:off x="5848350" y="3371850"/>
              <a:ext cx="457200" cy="6477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 kern="1200" dirty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91200" y="35814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400" kern="1200" dirty="0"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Task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191000" y="5562600"/>
            <a:ext cx="647700" cy="457200"/>
            <a:chOff x="5753100" y="3467100"/>
            <a:chExt cx="647700" cy="457200"/>
          </a:xfrm>
        </p:grpSpPr>
        <p:sp>
          <p:nvSpPr>
            <p:cNvPr id="12" name="Folded Corner 11"/>
            <p:cNvSpPr/>
            <p:nvPr/>
          </p:nvSpPr>
          <p:spPr>
            <a:xfrm rot="16200000">
              <a:off x="5848350" y="3371850"/>
              <a:ext cx="457200" cy="6477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 kern="1200" dirty="0">
                <a:solidFill>
                  <a:prstClr val="black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91200" y="35814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400" kern="1200" dirty="0">
                  <a:solidFill>
                    <a:prstClr val="black"/>
                  </a:solidFill>
                  <a:latin typeface="Arial"/>
                  <a:ea typeface="+mn-ea"/>
                  <a:cs typeface="+mn-cs"/>
                </a:rPr>
                <a:t>Task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4800600" y="3962400"/>
            <a:ext cx="228600" cy="2286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5" name="Right Arrow 14"/>
          <p:cNvSpPr/>
          <p:nvPr/>
        </p:nvSpPr>
        <p:spPr>
          <a:xfrm flipH="1">
            <a:off x="3886200" y="5715000"/>
            <a:ext cx="228600" cy="2286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WSS as Workflow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are very similar to list items</a:t>
            </a:r>
          </a:p>
          <a:p>
            <a:pPr lvl="1"/>
            <a:r>
              <a:rPr lang="en-US" dirty="0" smtClean="0"/>
              <a:t>In fact WSS</a:t>
            </a:r>
            <a:r>
              <a:rPr lang="en-US" baseline="0" dirty="0" smtClean="0"/>
              <a:t> 3.0 has a list type called tasks</a:t>
            </a:r>
          </a:p>
          <a:p>
            <a:pPr lvl="1"/>
            <a:r>
              <a:rPr lang="en-US" baseline="0" dirty="0" smtClean="0"/>
              <a:t>Could the tasks list be our Workflow UI?</a:t>
            </a:r>
          </a:p>
          <a:p>
            <a:pPr lvl="1"/>
            <a:r>
              <a:rPr lang="en-US" dirty="0" smtClean="0"/>
              <a:t>Can the tasks list hold multiple types of tasks with custom UIs?</a:t>
            </a:r>
            <a:endParaRPr lang="en-US" baseline="0" dirty="0" smtClean="0"/>
          </a:p>
          <a:p>
            <a:pPr lvl="1"/>
            <a:endParaRPr lang="en-US" dirty="0" smtClean="0"/>
          </a:p>
          <a:p>
            <a:r>
              <a:rPr lang="en-US" baseline="0" dirty="0" smtClean="0"/>
              <a:t>What useful functionality</a:t>
            </a:r>
            <a:r>
              <a:rPr lang="en-US" dirty="0" smtClean="0"/>
              <a:t> do lists have in WSS</a:t>
            </a:r>
          </a:p>
          <a:p>
            <a:pPr lvl="1"/>
            <a:r>
              <a:rPr lang="en-US" baseline="0" dirty="0" smtClean="0"/>
              <a:t>Custom display and edit forms</a:t>
            </a:r>
          </a:p>
          <a:p>
            <a:pPr lvl="1"/>
            <a:r>
              <a:rPr lang="en-US" dirty="0" smtClean="0"/>
              <a:t>Potential for multiple content types with custom forms</a:t>
            </a:r>
          </a:p>
          <a:p>
            <a:pPr lvl="1"/>
            <a:r>
              <a:rPr lang="en-US" dirty="0" smtClean="0"/>
              <a:t>Filtering to allow display of a single type of task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Workflow in WSS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</a:t>
            </a:r>
            <a:r>
              <a:rPr lang="en-US" baseline="0" dirty="0" smtClean="0"/>
              <a:t> primary interaction points</a:t>
            </a:r>
          </a:p>
          <a:p>
            <a:pPr lvl="1"/>
            <a:r>
              <a:rPr lang="en-US" dirty="0" smtClean="0"/>
              <a:t>Workflow Association</a:t>
            </a:r>
          </a:p>
          <a:p>
            <a:pPr lvl="1"/>
            <a:r>
              <a:rPr lang="en-US" dirty="0" smtClean="0"/>
              <a:t>Workflow Initiation</a:t>
            </a:r>
          </a:p>
          <a:p>
            <a:pPr lvl="1"/>
            <a:r>
              <a:rPr lang="en-US" dirty="0" smtClean="0"/>
              <a:t>Task Completion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371600" y="2514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rved Down Arrow 4"/>
          <p:cNvSpPr/>
          <p:nvPr/>
        </p:nvSpPr>
        <p:spPr>
          <a:xfrm flipH="1" flipV="1">
            <a:off x="5638800" y="5105400"/>
            <a:ext cx="1219200" cy="609600"/>
          </a:xfrm>
          <a:prstGeom prst="curved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5867400"/>
            <a:ext cx="2438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kern="120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A workflow may have multiple tasks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PT_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227674DEC4494696E73A79800929B3" ma:contentTypeVersion="1" ma:contentTypeDescription="Create a new document." ma:contentTypeScope="" ma:versionID="aebdd69b22cd0f8232a75de2818d5459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Url xmlns="c83d3ea4-1015-4b4b-bfa9-09fbcd7aa64d">
      <Url>http://intranet.sharepointblackops.com/Courses/SPW401/_layouts/DocIdRedir.aspx?ID=3CC2HQU7XWNV-76-14</Url>
      <Description>3CC2HQU7XWNV-76-14</Description>
    </_dlc_DocIdUrl>
    <_dlc_DocId xmlns="c83d3ea4-1015-4b4b-bfa9-09fbcd7aa64d">3CC2HQU7XWNV-76-14</_dlc_DocId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B650251-8899-4C17-8F5B-A67564A5E83B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5547237-B119-45CA-BEFC-A2DA2BDB03E7}"/>
</file>

<file path=customXml/itemProps4.xml><?xml version="1.0" encoding="utf-8"?>
<ds:datastoreItem xmlns:ds="http://schemas.openxmlformats.org/officeDocument/2006/customXml" ds:itemID="{F9D42880-9D46-4B08-B7F0-DE70EDD1466E}"/>
</file>

<file path=docProps/app.xml><?xml version="1.0" encoding="utf-8"?>
<Properties xmlns="http://schemas.openxmlformats.org/officeDocument/2006/extended-properties" xmlns:vt="http://schemas.openxmlformats.org/officeDocument/2006/docPropsVTypes">
  <Template>CPT_TEMPLATE</Template>
  <TotalTime>1</TotalTime>
  <Words>270</Words>
  <Application>Microsoft Office PowerPoint</Application>
  <PresentationFormat>On-screen Show (4:3)</PresentationFormat>
  <Paragraphs>61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CPT_TEMPLATE</vt:lpstr>
      <vt:lpstr>Introduction to Workflow Capabilities in SharePoint</vt:lpstr>
      <vt:lpstr>Agenda</vt:lpstr>
      <vt:lpstr>Workflow UI</vt:lpstr>
      <vt:lpstr>Workflow UI Patterns</vt:lpstr>
      <vt:lpstr>WSS as Workflow UI</vt:lpstr>
      <vt:lpstr>Using Workflow in WSS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Workflow Capabilities in SharePoint</dc:title>
  <dc:creator>TedP</dc:creator>
  <cp:lastModifiedBy>TedP</cp:lastModifiedBy>
  <cp:revision>2</cp:revision>
  <dcterms:created xsi:type="dcterms:W3CDTF">2009-07-09T04:44:13Z</dcterms:created>
  <dcterms:modified xsi:type="dcterms:W3CDTF">2009-07-09T04:45:19Z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0x0101006F227674DEC4494696E73A79800929B3</vt:lpwstr>
  </property>
  <property fmtid="{D5CDD505-2E9C-101B-9397-08002B2CF9AE}" pid="4" name="_dlc_DocIdItemGuid">
    <vt:lpwstr>70610722-dacd-4af1-9f45-149514a3de7f</vt:lpwstr>
  </property>
</Properties>
</file>