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diagrams/layout2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7" r:id="rId20"/>
    <p:sldId id="278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8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19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86BDE-E78F-4803-9AC4-EBEBDE2867C1}" type="doc">
      <dgm:prSet loTypeId="urn:microsoft.com/office/officeart/2005/8/layout/hList3" loCatId="list" qsTypeId="urn:microsoft.com/office/officeart/2005/8/quickstyle/3d4" qsCatId="3D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5F09DA3C-8C10-4DFC-ABE9-465C11C84E69}">
      <dgm:prSet phldrT="[Text]" custT="1"/>
      <dgm:spPr/>
      <dgm:t>
        <a:bodyPr/>
        <a:lstStyle/>
        <a:p>
          <a:r>
            <a:rPr lang="en-US" sz="4800" dirty="0" smtClean="0">
              <a:effectLst/>
            </a:rPr>
            <a:t>Content Type</a:t>
          </a:r>
          <a:endParaRPr lang="en-US" sz="4800" dirty="0">
            <a:effectLst/>
          </a:endParaRPr>
        </a:p>
      </dgm:t>
    </dgm:pt>
    <dgm:pt modelId="{B4A55E56-6041-43B3-A179-83C736CB7A52}" type="parTrans" cxnId="{9067859A-C771-4333-84B5-DBF84096CE08}">
      <dgm:prSet/>
      <dgm:spPr/>
      <dgm:t>
        <a:bodyPr/>
        <a:lstStyle/>
        <a:p>
          <a:endParaRPr lang="en-US" sz="1600"/>
        </a:p>
      </dgm:t>
    </dgm:pt>
    <dgm:pt modelId="{C14B00A8-4416-4C77-94A9-22461C312BD6}" type="sibTrans" cxnId="{9067859A-C771-4333-84B5-DBF84096CE08}">
      <dgm:prSet/>
      <dgm:spPr/>
      <dgm:t>
        <a:bodyPr/>
        <a:lstStyle/>
        <a:p>
          <a:endParaRPr lang="en-US" sz="1600"/>
        </a:p>
      </dgm:t>
    </dgm:pt>
    <dgm:pt modelId="{8A5A6F07-3D99-405A-983C-88F21695AB69}">
      <dgm:prSet phldrT="[Text]" custT="1"/>
      <dgm:spPr/>
      <dgm:t>
        <a:bodyPr/>
        <a:lstStyle/>
        <a:p>
          <a:r>
            <a:rPr lang="en-US" sz="3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Enbedded</a:t>
          </a:r>
          <a:r>
            <a: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XML</a:t>
          </a:r>
          <a:endParaRPr lang="en-US" sz="3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99AF2D-99A9-4497-A65E-621BBE2C106D}" type="parTrans" cxnId="{31FA81D0-915B-48C1-A1DB-AF1D0DB23038}">
      <dgm:prSet/>
      <dgm:spPr/>
      <dgm:t>
        <a:bodyPr/>
        <a:lstStyle/>
        <a:p>
          <a:endParaRPr lang="en-US" sz="1600"/>
        </a:p>
      </dgm:t>
    </dgm:pt>
    <dgm:pt modelId="{C5C82D50-EDAA-4C51-A257-417AF086C829}" type="sibTrans" cxnId="{31FA81D0-915B-48C1-A1DB-AF1D0DB23038}">
      <dgm:prSet/>
      <dgm:spPr/>
      <dgm:t>
        <a:bodyPr/>
        <a:lstStyle/>
        <a:p>
          <a:endParaRPr lang="en-US" sz="1600"/>
        </a:p>
      </dgm:t>
    </dgm:pt>
    <dgm:pt modelId="{EDDDCD58-C82E-4E8A-BC6C-77D17C050D89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Fields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9FEBD2-05F4-4A25-8108-2C862B91FFA9}" type="parTrans" cxnId="{7C54B5C1-AD4C-4B43-A374-20E7D5EDEC5C}">
      <dgm:prSet/>
      <dgm:spPr/>
      <dgm:t>
        <a:bodyPr/>
        <a:lstStyle/>
        <a:p>
          <a:endParaRPr lang="en-US" sz="1600"/>
        </a:p>
      </dgm:t>
    </dgm:pt>
    <dgm:pt modelId="{72ACAF29-259F-439C-B38D-4B31325CE874}" type="sibTrans" cxnId="{7C54B5C1-AD4C-4B43-A374-20E7D5EDEC5C}">
      <dgm:prSet/>
      <dgm:spPr/>
      <dgm:t>
        <a:bodyPr/>
        <a:lstStyle/>
        <a:p>
          <a:endParaRPr lang="en-US" sz="1600"/>
        </a:p>
      </dgm:t>
    </dgm:pt>
    <dgm:pt modelId="{BAE25CDF-C9C8-4140-B0DD-F64454C6A5B0}">
      <dgm:prSet phldrT="[Text]" custT="1"/>
      <dgm:spPr/>
      <dgm:t>
        <a:bodyPr/>
        <a:lstStyle/>
        <a:p>
          <a:r>
            <a:rPr lang="en-US" sz="3200" dirty="0" smtClean="0">
              <a:effectLst/>
            </a:rPr>
            <a:t>Event Receivers</a:t>
          </a:r>
          <a:endParaRPr lang="en-US" sz="3200" dirty="0">
            <a:effectLst/>
          </a:endParaRPr>
        </a:p>
      </dgm:t>
    </dgm:pt>
    <dgm:pt modelId="{920BBBAC-0035-4B20-B7B9-226E13622BDA}" type="parTrans" cxnId="{A41A875D-6E97-44D7-A8BC-15C6B41E361D}">
      <dgm:prSet/>
      <dgm:spPr/>
      <dgm:t>
        <a:bodyPr/>
        <a:lstStyle/>
        <a:p>
          <a:endParaRPr lang="en-US" sz="1600"/>
        </a:p>
      </dgm:t>
    </dgm:pt>
    <dgm:pt modelId="{EB3D891B-6EFD-4137-8D07-C64DB132F987}" type="sibTrans" cxnId="{A41A875D-6E97-44D7-A8BC-15C6B41E361D}">
      <dgm:prSet/>
      <dgm:spPr/>
      <dgm:t>
        <a:bodyPr/>
        <a:lstStyle/>
        <a:p>
          <a:endParaRPr lang="en-US" sz="1600"/>
        </a:p>
      </dgm:t>
    </dgm:pt>
    <dgm:pt modelId="{6187B925-F898-473B-8AC6-5F31163A15E8}" type="pres">
      <dgm:prSet presAssocID="{03386BDE-E78F-4803-9AC4-EBEBDE2867C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CBD747-94A8-4C1C-910E-B1DEB1BBB3EA}" type="pres">
      <dgm:prSet presAssocID="{5F09DA3C-8C10-4DFC-ABE9-465C11C84E69}" presName="roof" presStyleLbl="dkBgShp" presStyleIdx="0" presStyleCnt="2" custLinFactNeighborX="-909"/>
      <dgm:spPr/>
      <dgm:t>
        <a:bodyPr/>
        <a:lstStyle/>
        <a:p>
          <a:endParaRPr lang="en-US"/>
        </a:p>
      </dgm:t>
    </dgm:pt>
    <dgm:pt modelId="{97F5B224-4F64-49E6-894E-4ECA196A6741}" type="pres">
      <dgm:prSet presAssocID="{5F09DA3C-8C10-4DFC-ABE9-465C11C84E69}" presName="pillars" presStyleCnt="0"/>
      <dgm:spPr/>
      <dgm:t>
        <a:bodyPr/>
        <a:lstStyle/>
        <a:p>
          <a:endParaRPr lang="en-US"/>
        </a:p>
      </dgm:t>
    </dgm:pt>
    <dgm:pt modelId="{E5E8B4A4-5A47-4495-AD33-943DD2827539}" type="pres">
      <dgm:prSet presAssocID="{5F09DA3C-8C10-4DFC-ABE9-465C11C84E69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8D828-6527-4E97-AB43-24654192CFEE}" type="pres">
      <dgm:prSet presAssocID="{EDDDCD58-C82E-4E8A-BC6C-77D17C050D89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66AA9-0970-4119-9C99-F4B28ECF8434}" type="pres">
      <dgm:prSet presAssocID="{BAE25CDF-C9C8-4140-B0DD-F64454C6A5B0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3AD6E-9253-4F09-ACC6-F9FD168F7CB9}" type="pres">
      <dgm:prSet presAssocID="{5F09DA3C-8C10-4DFC-ABE9-465C11C84E69}" presName="base" presStyleLbl="dkBgShp" presStyleIdx="1" presStyleCnt="2"/>
      <dgm:spPr/>
      <dgm:t>
        <a:bodyPr/>
        <a:lstStyle/>
        <a:p>
          <a:endParaRPr lang="en-US"/>
        </a:p>
      </dgm:t>
    </dgm:pt>
  </dgm:ptLst>
  <dgm:cxnLst>
    <dgm:cxn modelId="{31FA81D0-915B-48C1-A1DB-AF1D0DB23038}" srcId="{5F09DA3C-8C10-4DFC-ABE9-465C11C84E69}" destId="{8A5A6F07-3D99-405A-983C-88F21695AB69}" srcOrd="0" destOrd="0" parTransId="{AA99AF2D-99A9-4497-A65E-621BBE2C106D}" sibTransId="{C5C82D50-EDAA-4C51-A257-417AF086C829}"/>
    <dgm:cxn modelId="{247B38F3-1889-6E46-B685-9D495579E523}" type="presOf" srcId="{BAE25CDF-C9C8-4140-B0DD-F64454C6A5B0}" destId="{FA966AA9-0970-4119-9C99-F4B28ECF8434}" srcOrd="0" destOrd="0" presId="urn:microsoft.com/office/officeart/2005/8/layout/hList3"/>
    <dgm:cxn modelId="{45C0C22B-4FF0-C04A-B039-276A5047309B}" type="presOf" srcId="{8A5A6F07-3D99-405A-983C-88F21695AB69}" destId="{E5E8B4A4-5A47-4495-AD33-943DD2827539}" srcOrd="0" destOrd="0" presId="urn:microsoft.com/office/officeart/2005/8/layout/hList3"/>
    <dgm:cxn modelId="{A41A875D-6E97-44D7-A8BC-15C6B41E361D}" srcId="{5F09DA3C-8C10-4DFC-ABE9-465C11C84E69}" destId="{BAE25CDF-C9C8-4140-B0DD-F64454C6A5B0}" srcOrd="2" destOrd="0" parTransId="{920BBBAC-0035-4B20-B7B9-226E13622BDA}" sibTransId="{EB3D891B-6EFD-4137-8D07-C64DB132F987}"/>
    <dgm:cxn modelId="{9067859A-C771-4333-84B5-DBF84096CE08}" srcId="{03386BDE-E78F-4803-9AC4-EBEBDE2867C1}" destId="{5F09DA3C-8C10-4DFC-ABE9-465C11C84E69}" srcOrd="0" destOrd="0" parTransId="{B4A55E56-6041-43B3-A179-83C736CB7A52}" sibTransId="{C14B00A8-4416-4C77-94A9-22461C312BD6}"/>
    <dgm:cxn modelId="{7C54B5C1-AD4C-4B43-A374-20E7D5EDEC5C}" srcId="{5F09DA3C-8C10-4DFC-ABE9-465C11C84E69}" destId="{EDDDCD58-C82E-4E8A-BC6C-77D17C050D89}" srcOrd="1" destOrd="0" parTransId="{3D9FEBD2-05F4-4A25-8108-2C862B91FFA9}" sibTransId="{72ACAF29-259F-439C-B38D-4B31325CE874}"/>
    <dgm:cxn modelId="{24046664-54C9-B44B-AD23-0AA4FFB3B732}" type="presOf" srcId="{5F09DA3C-8C10-4DFC-ABE9-465C11C84E69}" destId="{82CBD747-94A8-4C1C-910E-B1DEB1BBB3EA}" srcOrd="0" destOrd="0" presId="urn:microsoft.com/office/officeart/2005/8/layout/hList3"/>
    <dgm:cxn modelId="{5D27175F-62EA-774C-B059-468144474BDF}" type="presOf" srcId="{EDDDCD58-C82E-4E8A-BC6C-77D17C050D89}" destId="{7E58D828-6527-4E97-AB43-24654192CFEE}" srcOrd="0" destOrd="0" presId="urn:microsoft.com/office/officeart/2005/8/layout/hList3"/>
    <dgm:cxn modelId="{B8FB62AF-2EF8-F648-89B6-98C8A5EB5626}" type="presOf" srcId="{03386BDE-E78F-4803-9AC4-EBEBDE2867C1}" destId="{6187B925-F898-473B-8AC6-5F31163A15E8}" srcOrd="0" destOrd="0" presId="urn:microsoft.com/office/officeart/2005/8/layout/hList3"/>
    <dgm:cxn modelId="{A6322CC6-3150-E049-AB3D-CB4D9F3024FD}" type="presParOf" srcId="{6187B925-F898-473B-8AC6-5F31163A15E8}" destId="{82CBD747-94A8-4C1C-910E-B1DEB1BBB3EA}" srcOrd="0" destOrd="0" presId="urn:microsoft.com/office/officeart/2005/8/layout/hList3"/>
    <dgm:cxn modelId="{E479FF8B-B638-2344-B212-610481EBCDAA}" type="presParOf" srcId="{6187B925-F898-473B-8AC6-5F31163A15E8}" destId="{97F5B224-4F64-49E6-894E-4ECA196A6741}" srcOrd="1" destOrd="0" presId="urn:microsoft.com/office/officeart/2005/8/layout/hList3"/>
    <dgm:cxn modelId="{C5E2CA41-0019-2A46-AA44-50D5131EA8CB}" type="presParOf" srcId="{97F5B224-4F64-49E6-894E-4ECA196A6741}" destId="{E5E8B4A4-5A47-4495-AD33-943DD2827539}" srcOrd="0" destOrd="0" presId="urn:microsoft.com/office/officeart/2005/8/layout/hList3"/>
    <dgm:cxn modelId="{A2DA12B8-3081-E246-8E9B-0B0660824421}" type="presParOf" srcId="{97F5B224-4F64-49E6-894E-4ECA196A6741}" destId="{7E58D828-6527-4E97-AB43-24654192CFEE}" srcOrd="1" destOrd="0" presId="urn:microsoft.com/office/officeart/2005/8/layout/hList3"/>
    <dgm:cxn modelId="{0B83B5DB-2580-0142-95BB-B8E7458AB224}" type="presParOf" srcId="{97F5B224-4F64-49E6-894E-4ECA196A6741}" destId="{FA966AA9-0970-4119-9C99-F4B28ECF8434}" srcOrd="2" destOrd="0" presId="urn:microsoft.com/office/officeart/2005/8/layout/hList3"/>
    <dgm:cxn modelId="{27197BC6-C675-D647-9D69-69D51B51422F}" type="presParOf" srcId="{6187B925-F898-473B-8AC6-5F31163A15E8}" destId="{F653AD6E-9253-4F09-ACC6-F9FD168F7CB9}" srcOrd="2" destOrd="0" presId="urn:microsoft.com/office/officeart/2005/8/layout/h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E1F88B-7EFF-4D95-BBEE-0F082F384890}" type="doc">
      <dgm:prSet loTypeId="urn:microsoft.com/office/officeart/2005/8/layout/hierarchy6" loCatId="hierarchy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42E7FB3-8A5B-4B7F-9CDB-F69B2D95D2B4}">
      <dgm:prSet phldrT="[Text]"/>
      <dgm:spPr/>
      <dgm:t>
        <a:bodyPr/>
        <a:lstStyle/>
        <a:p>
          <a:r>
            <a:rPr lang="en-US" dirty="0" smtClean="0"/>
            <a:t>Proposal Policy</a:t>
          </a:r>
          <a:endParaRPr lang="en-US" dirty="0"/>
        </a:p>
      </dgm:t>
    </dgm:pt>
    <dgm:pt modelId="{0B2F3430-F73F-45E4-8D99-264C72E5A1CC}" type="parTrans" cxnId="{DA647C31-5F20-4BBB-81E9-3887C4534277}">
      <dgm:prSet/>
      <dgm:spPr/>
      <dgm:t>
        <a:bodyPr/>
        <a:lstStyle/>
        <a:p>
          <a:endParaRPr lang="en-US"/>
        </a:p>
      </dgm:t>
    </dgm:pt>
    <dgm:pt modelId="{11F52D76-C3D7-44FE-8FD0-8506A40ECA68}" type="sibTrans" cxnId="{DA647C31-5F20-4BBB-81E9-3887C4534277}">
      <dgm:prSet/>
      <dgm:spPr/>
      <dgm:t>
        <a:bodyPr/>
        <a:lstStyle/>
        <a:p>
          <a:endParaRPr lang="en-US"/>
        </a:p>
      </dgm:t>
    </dgm:pt>
    <dgm:pt modelId="{2120CA64-DB7D-41A7-9E6B-4F035FA50958}">
      <dgm:prSet phldrT="[Text]"/>
      <dgm:spPr>
        <a:gradFill rotWithShape="0">
          <a:gsLst>
            <a:gs pos="0">
              <a:schemeClr val="accent1"/>
            </a:gs>
            <a:gs pos="33000">
              <a:schemeClr val="lt1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l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l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0000"/>
              </a:schemeClr>
            </a:gs>
          </a:gsLst>
        </a:gradFill>
      </dgm:spPr>
      <dgm:t>
        <a:bodyPr/>
        <a:lstStyle/>
        <a:p>
          <a:r>
            <a:rPr lang="en-US" dirty="0" smtClean="0"/>
            <a:t>Rule Validation Feature</a:t>
          </a:r>
          <a:endParaRPr lang="en-US" dirty="0"/>
        </a:p>
      </dgm:t>
    </dgm:pt>
    <dgm:pt modelId="{C63386EE-4C5D-441B-9FA5-48C74BA1F567}" type="parTrans" cxnId="{35708D29-251C-4E6B-956B-4A78A004B930}">
      <dgm:prSet/>
      <dgm:spPr/>
      <dgm:t>
        <a:bodyPr/>
        <a:lstStyle/>
        <a:p>
          <a:endParaRPr lang="en-US"/>
        </a:p>
      </dgm:t>
    </dgm:pt>
    <dgm:pt modelId="{549627ED-9EAB-430C-804A-9E5C27BEE11B}" type="sibTrans" cxnId="{35708D29-251C-4E6B-956B-4A78A004B930}">
      <dgm:prSet/>
      <dgm:spPr/>
      <dgm:t>
        <a:bodyPr/>
        <a:lstStyle/>
        <a:p>
          <a:endParaRPr lang="en-US"/>
        </a:p>
      </dgm:t>
    </dgm:pt>
    <dgm:pt modelId="{C7CAF8C5-A517-49A1-A39F-32BC6E764454}">
      <dgm:prSet phldrT="[Text]"/>
      <dgm:spPr>
        <a:gradFill rotWithShape="0">
          <a:gsLst>
            <a:gs pos="0">
              <a:schemeClr val="accent1"/>
            </a:gs>
            <a:gs pos="33000">
              <a:schemeClr val="lt1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l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l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0000"/>
              </a:schemeClr>
            </a:gs>
          </a:gsLst>
        </a:gradFill>
      </dgm:spPr>
      <dgm:t>
        <a:bodyPr/>
        <a:lstStyle/>
        <a:p>
          <a:r>
            <a:rPr lang="en-US" dirty="0" smtClean="0"/>
            <a:t>Rule Validation Engine</a:t>
          </a:r>
          <a:endParaRPr lang="en-US" dirty="0"/>
        </a:p>
      </dgm:t>
    </dgm:pt>
    <dgm:pt modelId="{5882EC46-B77A-40C8-8BBB-765F2B6A8A99}" type="parTrans" cxnId="{078449A8-06D7-4D72-8E83-FD865DC96F60}">
      <dgm:prSet/>
      <dgm:spPr/>
      <dgm:t>
        <a:bodyPr/>
        <a:lstStyle/>
        <a:p>
          <a:endParaRPr lang="en-US"/>
        </a:p>
      </dgm:t>
    </dgm:pt>
    <dgm:pt modelId="{328B51C3-C87C-481A-AE71-3EC416B35128}" type="sibTrans" cxnId="{078449A8-06D7-4D72-8E83-FD865DC96F60}">
      <dgm:prSet/>
      <dgm:spPr/>
      <dgm:t>
        <a:bodyPr/>
        <a:lstStyle/>
        <a:p>
          <a:endParaRPr lang="en-US"/>
        </a:p>
      </dgm:t>
    </dgm:pt>
    <dgm:pt modelId="{49711563-16C9-4F77-894D-BBC3BA9B2DBD}">
      <dgm:prSet phldrT="[Text]"/>
      <dgm:spPr>
        <a:gradFill rotWithShape="0">
          <a:gsLst>
            <a:gs pos="0">
              <a:schemeClr val="accent1"/>
            </a:gs>
            <a:gs pos="33000">
              <a:schemeClr val="lt1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l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l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0000"/>
              </a:schemeClr>
            </a:gs>
          </a:gsLst>
        </a:gradFill>
      </dgm:spPr>
      <dgm:t>
        <a:bodyPr/>
        <a:lstStyle/>
        <a:p>
          <a:r>
            <a:rPr lang="en-US" dirty="0" smtClean="0"/>
            <a:t>Rule Storage Mechanism</a:t>
          </a:r>
          <a:endParaRPr lang="en-US" dirty="0"/>
        </a:p>
      </dgm:t>
    </dgm:pt>
    <dgm:pt modelId="{626ACBCA-9E83-4A88-BE15-491748C55692}" type="parTrans" cxnId="{93EE1C37-9C4C-4E33-AFEE-A229675BAD31}">
      <dgm:prSet/>
      <dgm:spPr/>
      <dgm:t>
        <a:bodyPr/>
        <a:lstStyle/>
        <a:p>
          <a:endParaRPr lang="en-US"/>
        </a:p>
      </dgm:t>
    </dgm:pt>
    <dgm:pt modelId="{825AC0EB-4202-4210-A3F7-4CC3FDDC9B22}" type="sibTrans" cxnId="{93EE1C37-9C4C-4E33-AFEE-A229675BAD31}">
      <dgm:prSet/>
      <dgm:spPr/>
      <dgm:t>
        <a:bodyPr/>
        <a:lstStyle/>
        <a:p>
          <a:endParaRPr lang="en-US"/>
        </a:p>
      </dgm:t>
    </dgm:pt>
    <dgm:pt modelId="{71741536-6A2E-4434-AE92-E829E888BC5B}">
      <dgm:prSet phldrT="[Text]"/>
      <dgm:spPr/>
      <dgm:t>
        <a:bodyPr/>
        <a:lstStyle/>
        <a:p>
          <a:r>
            <a:rPr lang="en-US" dirty="0" smtClean="0"/>
            <a:t>Labeling Feature</a:t>
          </a:r>
          <a:endParaRPr lang="en-US" dirty="0"/>
        </a:p>
      </dgm:t>
    </dgm:pt>
    <dgm:pt modelId="{21B8686D-7955-4FB6-8DD0-A73C3DB49650}" type="parTrans" cxnId="{0AB6CD0B-EA2A-4F46-8EF8-DBCE9648997D}">
      <dgm:prSet/>
      <dgm:spPr/>
      <dgm:t>
        <a:bodyPr/>
        <a:lstStyle/>
        <a:p>
          <a:endParaRPr lang="en-US"/>
        </a:p>
      </dgm:t>
    </dgm:pt>
    <dgm:pt modelId="{B68BF74D-2765-4255-8E02-1E03C19C8EA0}" type="sibTrans" cxnId="{0AB6CD0B-EA2A-4F46-8EF8-DBCE9648997D}">
      <dgm:prSet/>
      <dgm:spPr/>
      <dgm:t>
        <a:bodyPr/>
        <a:lstStyle/>
        <a:p>
          <a:endParaRPr lang="en-US"/>
        </a:p>
      </dgm:t>
    </dgm:pt>
    <dgm:pt modelId="{FDAF3BEA-5B5F-401D-A065-ACF841182AEC}">
      <dgm:prSet phldrT="[Text]"/>
      <dgm:spPr/>
      <dgm:t>
        <a:bodyPr/>
        <a:lstStyle/>
        <a:p>
          <a:r>
            <a:rPr lang="en-US" dirty="0" smtClean="0"/>
            <a:t>Label Generator</a:t>
          </a:r>
          <a:endParaRPr lang="en-US" dirty="0"/>
        </a:p>
      </dgm:t>
    </dgm:pt>
    <dgm:pt modelId="{2E2CBF37-9000-4F49-8888-2E5FF988D41A}" type="parTrans" cxnId="{2FBE74ED-5915-4719-BE92-90EDEA3FC579}">
      <dgm:prSet/>
      <dgm:spPr/>
      <dgm:t>
        <a:bodyPr/>
        <a:lstStyle/>
        <a:p>
          <a:endParaRPr lang="en-US"/>
        </a:p>
      </dgm:t>
    </dgm:pt>
    <dgm:pt modelId="{C5CC2600-81F4-4B2F-9625-BDD87833D4BC}" type="sibTrans" cxnId="{2FBE74ED-5915-4719-BE92-90EDEA3FC579}">
      <dgm:prSet/>
      <dgm:spPr/>
      <dgm:t>
        <a:bodyPr/>
        <a:lstStyle/>
        <a:p>
          <a:endParaRPr lang="en-US"/>
        </a:p>
      </dgm:t>
    </dgm:pt>
    <dgm:pt modelId="{675F6621-6E59-422D-AE6C-319A78342087}">
      <dgm:prSet phldrT="[Text]"/>
      <dgm:spPr/>
      <dgm:t>
        <a:bodyPr/>
        <a:lstStyle/>
        <a:p>
          <a:pPr algn="l"/>
          <a:r>
            <a:rPr lang="en-US" dirty="0" smtClean="0"/>
            <a:t>Policies</a:t>
          </a:r>
          <a:endParaRPr lang="en-US" dirty="0"/>
        </a:p>
      </dgm:t>
    </dgm:pt>
    <dgm:pt modelId="{24C91BB0-8635-4A3D-90CA-62CF0CE7F28D}" type="parTrans" cxnId="{8D3D18A8-3DF9-41F2-AF77-4B46FA8C1ACD}">
      <dgm:prSet/>
      <dgm:spPr/>
      <dgm:t>
        <a:bodyPr/>
        <a:lstStyle/>
        <a:p>
          <a:endParaRPr lang="en-US"/>
        </a:p>
      </dgm:t>
    </dgm:pt>
    <dgm:pt modelId="{1C52C94E-D729-4DC2-A567-EEBEC02906CE}" type="sibTrans" cxnId="{8D3D18A8-3DF9-41F2-AF77-4B46FA8C1ACD}">
      <dgm:prSet/>
      <dgm:spPr/>
      <dgm:t>
        <a:bodyPr/>
        <a:lstStyle/>
        <a:p>
          <a:endParaRPr lang="en-US"/>
        </a:p>
      </dgm:t>
    </dgm:pt>
    <dgm:pt modelId="{9D1E311F-5976-4A51-8D37-3994DE4918CC}">
      <dgm:prSet phldrT="[Text]"/>
      <dgm:spPr/>
      <dgm:t>
        <a:bodyPr/>
        <a:lstStyle/>
        <a:p>
          <a:pPr algn="l"/>
          <a:r>
            <a:rPr lang="en-US" dirty="0" smtClean="0"/>
            <a:t>Policy</a:t>
          </a:r>
          <a:br>
            <a:rPr lang="en-US" dirty="0" smtClean="0"/>
          </a:br>
          <a:r>
            <a:rPr lang="en-US" dirty="0" smtClean="0"/>
            <a:t>Features</a:t>
          </a:r>
          <a:endParaRPr lang="en-US" dirty="0"/>
        </a:p>
      </dgm:t>
    </dgm:pt>
    <dgm:pt modelId="{CBF99CF1-0865-4EE2-9330-1326312F1181}" type="parTrans" cxnId="{7D99BC40-5139-4DB1-99C3-1B86FBEAED3B}">
      <dgm:prSet/>
      <dgm:spPr/>
      <dgm:t>
        <a:bodyPr/>
        <a:lstStyle/>
        <a:p>
          <a:endParaRPr lang="en-US"/>
        </a:p>
      </dgm:t>
    </dgm:pt>
    <dgm:pt modelId="{22610678-0500-412A-890D-60FEEE51E998}" type="sibTrans" cxnId="{7D99BC40-5139-4DB1-99C3-1B86FBEAED3B}">
      <dgm:prSet/>
      <dgm:spPr/>
      <dgm:t>
        <a:bodyPr/>
        <a:lstStyle/>
        <a:p>
          <a:endParaRPr lang="en-US"/>
        </a:p>
      </dgm:t>
    </dgm:pt>
    <dgm:pt modelId="{187F26D5-41FD-40CC-9A98-B8C364702FE6}">
      <dgm:prSet phldrT="[Text]"/>
      <dgm:spPr/>
      <dgm:t>
        <a:bodyPr/>
        <a:lstStyle/>
        <a:p>
          <a:pPr algn="l"/>
          <a:r>
            <a:rPr lang="en-US" dirty="0" smtClean="0"/>
            <a:t>Policy</a:t>
          </a:r>
          <a:br>
            <a:rPr lang="en-US" dirty="0" smtClean="0"/>
          </a:br>
          <a:r>
            <a:rPr lang="en-US" dirty="0" smtClean="0"/>
            <a:t>Resources</a:t>
          </a:r>
          <a:endParaRPr lang="en-US" dirty="0"/>
        </a:p>
      </dgm:t>
    </dgm:pt>
    <dgm:pt modelId="{8C573C30-E7C0-4EA2-999D-0C2162C6476D}" type="parTrans" cxnId="{14608D06-7191-4665-A248-008798EE576A}">
      <dgm:prSet/>
      <dgm:spPr/>
      <dgm:t>
        <a:bodyPr/>
        <a:lstStyle/>
        <a:p>
          <a:endParaRPr lang="en-US"/>
        </a:p>
      </dgm:t>
    </dgm:pt>
    <dgm:pt modelId="{BC991460-D481-4310-BB22-E2A98FDE5AD3}" type="sibTrans" cxnId="{14608D06-7191-4665-A248-008798EE576A}">
      <dgm:prSet/>
      <dgm:spPr/>
      <dgm:t>
        <a:bodyPr/>
        <a:lstStyle/>
        <a:p>
          <a:endParaRPr lang="en-US"/>
        </a:p>
      </dgm:t>
    </dgm:pt>
    <dgm:pt modelId="{60DF9DF3-3944-4A51-90F9-273F8399B224}" type="pres">
      <dgm:prSet presAssocID="{72E1F88B-7EFF-4D95-BBEE-0F082F3848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930B4-1989-49E6-80DF-88FE5C94F4B3}" type="pres">
      <dgm:prSet presAssocID="{72E1F88B-7EFF-4D95-BBEE-0F082F384890}" presName="hierFlow" presStyleCnt="0"/>
      <dgm:spPr/>
    </dgm:pt>
    <dgm:pt modelId="{8E2BDD9B-05E8-4940-AE5D-0F0E83AE26D8}" type="pres">
      <dgm:prSet presAssocID="{72E1F88B-7EFF-4D95-BBEE-0F082F384890}" presName="firstBuf" presStyleCnt="0"/>
      <dgm:spPr/>
    </dgm:pt>
    <dgm:pt modelId="{784E4CDF-3084-4557-ABB9-DC229CD9DEF6}" type="pres">
      <dgm:prSet presAssocID="{72E1F88B-7EFF-4D95-BBEE-0F082F3848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E588699-FE1B-456C-851A-C1F576A37696}" type="pres">
      <dgm:prSet presAssocID="{B42E7FB3-8A5B-4B7F-9CDB-F69B2D95D2B4}" presName="Name14" presStyleCnt="0"/>
      <dgm:spPr/>
    </dgm:pt>
    <dgm:pt modelId="{853E9B8A-4DAA-476E-88CE-0A69359569C0}" type="pres">
      <dgm:prSet presAssocID="{B42E7FB3-8A5B-4B7F-9CDB-F69B2D95D2B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245D2-48A5-4175-B5AF-52F1958D668C}" type="pres">
      <dgm:prSet presAssocID="{B42E7FB3-8A5B-4B7F-9CDB-F69B2D95D2B4}" presName="hierChild2" presStyleCnt="0"/>
      <dgm:spPr/>
    </dgm:pt>
    <dgm:pt modelId="{D63BD2E0-88D9-4690-A721-F968E26319F1}" type="pres">
      <dgm:prSet presAssocID="{C63386EE-4C5D-441B-9FA5-48C74BA1F567}" presName="Name19" presStyleLbl="parChTrans1D2" presStyleIdx="0" presStyleCnt="2"/>
      <dgm:spPr/>
      <dgm:t>
        <a:bodyPr/>
        <a:lstStyle/>
        <a:p>
          <a:endParaRPr lang="en-US"/>
        </a:p>
      </dgm:t>
    </dgm:pt>
    <dgm:pt modelId="{B35945BA-E5D4-4A10-80B5-1B1ACD20C327}" type="pres">
      <dgm:prSet presAssocID="{2120CA64-DB7D-41A7-9E6B-4F035FA50958}" presName="Name21" presStyleCnt="0"/>
      <dgm:spPr/>
    </dgm:pt>
    <dgm:pt modelId="{24CA0D43-21A6-4F63-BEEA-676206A4FBE5}" type="pres">
      <dgm:prSet presAssocID="{2120CA64-DB7D-41A7-9E6B-4F035FA50958}" presName="level2Shape" presStyleLbl="node2" presStyleIdx="0" presStyleCnt="2" custLinFactNeighborX="-2538" custLinFactNeighborY="-580"/>
      <dgm:spPr/>
      <dgm:t>
        <a:bodyPr/>
        <a:lstStyle/>
        <a:p>
          <a:endParaRPr lang="en-US"/>
        </a:p>
      </dgm:t>
    </dgm:pt>
    <dgm:pt modelId="{7518BFF6-B1F6-42E6-83D7-FA1B0D990393}" type="pres">
      <dgm:prSet presAssocID="{2120CA64-DB7D-41A7-9E6B-4F035FA50958}" presName="hierChild3" presStyleCnt="0"/>
      <dgm:spPr/>
    </dgm:pt>
    <dgm:pt modelId="{9160ACEA-5AF7-4C5C-AA0C-A6B291874E0A}" type="pres">
      <dgm:prSet presAssocID="{5882EC46-B77A-40C8-8BBB-765F2B6A8A99}" presName="Name19" presStyleLbl="parChTrans1D3" presStyleIdx="0" presStyleCnt="3"/>
      <dgm:spPr/>
      <dgm:t>
        <a:bodyPr/>
        <a:lstStyle/>
        <a:p>
          <a:endParaRPr lang="en-US"/>
        </a:p>
      </dgm:t>
    </dgm:pt>
    <dgm:pt modelId="{D8D93F33-021D-407A-921C-2FEF694AA4A5}" type="pres">
      <dgm:prSet presAssocID="{C7CAF8C5-A517-49A1-A39F-32BC6E764454}" presName="Name21" presStyleCnt="0"/>
      <dgm:spPr/>
    </dgm:pt>
    <dgm:pt modelId="{B2A84387-F501-4611-A7D5-2390048F92DB}" type="pres">
      <dgm:prSet presAssocID="{C7CAF8C5-A517-49A1-A39F-32BC6E764454}" presName="level2Shape" presStyleLbl="node3" presStyleIdx="0" presStyleCnt="3"/>
      <dgm:spPr/>
      <dgm:t>
        <a:bodyPr/>
        <a:lstStyle/>
        <a:p>
          <a:endParaRPr lang="en-US"/>
        </a:p>
      </dgm:t>
    </dgm:pt>
    <dgm:pt modelId="{5521AB13-3495-4450-848D-4CF70B9EFD5C}" type="pres">
      <dgm:prSet presAssocID="{C7CAF8C5-A517-49A1-A39F-32BC6E764454}" presName="hierChild3" presStyleCnt="0"/>
      <dgm:spPr/>
    </dgm:pt>
    <dgm:pt modelId="{E9CF254D-EC85-45D8-A6AE-3413C6EAEFBB}" type="pres">
      <dgm:prSet presAssocID="{626ACBCA-9E83-4A88-BE15-491748C55692}" presName="Name19" presStyleLbl="parChTrans1D3" presStyleIdx="1" presStyleCnt="3"/>
      <dgm:spPr/>
      <dgm:t>
        <a:bodyPr/>
        <a:lstStyle/>
        <a:p>
          <a:endParaRPr lang="en-US"/>
        </a:p>
      </dgm:t>
    </dgm:pt>
    <dgm:pt modelId="{6D3426D7-E697-4A0C-A7E5-351CD406681A}" type="pres">
      <dgm:prSet presAssocID="{49711563-16C9-4F77-894D-BBC3BA9B2DBD}" presName="Name21" presStyleCnt="0"/>
      <dgm:spPr/>
    </dgm:pt>
    <dgm:pt modelId="{F14F101E-1273-4779-B175-84470C4CCA20}" type="pres">
      <dgm:prSet presAssocID="{49711563-16C9-4F77-894D-BBC3BA9B2DBD}" presName="level2Shape" presStyleLbl="node3" presStyleIdx="1" presStyleCnt="3"/>
      <dgm:spPr/>
      <dgm:t>
        <a:bodyPr/>
        <a:lstStyle/>
        <a:p>
          <a:endParaRPr lang="en-US"/>
        </a:p>
      </dgm:t>
    </dgm:pt>
    <dgm:pt modelId="{882CF998-D15D-4D45-B1CA-76C18D272C66}" type="pres">
      <dgm:prSet presAssocID="{49711563-16C9-4F77-894D-BBC3BA9B2DBD}" presName="hierChild3" presStyleCnt="0"/>
      <dgm:spPr/>
    </dgm:pt>
    <dgm:pt modelId="{F97AD9B8-CE4B-4835-ABCD-48FB09A579B9}" type="pres">
      <dgm:prSet presAssocID="{21B8686D-7955-4FB6-8DD0-A73C3DB49650}" presName="Name19" presStyleLbl="parChTrans1D2" presStyleIdx="1" presStyleCnt="2"/>
      <dgm:spPr/>
      <dgm:t>
        <a:bodyPr/>
        <a:lstStyle/>
        <a:p>
          <a:endParaRPr lang="en-US"/>
        </a:p>
      </dgm:t>
    </dgm:pt>
    <dgm:pt modelId="{B7107138-F63D-4337-B1A9-181EC44EB5CE}" type="pres">
      <dgm:prSet presAssocID="{71741536-6A2E-4434-AE92-E829E888BC5B}" presName="Name21" presStyleCnt="0"/>
      <dgm:spPr/>
    </dgm:pt>
    <dgm:pt modelId="{B99AECE1-D941-4420-9798-85BECA08B598}" type="pres">
      <dgm:prSet presAssocID="{71741536-6A2E-4434-AE92-E829E888BC5B}" presName="level2Shape" presStyleLbl="node2" presStyleIdx="1" presStyleCnt="2"/>
      <dgm:spPr/>
      <dgm:t>
        <a:bodyPr/>
        <a:lstStyle/>
        <a:p>
          <a:endParaRPr lang="en-US"/>
        </a:p>
      </dgm:t>
    </dgm:pt>
    <dgm:pt modelId="{32D024EE-3090-4A4B-88A4-B350845E4D7D}" type="pres">
      <dgm:prSet presAssocID="{71741536-6A2E-4434-AE92-E829E888BC5B}" presName="hierChild3" presStyleCnt="0"/>
      <dgm:spPr/>
    </dgm:pt>
    <dgm:pt modelId="{E96A26C9-CFD5-4BBF-8405-3DA73678CF69}" type="pres">
      <dgm:prSet presAssocID="{2E2CBF37-9000-4F49-8888-2E5FF988D41A}" presName="Name19" presStyleLbl="parChTrans1D3" presStyleIdx="2" presStyleCnt="3"/>
      <dgm:spPr/>
      <dgm:t>
        <a:bodyPr/>
        <a:lstStyle/>
        <a:p>
          <a:endParaRPr lang="en-US"/>
        </a:p>
      </dgm:t>
    </dgm:pt>
    <dgm:pt modelId="{0EF741C6-A9C4-4B88-BE5D-6354FA092A75}" type="pres">
      <dgm:prSet presAssocID="{FDAF3BEA-5B5F-401D-A065-ACF841182AEC}" presName="Name21" presStyleCnt="0"/>
      <dgm:spPr/>
    </dgm:pt>
    <dgm:pt modelId="{5A69A13B-242E-4486-9594-6BD4DE91107C}" type="pres">
      <dgm:prSet presAssocID="{FDAF3BEA-5B5F-401D-A065-ACF841182AEC}" presName="level2Shape" presStyleLbl="node3" presStyleIdx="2" presStyleCnt="3"/>
      <dgm:spPr/>
      <dgm:t>
        <a:bodyPr/>
        <a:lstStyle/>
        <a:p>
          <a:endParaRPr lang="en-US"/>
        </a:p>
      </dgm:t>
    </dgm:pt>
    <dgm:pt modelId="{BCC42F87-0206-44E1-BB25-A2FA050E91D2}" type="pres">
      <dgm:prSet presAssocID="{FDAF3BEA-5B5F-401D-A065-ACF841182AEC}" presName="hierChild3" presStyleCnt="0"/>
      <dgm:spPr/>
    </dgm:pt>
    <dgm:pt modelId="{3EA4D946-3A13-4EC1-BCD4-5E6AF0CC0988}" type="pres">
      <dgm:prSet presAssocID="{72E1F88B-7EFF-4D95-BBEE-0F082F384890}" presName="bgShapesFlow" presStyleCnt="0"/>
      <dgm:spPr/>
    </dgm:pt>
    <dgm:pt modelId="{70B04326-8616-487F-BEF9-EFD8DF365293}" type="pres">
      <dgm:prSet presAssocID="{675F6621-6E59-422D-AE6C-319A78342087}" presName="rectComp" presStyleCnt="0"/>
      <dgm:spPr/>
    </dgm:pt>
    <dgm:pt modelId="{8B4D6925-4EEF-4662-97B8-FB0BBD56CCF3}" type="pres">
      <dgm:prSet presAssocID="{675F6621-6E59-422D-AE6C-319A78342087}" presName="bgRect" presStyleLbl="bgShp" presStyleIdx="0" presStyleCnt="3"/>
      <dgm:spPr/>
      <dgm:t>
        <a:bodyPr/>
        <a:lstStyle/>
        <a:p>
          <a:endParaRPr lang="en-US"/>
        </a:p>
      </dgm:t>
    </dgm:pt>
    <dgm:pt modelId="{E698EC6D-D3CB-4BE9-B336-670FE8D21B8B}" type="pres">
      <dgm:prSet presAssocID="{675F6621-6E59-422D-AE6C-319A7834208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AE5E4-91D2-4679-B223-1EB5120AB857}" type="pres">
      <dgm:prSet presAssocID="{675F6621-6E59-422D-AE6C-319A78342087}" presName="spComp" presStyleCnt="0"/>
      <dgm:spPr/>
    </dgm:pt>
    <dgm:pt modelId="{0AC407CE-E0A7-4160-8051-F41BEC3362CF}" type="pres">
      <dgm:prSet presAssocID="{675F6621-6E59-422D-AE6C-319A78342087}" presName="vSp" presStyleCnt="0"/>
      <dgm:spPr/>
    </dgm:pt>
    <dgm:pt modelId="{E29AB992-59C4-4083-AF7B-EA1703FDB741}" type="pres">
      <dgm:prSet presAssocID="{9D1E311F-5976-4A51-8D37-3994DE4918CC}" presName="rectComp" presStyleCnt="0"/>
      <dgm:spPr/>
    </dgm:pt>
    <dgm:pt modelId="{FDC24A32-9148-4FE9-BED8-C20E1522AA5D}" type="pres">
      <dgm:prSet presAssocID="{9D1E311F-5976-4A51-8D37-3994DE4918CC}" presName="bgRect" presStyleLbl="bgShp" presStyleIdx="1" presStyleCnt="3"/>
      <dgm:spPr/>
      <dgm:t>
        <a:bodyPr/>
        <a:lstStyle/>
        <a:p>
          <a:endParaRPr lang="en-US"/>
        </a:p>
      </dgm:t>
    </dgm:pt>
    <dgm:pt modelId="{730A166C-4525-4646-A433-1085CE4F8B2E}" type="pres">
      <dgm:prSet presAssocID="{9D1E311F-5976-4A51-8D37-3994DE4918CC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51127-B544-41C2-9B95-6228F437B158}" type="pres">
      <dgm:prSet presAssocID="{9D1E311F-5976-4A51-8D37-3994DE4918CC}" presName="spComp" presStyleCnt="0"/>
      <dgm:spPr/>
    </dgm:pt>
    <dgm:pt modelId="{60AE2F8A-B285-45EE-A01C-ABC6A2E8BDAE}" type="pres">
      <dgm:prSet presAssocID="{9D1E311F-5976-4A51-8D37-3994DE4918CC}" presName="vSp" presStyleCnt="0"/>
      <dgm:spPr/>
    </dgm:pt>
    <dgm:pt modelId="{D4C2819D-019F-4C92-B2C7-E9EDD3BE2526}" type="pres">
      <dgm:prSet presAssocID="{187F26D5-41FD-40CC-9A98-B8C364702FE6}" presName="rectComp" presStyleCnt="0"/>
      <dgm:spPr/>
    </dgm:pt>
    <dgm:pt modelId="{915D1A0E-593C-4CE0-9DFB-610762994BDE}" type="pres">
      <dgm:prSet presAssocID="{187F26D5-41FD-40CC-9A98-B8C364702FE6}" presName="bgRect" presStyleLbl="bgShp" presStyleIdx="2" presStyleCnt="3"/>
      <dgm:spPr/>
      <dgm:t>
        <a:bodyPr/>
        <a:lstStyle/>
        <a:p>
          <a:endParaRPr lang="en-US"/>
        </a:p>
      </dgm:t>
    </dgm:pt>
    <dgm:pt modelId="{3FC9BC73-DD52-4884-A452-FA044F0347A3}" type="pres">
      <dgm:prSet presAssocID="{187F26D5-41FD-40CC-9A98-B8C364702FE6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07DDB9-43E1-AA43-B72F-EFE5BDE914A3}" type="presOf" srcId="{2E2CBF37-9000-4F49-8888-2E5FF988D41A}" destId="{E96A26C9-CFD5-4BBF-8405-3DA73678CF69}" srcOrd="0" destOrd="0" presId="urn:microsoft.com/office/officeart/2005/8/layout/hierarchy6"/>
    <dgm:cxn modelId="{AE660C4C-E68E-F746-BB6C-4B7D777C61C3}" type="presOf" srcId="{9D1E311F-5976-4A51-8D37-3994DE4918CC}" destId="{730A166C-4525-4646-A433-1085CE4F8B2E}" srcOrd="1" destOrd="0" presId="urn:microsoft.com/office/officeart/2005/8/layout/hierarchy6"/>
    <dgm:cxn modelId="{C801048B-3447-A447-81D1-528E43D584C0}" type="presOf" srcId="{187F26D5-41FD-40CC-9A98-B8C364702FE6}" destId="{3FC9BC73-DD52-4884-A452-FA044F0347A3}" srcOrd="1" destOrd="0" presId="urn:microsoft.com/office/officeart/2005/8/layout/hierarchy6"/>
    <dgm:cxn modelId="{DA647C31-5F20-4BBB-81E9-3887C4534277}" srcId="{72E1F88B-7EFF-4D95-BBEE-0F082F384890}" destId="{B42E7FB3-8A5B-4B7F-9CDB-F69B2D95D2B4}" srcOrd="0" destOrd="0" parTransId="{0B2F3430-F73F-45E4-8D99-264C72E5A1CC}" sibTransId="{11F52D76-C3D7-44FE-8FD0-8506A40ECA68}"/>
    <dgm:cxn modelId="{93EE1C37-9C4C-4E33-AFEE-A229675BAD31}" srcId="{2120CA64-DB7D-41A7-9E6B-4F035FA50958}" destId="{49711563-16C9-4F77-894D-BBC3BA9B2DBD}" srcOrd="1" destOrd="0" parTransId="{626ACBCA-9E83-4A88-BE15-491748C55692}" sibTransId="{825AC0EB-4202-4210-A3F7-4CC3FDDC9B22}"/>
    <dgm:cxn modelId="{8D3D18A8-3DF9-41F2-AF77-4B46FA8C1ACD}" srcId="{72E1F88B-7EFF-4D95-BBEE-0F082F384890}" destId="{675F6621-6E59-422D-AE6C-319A78342087}" srcOrd="1" destOrd="0" parTransId="{24C91BB0-8635-4A3D-90CA-62CF0CE7F28D}" sibTransId="{1C52C94E-D729-4DC2-A567-EEBEC02906CE}"/>
    <dgm:cxn modelId="{2C6A36BA-2E86-244A-B29E-EB35617505D9}" type="presOf" srcId="{B42E7FB3-8A5B-4B7F-9CDB-F69B2D95D2B4}" destId="{853E9B8A-4DAA-476E-88CE-0A69359569C0}" srcOrd="0" destOrd="0" presId="urn:microsoft.com/office/officeart/2005/8/layout/hierarchy6"/>
    <dgm:cxn modelId="{4C188D60-431D-1544-B2EC-476AC276765A}" type="presOf" srcId="{C7CAF8C5-A517-49A1-A39F-32BC6E764454}" destId="{B2A84387-F501-4611-A7D5-2390048F92DB}" srcOrd="0" destOrd="0" presId="urn:microsoft.com/office/officeart/2005/8/layout/hierarchy6"/>
    <dgm:cxn modelId="{46FB0163-FFFB-0740-9C52-A83A1E478574}" type="presOf" srcId="{FDAF3BEA-5B5F-401D-A065-ACF841182AEC}" destId="{5A69A13B-242E-4486-9594-6BD4DE91107C}" srcOrd="0" destOrd="0" presId="urn:microsoft.com/office/officeart/2005/8/layout/hierarchy6"/>
    <dgm:cxn modelId="{35708D29-251C-4E6B-956B-4A78A004B930}" srcId="{B42E7FB3-8A5B-4B7F-9CDB-F69B2D95D2B4}" destId="{2120CA64-DB7D-41A7-9E6B-4F035FA50958}" srcOrd="0" destOrd="0" parTransId="{C63386EE-4C5D-441B-9FA5-48C74BA1F567}" sibTransId="{549627ED-9EAB-430C-804A-9E5C27BEE11B}"/>
    <dgm:cxn modelId="{7D99BC40-5139-4DB1-99C3-1B86FBEAED3B}" srcId="{72E1F88B-7EFF-4D95-BBEE-0F082F384890}" destId="{9D1E311F-5976-4A51-8D37-3994DE4918CC}" srcOrd="2" destOrd="0" parTransId="{CBF99CF1-0865-4EE2-9330-1326312F1181}" sibTransId="{22610678-0500-412A-890D-60FEEE51E998}"/>
    <dgm:cxn modelId="{D4468921-8EF8-2D47-8499-0724A01E8953}" type="presOf" srcId="{71741536-6A2E-4434-AE92-E829E888BC5B}" destId="{B99AECE1-D941-4420-9798-85BECA08B598}" srcOrd="0" destOrd="0" presId="urn:microsoft.com/office/officeart/2005/8/layout/hierarchy6"/>
    <dgm:cxn modelId="{2FBE74ED-5915-4719-BE92-90EDEA3FC579}" srcId="{71741536-6A2E-4434-AE92-E829E888BC5B}" destId="{FDAF3BEA-5B5F-401D-A065-ACF841182AEC}" srcOrd="0" destOrd="0" parTransId="{2E2CBF37-9000-4F49-8888-2E5FF988D41A}" sibTransId="{C5CC2600-81F4-4B2F-9625-BDD87833D4BC}"/>
    <dgm:cxn modelId="{A617E58A-E997-2643-B7E7-63DB523423FC}" type="presOf" srcId="{72E1F88B-7EFF-4D95-BBEE-0F082F384890}" destId="{60DF9DF3-3944-4A51-90F9-273F8399B224}" srcOrd="0" destOrd="0" presId="urn:microsoft.com/office/officeart/2005/8/layout/hierarchy6"/>
    <dgm:cxn modelId="{87916151-B1DC-804B-B796-FD5874A30281}" type="presOf" srcId="{C63386EE-4C5D-441B-9FA5-48C74BA1F567}" destId="{D63BD2E0-88D9-4690-A721-F968E26319F1}" srcOrd="0" destOrd="0" presId="urn:microsoft.com/office/officeart/2005/8/layout/hierarchy6"/>
    <dgm:cxn modelId="{AFC1BBA6-7964-1741-81FC-961314841904}" type="presOf" srcId="{187F26D5-41FD-40CC-9A98-B8C364702FE6}" destId="{915D1A0E-593C-4CE0-9DFB-610762994BDE}" srcOrd="0" destOrd="0" presId="urn:microsoft.com/office/officeart/2005/8/layout/hierarchy6"/>
    <dgm:cxn modelId="{C6BB8C2E-36B8-A940-A382-9AC6AE3DC1B7}" type="presOf" srcId="{2120CA64-DB7D-41A7-9E6B-4F035FA50958}" destId="{24CA0D43-21A6-4F63-BEEA-676206A4FBE5}" srcOrd="0" destOrd="0" presId="urn:microsoft.com/office/officeart/2005/8/layout/hierarchy6"/>
    <dgm:cxn modelId="{0AB6CD0B-EA2A-4F46-8EF8-DBCE9648997D}" srcId="{B42E7FB3-8A5B-4B7F-9CDB-F69B2D95D2B4}" destId="{71741536-6A2E-4434-AE92-E829E888BC5B}" srcOrd="1" destOrd="0" parTransId="{21B8686D-7955-4FB6-8DD0-A73C3DB49650}" sibTransId="{B68BF74D-2765-4255-8E02-1E03C19C8EA0}"/>
    <dgm:cxn modelId="{FEE36474-2EEA-0A49-9B1E-7C43DCCA53F8}" type="presOf" srcId="{675F6621-6E59-422D-AE6C-319A78342087}" destId="{8B4D6925-4EEF-4662-97B8-FB0BBD56CCF3}" srcOrd="0" destOrd="0" presId="urn:microsoft.com/office/officeart/2005/8/layout/hierarchy6"/>
    <dgm:cxn modelId="{41860AF6-8163-3E43-8AD9-563CA852A7CA}" type="presOf" srcId="{9D1E311F-5976-4A51-8D37-3994DE4918CC}" destId="{FDC24A32-9148-4FE9-BED8-C20E1522AA5D}" srcOrd="0" destOrd="0" presId="urn:microsoft.com/office/officeart/2005/8/layout/hierarchy6"/>
    <dgm:cxn modelId="{14608D06-7191-4665-A248-008798EE576A}" srcId="{72E1F88B-7EFF-4D95-BBEE-0F082F384890}" destId="{187F26D5-41FD-40CC-9A98-B8C364702FE6}" srcOrd="3" destOrd="0" parTransId="{8C573C30-E7C0-4EA2-999D-0C2162C6476D}" sibTransId="{BC991460-D481-4310-BB22-E2A98FDE5AD3}"/>
    <dgm:cxn modelId="{078449A8-06D7-4D72-8E83-FD865DC96F60}" srcId="{2120CA64-DB7D-41A7-9E6B-4F035FA50958}" destId="{C7CAF8C5-A517-49A1-A39F-32BC6E764454}" srcOrd="0" destOrd="0" parTransId="{5882EC46-B77A-40C8-8BBB-765F2B6A8A99}" sibTransId="{328B51C3-C87C-481A-AE71-3EC416B35128}"/>
    <dgm:cxn modelId="{66A5C108-8227-6943-AD83-F1508F4D4622}" type="presOf" srcId="{49711563-16C9-4F77-894D-BBC3BA9B2DBD}" destId="{F14F101E-1273-4779-B175-84470C4CCA20}" srcOrd="0" destOrd="0" presId="urn:microsoft.com/office/officeart/2005/8/layout/hierarchy6"/>
    <dgm:cxn modelId="{7D959F59-F996-2B4F-9176-FC9CFD2986D1}" type="presOf" srcId="{675F6621-6E59-422D-AE6C-319A78342087}" destId="{E698EC6D-D3CB-4BE9-B336-670FE8D21B8B}" srcOrd="1" destOrd="0" presId="urn:microsoft.com/office/officeart/2005/8/layout/hierarchy6"/>
    <dgm:cxn modelId="{14E90FBD-FCF9-FD47-831D-6AA82856AECE}" type="presOf" srcId="{5882EC46-B77A-40C8-8BBB-765F2B6A8A99}" destId="{9160ACEA-5AF7-4C5C-AA0C-A6B291874E0A}" srcOrd="0" destOrd="0" presId="urn:microsoft.com/office/officeart/2005/8/layout/hierarchy6"/>
    <dgm:cxn modelId="{D16F043E-4261-2E46-987D-639055E645AA}" type="presOf" srcId="{626ACBCA-9E83-4A88-BE15-491748C55692}" destId="{E9CF254D-EC85-45D8-A6AE-3413C6EAEFBB}" srcOrd="0" destOrd="0" presId="urn:microsoft.com/office/officeart/2005/8/layout/hierarchy6"/>
    <dgm:cxn modelId="{59C92DF6-2A01-C741-8D67-236A1A993676}" type="presOf" srcId="{21B8686D-7955-4FB6-8DD0-A73C3DB49650}" destId="{F97AD9B8-CE4B-4835-ABCD-48FB09A579B9}" srcOrd="0" destOrd="0" presId="urn:microsoft.com/office/officeart/2005/8/layout/hierarchy6"/>
    <dgm:cxn modelId="{A601782C-D7FE-FE4A-9D91-2BFEAE234C7E}" type="presParOf" srcId="{60DF9DF3-3944-4A51-90F9-273F8399B224}" destId="{00B930B4-1989-49E6-80DF-88FE5C94F4B3}" srcOrd="0" destOrd="0" presId="urn:microsoft.com/office/officeart/2005/8/layout/hierarchy6"/>
    <dgm:cxn modelId="{BCD1F748-480D-D443-A443-9DAE40350F8F}" type="presParOf" srcId="{00B930B4-1989-49E6-80DF-88FE5C94F4B3}" destId="{8E2BDD9B-05E8-4940-AE5D-0F0E83AE26D8}" srcOrd="0" destOrd="0" presId="urn:microsoft.com/office/officeart/2005/8/layout/hierarchy6"/>
    <dgm:cxn modelId="{83D59691-BB4D-3B47-B28B-E743B208D698}" type="presParOf" srcId="{00B930B4-1989-49E6-80DF-88FE5C94F4B3}" destId="{784E4CDF-3084-4557-ABB9-DC229CD9DEF6}" srcOrd="1" destOrd="0" presId="urn:microsoft.com/office/officeart/2005/8/layout/hierarchy6"/>
    <dgm:cxn modelId="{1092B982-91D3-1C4B-8CBA-9046004CE777}" type="presParOf" srcId="{784E4CDF-3084-4557-ABB9-DC229CD9DEF6}" destId="{3E588699-FE1B-456C-851A-C1F576A37696}" srcOrd="0" destOrd="0" presId="urn:microsoft.com/office/officeart/2005/8/layout/hierarchy6"/>
    <dgm:cxn modelId="{F561C76E-A27C-9F4B-9BB6-579F815DF2B9}" type="presParOf" srcId="{3E588699-FE1B-456C-851A-C1F576A37696}" destId="{853E9B8A-4DAA-476E-88CE-0A69359569C0}" srcOrd="0" destOrd="0" presId="urn:microsoft.com/office/officeart/2005/8/layout/hierarchy6"/>
    <dgm:cxn modelId="{E329B3AC-9014-2C40-9F79-3E9B10E62CBC}" type="presParOf" srcId="{3E588699-FE1B-456C-851A-C1F576A37696}" destId="{C6A245D2-48A5-4175-B5AF-52F1958D668C}" srcOrd="1" destOrd="0" presId="urn:microsoft.com/office/officeart/2005/8/layout/hierarchy6"/>
    <dgm:cxn modelId="{31BA9398-A074-B64F-8D01-3F2D9DA0AC45}" type="presParOf" srcId="{C6A245D2-48A5-4175-B5AF-52F1958D668C}" destId="{D63BD2E0-88D9-4690-A721-F968E26319F1}" srcOrd="0" destOrd="0" presId="urn:microsoft.com/office/officeart/2005/8/layout/hierarchy6"/>
    <dgm:cxn modelId="{1B50BD94-6925-704F-9E23-488E54AB0E22}" type="presParOf" srcId="{C6A245D2-48A5-4175-B5AF-52F1958D668C}" destId="{B35945BA-E5D4-4A10-80B5-1B1ACD20C327}" srcOrd="1" destOrd="0" presId="urn:microsoft.com/office/officeart/2005/8/layout/hierarchy6"/>
    <dgm:cxn modelId="{E744F43B-FA54-EE43-8BC2-343FE8EF2FC4}" type="presParOf" srcId="{B35945BA-E5D4-4A10-80B5-1B1ACD20C327}" destId="{24CA0D43-21A6-4F63-BEEA-676206A4FBE5}" srcOrd="0" destOrd="0" presId="urn:microsoft.com/office/officeart/2005/8/layout/hierarchy6"/>
    <dgm:cxn modelId="{D6177C6A-62A5-B543-BE1A-E4612F061DD2}" type="presParOf" srcId="{B35945BA-E5D4-4A10-80B5-1B1ACD20C327}" destId="{7518BFF6-B1F6-42E6-83D7-FA1B0D990393}" srcOrd="1" destOrd="0" presId="urn:microsoft.com/office/officeart/2005/8/layout/hierarchy6"/>
    <dgm:cxn modelId="{A838623B-F624-1A4E-A157-B31EE212916A}" type="presParOf" srcId="{7518BFF6-B1F6-42E6-83D7-FA1B0D990393}" destId="{9160ACEA-5AF7-4C5C-AA0C-A6B291874E0A}" srcOrd="0" destOrd="0" presId="urn:microsoft.com/office/officeart/2005/8/layout/hierarchy6"/>
    <dgm:cxn modelId="{AC040A11-2356-8B46-95D8-0EC593380543}" type="presParOf" srcId="{7518BFF6-B1F6-42E6-83D7-FA1B0D990393}" destId="{D8D93F33-021D-407A-921C-2FEF694AA4A5}" srcOrd="1" destOrd="0" presId="urn:microsoft.com/office/officeart/2005/8/layout/hierarchy6"/>
    <dgm:cxn modelId="{DB1B7536-F8F4-DF41-8E22-24251893F49B}" type="presParOf" srcId="{D8D93F33-021D-407A-921C-2FEF694AA4A5}" destId="{B2A84387-F501-4611-A7D5-2390048F92DB}" srcOrd="0" destOrd="0" presId="urn:microsoft.com/office/officeart/2005/8/layout/hierarchy6"/>
    <dgm:cxn modelId="{66758742-AC61-A043-A812-5E7659609358}" type="presParOf" srcId="{D8D93F33-021D-407A-921C-2FEF694AA4A5}" destId="{5521AB13-3495-4450-848D-4CF70B9EFD5C}" srcOrd="1" destOrd="0" presId="urn:microsoft.com/office/officeart/2005/8/layout/hierarchy6"/>
    <dgm:cxn modelId="{4DEC0ED6-A1B6-404A-8A9B-6741FD974016}" type="presParOf" srcId="{7518BFF6-B1F6-42E6-83D7-FA1B0D990393}" destId="{E9CF254D-EC85-45D8-A6AE-3413C6EAEFBB}" srcOrd="2" destOrd="0" presId="urn:microsoft.com/office/officeart/2005/8/layout/hierarchy6"/>
    <dgm:cxn modelId="{5B1FCC75-7A07-5E4A-B3F9-EF0E35426E11}" type="presParOf" srcId="{7518BFF6-B1F6-42E6-83D7-FA1B0D990393}" destId="{6D3426D7-E697-4A0C-A7E5-351CD406681A}" srcOrd="3" destOrd="0" presId="urn:microsoft.com/office/officeart/2005/8/layout/hierarchy6"/>
    <dgm:cxn modelId="{8698C95C-8D57-1D46-A7D1-EC19E1C054B9}" type="presParOf" srcId="{6D3426D7-E697-4A0C-A7E5-351CD406681A}" destId="{F14F101E-1273-4779-B175-84470C4CCA20}" srcOrd="0" destOrd="0" presId="urn:microsoft.com/office/officeart/2005/8/layout/hierarchy6"/>
    <dgm:cxn modelId="{598A88E7-1F8C-1147-B6F8-50405BCECD9A}" type="presParOf" srcId="{6D3426D7-E697-4A0C-A7E5-351CD406681A}" destId="{882CF998-D15D-4D45-B1CA-76C18D272C66}" srcOrd="1" destOrd="0" presId="urn:microsoft.com/office/officeart/2005/8/layout/hierarchy6"/>
    <dgm:cxn modelId="{DCA80185-8A60-A74F-842B-2A8A68EABA52}" type="presParOf" srcId="{C6A245D2-48A5-4175-B5AF-52F1958D668C}" destId="{F97AD9B8-CE4B-4835-ABCD-48FB09A579B9}" srcOrd="2" destOrd="0" presId="urn:microsoft.com/office/officeart/2005/8/layout/hierarchy6"/>
    <dgm:cxn modelId="{9A3A2B6D-3D10-644E-9974-C0D8431DD320}" type="presParOf" srcId="{C6A245D2-48A5-4175-B5AF-52F1958D668C}" destId="{B7107138-F63D-4337-B1A9-181EC44EB5CE}" srcOrd="3" destOrd="0" presId="urn:microsoft.com/office/officeart/2005/8/layout/hierarchy6"/>
    <dgm:cxn modelId="{245BADEE-7FA4-8147-8AC3-ECE160A2B931}" type="presParOf" srcId="{B7107138-F63D-4337-B1A9-181EC44EB5CE}" destId="{B99AECE1-D941-4420-9798-85BECA08B598}" srcOrd="0" destOrd="0" presId="urn:microsoft.com/office/officeart/2005/8/layout/hierarchy6"/>
    <dgm:cxn modelId="{774D6F22-6AF3-7F41-887D-8082A02A66AA}" type="presParOf" srcId="{B7107138-F63D-4337-B1A9-181EC44EB5CE}" destId="{32D024EE-3090-4A4B-88A4-B350845E4D7D}" srcOrd="1" destOrd="0" presId="urn:microsoft.com/office/officeart/2005/8/layout/hierarchy6"/>
    <dgm:cxn modelId="{893709FC-7A98-4341-88EC-CAAE125CEFBB}" type="presParOf" srcId="{32D024EE-3090-4A4B-88A4-B350845E4D7D}" destId="{E96A26C9-CFD5-4BBF-8405-3DA73678CF69}" srcOrd="0" destOrd="0" presId="urn:microsoft.com/office/officeart/2005/8/layout/hierarchy6"/>
    <dgm:cxn modelId="{9F22138D-EA14-B846-94CA-7BB5E021A2EB}" type="presParOf" srcId="{32D024EE-3090-4A4B-88A4-B350845E4D7D}" destId="{0EF741C6-A9C4-4B88-BE5D-6354FA092A75}" srcOrd="1" destOrd="0" presId="urn:microsoft.com/office/officeart/2005/8/layout/hierarchy6"/>
    <dgm:cxn modelId="{FA222E25-82C5-3A4D-ACB7-6B226D8B99F6}" type="presParOf" srcId="{0EF741C6-A9C4-4B88-BE5D-6354FA092A75}" destId="{5A69A13B-242E-4486-9594-6BD4DE91107C}" srcOrd="0" destOrd="0" presId="urn:microsoft.com/office/officeart/2005/8/layout/hierarchy6"/>
    <dgm:cxn modelId="{F932BB62-11F9-6C42-9DCF-890932367D13}" type="presParOf" srcId="{0EF741C6-A9C4-4B88-BE5D-6354FA092A75}" destId="{BCC42F87-0206-44E1-BB25-A2FA050E91D2}" srcOrd="1" destOrd="0" presId="urn:microsoft.com/office/officeart/2005/8/layout/hierarchy6"/>
    <dgm:cxn modelId="{9CC8C4D1-6A9E-EC44-8F7F-0E5605AB7222}" type="presParOf" srcId="{60DF9DF3-3944-4A51-90F9-273F8399B224}" destId="{3EA4D946-3A13-4EC1-BCD4-5E6AF0CC0988}" srcOrd="1" destOrd="0" presId="urn:microsoft.com/office/officeart/2005/8/layout/hierarchy6"/>
    <dgm:cxn modelId="{3EB819B1-CE3B-374C-A101-76BCDB7C88E7}" type="presParOf" srcId="{3EA4D946-3A13-4EC1-BCD4-5E6AF0CC0988}" destId="{70B04326-8616-487F-BEF9-EFD8DF365293}" srcOrd="0" destOrd="0" presId="urn:microsoft.com/office/officeart/2005/8/layout/hierarchy6"/>
    <dgm:cxn modelId="{10C9F248-6B0A-4847-95DA-DC3318F1E78A}" type="presParOf" srcId="{70B04326-8616-487F-BEF9-EFD8DF365293}" destId="{8B4D6925-4EEF-4662-97B8-FB0BBD56CCF3}" srcOrd="0" destOrd="0" presId="urn:microsoft.com/office/officeart/2005/8/layout/hierarchy6"/>
    <dgm:cxn modelId="{9FFF1BDF-B4FE-874D-A158-CC04FB5B8A8F}" type="presParOf" srcId="{70B04326-8616-487F-BEF9-EFD8DF365293}" destId="{E698EC6D-D3CB-4BE9-B336-670FE8D21B8B}" srcOrd="1" destOrd="0" presId="urn:microsoft.com/office/officeart/2005/8/layout/hierarchy6"/>
    <dgm:cxn modelId="{C792FFAF-0D5C-8648-9F44-2C4F93783CAF}" type="presParOf" srcId="{3EA4D946-3A13-4EC1-BCD4-5E6AF0CC0988}" destId="{68DAE5E4-91D2-4679-B223-1EB5120AB857}" srcOrd="1" destOrd="0" presId="urn:microsoft.com/office/officeart/2005/8/layout/hierarchy6"/>
    <dgm:cxn modelId="{9549F125-533A-6544-98F1-DA5657E5D386}" type="presParOf" srcId="{68DAE5E4-91D2-4679-B223-1EB5120AB857}" destId="{0AC407CE-E0A7-4160-8051-F41BEC3362CF}" srcOrd="0" destOrd="0" presId="urn:microsoft.com/office/officeart/2005/8/layout/hierarchy6"/>
    <dgm:cxn modelId="{F965B74D-A01E-C744-B6D1-E5100E2C051B}" type="presParOf" srcId="{3EA4D946-3A13-4EC1-BCD4-5E6AF0CC0988}" destId="{E29AB992-59C4-4083-AF7B-EA1703FDB741}" srcOrd="2" destOrd="0" presId="urn:microsoft.com/office/officeart/2005/8/layout/hierarchy6"/>
    <dgm:cxn modelId="{6C6D38C7-D850-3E4C-8D09-4F51A1AD18C8}" type="presParOf" srcId="{E29AB992-59C4-4083-AF7B-EA1703FDB741}" destId="{FDC24A32-9148-4FE9-BED8-C20E1522AA5D}" srcOrd="0" destOrd="0" presId="urn:microsoft.com/office/officeart/2005/8/layout/hierarchy6"/>
    <dgm:cxn modelId="{23B62161-80E2-8147-99FD-81859425E7E6}" type="presParOf" srcId="{E29AB992-59C4-4083-AF7B-EA1703FDB741}" destId="{730A166C-4525-4646-A433-1085CE4F8B2E}" srcOrd="1" destOrd="0" presId="urn:microsoft.com/office/officeart/2005/8/layout/hierarchy6"/>
    <dgm:cxn modelId="{BF139512-A793-C340-826C-66EC624D754C}" type="presParOf" srcId="{3EA4D946-3A13-4EC1-BCD4-5E6AF0CC0988}" destId="{08351127-B544-41C2-9B95-6228F437B158}" srcOrd="3" destOrd="0" presId="urn:microsoft.com/office/officeart/2005/8/layout/hierarchy6"/>
    <dgm:cxn modelId="{CD0CA28D-BAB0-684B-8CFF-59877B8615E7}" type="presParOf" srcId="{08351127-B544-41C2-9B95-6228F437B158}" destId="{60AE2F8A-B285-45EE-A01C-ABC6A2E8BDAE}" srcOrd="0" destOrd="0" presId="urn:microsoft.com/office/officeart/2005/8/layout/hierarchy6"/>
    <dgm:cxn modelId="{D5456ACD-6D27-AB45-90F8-788FCA319249}" type="presParOf" srcId="{3EA4D946-3A13-4EC1-BCD4-5E6AF0CC0988}" destId="{D4C2819D-019F-4C92-B2C7-E9EDD3BE2526}" srcOrd="4" destOrd="0" presId="urn:microsoft.com/office/officeart/2005/8/layout/hierarchy6"/>
    <dgm:cxn modelId="{F0F98673-E80C-424D-8566-F56C0970315A}" type="presParOf" srcId="{D4C2819D-019F-4C92-B2C7-E9EDD3BE2526}" destId="{915D1A0E-593C-4CE0-9DFB-610762994BDE}" srcOrd="0" destOrd="0" presId="urn:microsoft.com/office/officeart/2005/8/layout/hierarchy6"/>
    <dgm:cxn modelId="{E153E305-96D0-D445-8B2F-1DA36C4F90A5}" type="presParOf" srcId="{D4C2819D-019F-4C92-B2C7-E9EDD3BE2526}" destId="{3FC9BC73-DD52-4884-A452-FA044F0347A3}" srcOrd="1" destOrd="0" presId="urn:microsoft.com/office/officeart/2005/8/layout/hierarchy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000" smtClean="0"/>
              <a:t>06 - Maintaining Record Integrity</a:t>
            </a:r>
            <a:endParaRPr lang="en-US" sz="10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1000" smtClean="0"/>
              <a:t>v1.5</a:t>
            </a:r>
            <a:endParaRPr 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/>
              <a:t>© 2009 Ted Pattison Group, Inc – All Rights Reserved</a:t>
            </a:r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sz="1000" smtClean="0"/>
              <a:t>6-</a:t>
            </a:r>
            <a:fld id="{7EC3EBF2-02F2-4E0C-9066-5B8B68BD2703}" type="slidenum">
              <a:rPr lang="en-US" sz="1000" smtClean="0"/>
              <a:pPr/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06 - Maintaining Record Integrity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13755-A8E6-0544-A9DD-B71FED4A2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13755-A8E6-0544-A9DD-B71FED4A20E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06 - Maintaining Record Integrity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type</a:t>
            </a:r>
            <a:r>
              <a:rPr lang="en-US" baseline="0" dirty="0" smtClean="0"/>
              <a:t> definitions may include any number of custom XML documents.</a:t>
            </a:r>
          </a:p>
          <a:p>
            <a:r>
              <a:rPr lang="en-US" baseline="0" dirty="0" smtClean="0"/>
              <a:t>Custom XML can be included in the definition or stored and retrieved via code in event receivers or workflow activities.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Storing the schema itself can be useful for building more dynamic solutions that employ code generation techniques.</a:t>
            </a:r>
          </a:p>
          <a:p>
            <a:r>
              <a:rPr lang="en-US" baseline="0" dirty="0" smtClean="0"/>
              <a:t>Storing and XML document based on a schema allows a separate code component to use strongly typed classes also built using </a:t>
            </a:r>
            <a:r>
              <a:rPr lang="en-US" baseline="0" smtClean="0"/>
              <a:t>the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3758C-96BB-4A52-9D43-58F8465425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06 - Maintaining Record Integrity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main_PP_bod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44775"/>
            <a:ext cx="8534400" cy="1470025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8534400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buClrTx/>
              <a:defRPr/>
            </a:lvl1pPr>
            <a:lvl2pPr>
              <a:spcBef>
                <a:spcPts val="300"/>
              </a:spcBef>
              <a:spcAft>
                <a:spcPts val="300"/>
              </a:spcAft>
              <a:buClrTx/>
              <a:defRPr/>
            </a:lvl2pPr>
            <a:lvl3pPr marL="684213" indent="3175">
              <a:spcBef>
                <a:spcPts val="0"/>
              </a:spcBef>
              <a:buClrTx/>
              <a:defRPr/>
            </a:lvl3pPr>
            <a:lvl4pPr marL="914400" indent="228600">
              <a:buClrTx/>
              <a:buFont typeface="Wingdings" pitchFamily="2" charset="2"/>
              <a:buChar char="q"/>
              <a:defRPr sz="1400" baseline="0"/>
            </a:lvl4pPr>
            <a:lvl5pPr marL="1143000" indent="228600"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/>
          </a:bodyPr>
          <a:lstStyle>
            <a:lvl1pPr>
              <a:buClrTx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>
                <a:alpha val="80000"/>
              </a:srgb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76999"/>
            <a:ext cx="4648200" cy="24447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7" name="Picture 7" descr="GroovyBar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hidden">
          <a:xfrm>
            <a:off x="0" y="6789738"/>
            <a:ext cx="9144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152400"/>
            <a:ext cx="8763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47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3" name="Picture 9" descr="GroovyBar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hidden">
          <a:xfrm>
            <a:off x="0" y="990600"/>
            <a:ext cx="14128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 descr="GroovyBar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hidden">
          <a:xfrm>
            <a:off x="9002713" y="990600"/>
            <a:ext cx="141287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 descr="GroovyBar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hidden">
          <a:xfrm>
            <a:off x="0" y="990600"/>
            <a:ext cx="914400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9pPr>
    </p:titleStyle>
    <p:bodyStyle>
      <a:lvl1pPr marL="347663" indent="-347663" algn="l" rtl="0" eaLnBrk="1" fontAlgn="base" hangingPunct="1">
        <a:spcBef>
          <a:spcPct val="20000"/>
        </a:spcBef>
        <a:spcAft>
          <a:spcPct val="0"/>
        </a:spcAft>
        <a:buClrTx/>
        <a:buSzPct val="85000"/>
        <a:buFont typeface="Wingdings" pitchFamily="2" charset="2"/>
        <a:buChar char="Ø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rtl="0" eaLnBrk="1" fontAlgn="base" hangingPunct="1">
        <a:spcBef>
          <a:spcPct val="20000"/>
        </a:spcBef>
        <a:spcAft>
          <a:spcPct val="0"/>
        </a:spcAft>
        <a:buClrTx/>
        <a:buSzPct val="75000"/>
        <a:buFont typeface="Wingdings" pitchFamily="2" charset="2"/>
        <a:buChar char="q"/>
        <a:defRPr sz="2000" kern="1200">
          <a:solidFill>
            <a:srgbClr val="002100"/>
          </a:solidFill>
          <a:latin typeface="Arial" pitchFamily="34" charset="0"/>
          <a:ea typeface="+mn-ea"/>
          <a:cs typeface="Arial" pitchFamily="34" charset="0"/>
        </a:defRPr>
      </a:lvl2pPr>
      <a:lvl3pPr marL="731520" indent="3175" algn="l" rtl="0" eaLnBrk="1" fontAlgn="base" hangingPunct="1">
        <a:spcBef>
          <a:spcPct val="20000"/>
        </a:spcBef>
        <a:spcAft>
          <a:spcPct val="0"/>
        </a:spcAft>
        <a:buClrTx/>
        <a:buSzPct val="85000"/>
        <a:buFont typeface="Wingdings" pitchFamily="2" charset="2"/>
        <a:buChar char="Ø"/>
        <a:defRPr sz="1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228600" algn="l" rtl="0" eaLnBrk="1" fontAlgn="base" hangingPunct="1">
        <a:spcBef>
          <a:spcPct val="20000"/>
        </a:spcBef>
        <a:spcAft>
          <a:spcPct val="0"/>
        </a:spcAft>
        <a:buClrTx/>
        <a:buSzPct val="85000"/>
        <a:buFont typeface="Wingdings" pitchFamily="2" charset="2"/>
        <a:buChar char="q"/>
        <a:defRPr sz="1400" b="1" i="1" kern="1200" baseline="0">
          <a:ln>
            <a:noFill/>
          </a:ln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3000" indent="173038" algn="l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Wingdings" pitchFamily="2" charset="2"/>
        <a:buChar char="ü"/>
        <a:defRPr sz="1200" b="1" i="0" kern="1200" baseline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097280" indent="-22860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85000"/>
        <a:buFont typeface="Wingdings" pitchFamily="2" charset="2"/>
        <a:buChar char="§"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Maintaining Record Integrity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584775"/>
          </a:xfrm>
        </p:spPr>
        <p:txBody>
          <a:bodyPr>
            <a:spAutoFit/>
          </a:bodyPr>
          <a:lstStyle/>
          <a:p>
            <a:r>
              <a:rPr lang="en-US" dirty="0" smtClean="0"/>
              <a:t>Additional Observations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type templates are attached to records</a:t>
            </a:r>
          </a:p>
          <a:p>
            <a:pPr lvl="1"/>
            <a:r>
              <a:rPr lang="en-US" dirty="0" smtClean="0"/>
              <a:t>But only if sent to repository by WSS</a:t>
            </a:r>
          </a:p>
          <a:p>
            <a:pPr lvl="1"/>
            <a:r>
              <a:rPr lang="en-US" dirty="0" smtClean="0"/>
              <a:t>Ensures that rules are consistently applied</a:t>
            </a:r>
          </a:p>
          <a:p>
            <a:pPr lvl="1"/>
            <a:r>
              <a:rPr lang="en-US" dirty="0" smtClean="0"/>
              <a:t>Problem if sent via web service from non-WSS source</a:t>
            </a:r>
          </a:p>
          <a:p>
            <a:r>
              <a:rPr lang="en-US" dirty="0" smtClean="0"/>
              <a:t>Validation code can be called from custom router</a:t>
            </a:r>
          </a:p>
          <a:p>
            <a:pPr lvl="1"/>
            <a:r>
              <a:rPr lang="en-US" dirty="0" smtClean="0"/>
              <a:t>Records series "name" identifies the content type</a:t>
            </a:r>
          </a:p>
          <a:p>
            <a:pPr lvl="1"/>
            <a:r>
              <a:rPr lang="en-US" dirty="0" smtClean="0"/>
              <a:t>Router extracts attached content type template</a:t>
            </a:r>
          </a:p>
          <a:p>
            <a:pPr lvl="1"/>
            <a:r>
              <a:rPr lang="en-US" dirty="0" smtClean="0"/>
              <a:t>Router retrieves embedded rule specification</a:t>
            </a:r>
          </a:p>
          <a:p>
            <a:pPr lvl="1"/>
            <a:r>
              <a:rPr lang="en-US" dirty="0" smtClean="0"/>
              <a:t>Router evaluates rules against supplied document properties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584775"/>
          </a:xfrm>
        </p:spPr>
        <p:txBody>
          <a:bodyPr>
            <a:spAutoFit/>
          </a:bodyPr>
          <a:lstStyle/>
          <a:p>
            <a:r>
              <a:rPr lang="en-US" dirty="0" smtClean="0"/>
              <a:t>Alternative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Rules added to document metadata directly</a:t>
            </a:r>
          </a:p>
          <a:p>
            <a:pPr lvl="1"/>
            <a:r>
              <a:rPr lang="en-US" dirty="0" smtClean="0"/>
              <a:t>Default set of rules attached to content type</a:t>
            </a:r>
          </a:p>
          <a:p>
            <a:pPr lvl="1"/>
            <a:r>
              <a:rPr lang="en-US" dirty="0" smtClean="0"/>
              <a:t>Policy feature adds hidden column to store rules</a:t>
            </a:r>
          </a:p>
          <a:p>
            <a:pPr lvl="1"/>
            <a:r>
              <a:rPr lang="en-US" dirty="0" smtClean="0"/>
              <a:t>Policy feature copies default rules from content type to document instance when policy is applied</a:t>
            </a:r>
          </a:p>
          <a:p>
            <a:pPr lvl="1"/>
            <a:r>
              <a:rPr lang="en-US" dirty="0" smtClean="0"/>
              <a:t>Code checks column to retrieve rules</a:t>
            </a:r>
          </a:p>
          <a:p>
            <a:pPr lvl="1"/>
            <a:r>
              <a:rPr lang="en-US" dirty="0" smtClean="0"/>
              <a:t>Code evaluates rules against document properties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Enforcing Data Integrity</a:t>
            </a:r>
            <a:br>
              <a:rPr lang="en-US" dirty="0" smtClean="0"/>
            </a:br>
            <a:r>
              <a:rPr lang="en-US" dirty="0" smtClean="0"/>
              <a:t>using Custom Schemas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Metadata via</a:t>
            </a:r>
            <a:r>
              <a:rPr lang="en-US" baseline="0" dirty="0" smtClean="0"/>
              <a:t>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can</a:t>
            </a:r>
            <a:r>
              <a:rPr lang="en-US" baseline="0" dirty="0" smtClean="0"/>
              <a:t> be used to</a:t>
            </a:r>
          </a:p>
          <a:p>
            <a:pPr lvl="1"/>
            <a:r>
              <a:rPr lang="en-US" baseline="0" dirty="0" smtClean="0"/>
              <a:t>Define valid ranges of metadata field values</a:t>
            </a:r>
          </a:p>
          <a:p>
            <a:pPr lvl="1"/>
            <a:r>
              <a:rPr lang="en-US" baseline="0" dirty="0" smtClean="0"/>
              <a:t>Establish relationships among data fields</a:t>
            </a:r>
          </a:p>
          <a:p>
            <a:r>
              <a:rPr lang="en-US" baseline="0" dirty="0" smtClean="0"/>
              <a:t>Rules can be applied at any stage</a:t>
            </a:r>
          </a:p>
          <a:p>
            <a:pPr lvl="1"/>
            <a:r>
              <a:rPr lang="en-US" baseline="0" dirty="0" smtClean="0"/>
              <a:t>To determine whether new content may be created</a:t>
            </a:r>
          </a:p>
          <a:p>
            <a:pPr lvl="1"/>
            <a:r>
              <a:rPr lang="en-US" baseline="0" dirty="0" smtClean="0"/>
              <a:t>To determine whether existing content is “valid”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Meaning depends on context</a:t>
            </a:r>
          </a:p>
          <a:p>
            <a:pPr lvl="1"/>
            <a:r>
              <a:rPr lang="en-US" dirty="0" smtClean="0"/>
              <a:t>Validity may change as content moves through its lifecycle</a:t>
            </a:r>
          </a:p>
          <a:p>
            <a:pPr lvl="1"/>
            <a:r>
              <a:rPr lang="en-US" dirty="0" smtClean="0"/>
              <a:t>Content</a:t>
            </a:r>
            <a:r>
              <a:rPr lang="en-US" baseline="0" dirty="0" smtClean="0"/>
              <a:t> may be valid for one purpose but invalid for another</a:t>
            </a:r>
          </a:p>
          <a:p>
            <a:pPr lvl="0"/>
            <a:r>
              <a:rPr lang="en-US" dirty="0" smtClean="0"/>
              <a:t>Implementation requires flexibility</a:t>
            </a:r>
          </a:p>
          <a:p>
            <a:pPr lvl="1"/>
            <a:r>
              <a:rPr lang="en-US" dirty="0" smtClean="0"/>
              <a:t>Ideally, need to attach</a:t>
            </a:r>
            <a:r>
              <a:rPr lang="en-US" baseline="0" dirty="0" smtClean="0"/>
              <a:t> an “interface” instead of a “type”</a:t>
            </a:r>
          </a:p>
          <a:p>
            <a:pPr lvl="1"/>
            <a:r>
              <a:rPr lang="en-US" baseline="0" dirty="0" smtClean="0"/>
              <a:t> SharePoint Content Types alone are insufficient</a:t>
            </a:r>
          </a:p>
          <a:p>
            <a:pPr lvl="2"/>
            <a:r>
              <a:rPr lang="en-US" baseline="0" dirty="0" smtClean="0"/>
              <a:t>Need custom extension mechanism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the Power of XML Schemas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063625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Proposal Management Schema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535668"/>
            <a:ext cx="2666999" cy="597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Proposal Mgmt Policy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43200" y="2362200"/>
            <a:ext cx="2286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Fixed Bid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67685" y="4050268"/>
            <a:ext cx="2286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&amp; Materials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20285" y="3135868"/>
            <a:ext cx="2286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Bid Amount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20285" y="4888468"/>
            <a:ext cx="2286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Estimated Hours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3285" y="3516868"/>
            <a:ext cx="1904315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Minimum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7085" y="5269468"/>
            <a:ext cx="1980515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Minimum Value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Elbow Connector 20"/>
          <p:cNvCxnSpPr>
            <a:stCxn id="4" idx="2"/>
            <a:endCxn id="6" idx="1"/>
          </p:cNvCxnSpPr>
          <p:nvPr/>
        </p:nvCxnSpPr>
        <p:spPr>
          <a:xfrm rot="16200000" flipH="1">
            <a:off x="1347058" y="2958241"/>
            <a:ext cx="2145268" cy="495985"/>
          </a:xfrm>
          <a:prstGeom prst="bentConnector2">
            <a:avLst/>
          </a:prstGeom>
          <a:ln w="22225">
            <a:solidFill>
              <a:schemeClr val="tx1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20"/>
          <p:cNvCxnSpPr>
            <a:stCxn id="4" idx="2"/>
            <a:endCxn id="5" idx="1"/>
          </p:cNvCxnSpPr>
          <p:nvPr/>
        </p:nvCxnSpPr>
        <p:spPr>
          <a:xfrm rot="16200000" flipH="1">
            <a:off x="2228850" y="2076450"/>
            <a:ext cx="457200" cy="571500"/>
          </a:xfrm>
          <a:prstGeom prst="bentConnector2">
            <a:avLst/>
          </a:prstGeom>
          <a:ln w="22225">
            <a:solidFill>
              <a:schemeClr val="tx1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20"/>
          <p:cNvCxnSpPr>
            <a:stCxn id="5" idx="2"/>
            <a:endCxn id="7" idx="1"/>
          </p:cNvCxnSpPr>
          <p:nvPr/>
        </p:nvCxnSpPr>
        <p:spPr>
          <a:xfrm rot="16200000" flipH="1">
            <a:off x="3880708" y="2824891"/>
            <a:ext cx="545068" cy="534085"/>
          </a:xfrm>
          <a:prstGeom prst="bentConnector2">
            <a:avLst/>
          </a:prstGeom>
          <a:ln w="22225">
            <a:solidFill>
              <a:schemeClr val="tx1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20"/>
          <p:cNvCxnSpPr>
            <a:stCxn id="6" idx="2"/>
            <a:endCxn id="8" idx="1"/>
          </p:cNvCxnSpPr>
          <p:nvPr/>
        </p:nvCxnSpPr>
        <p:spPr>
          <a:xfrm rot="16200000" flipH="1">
            <a:off x="3810685" y="4507468"/>
            <a:ext cx="609600" cy="609600"/>
          </a:xfrm>
          <a:prstGeom prst="bentConnector2">
            <a:avLst/>
          </a:prstGeom>
          <a:ln w="22225">
            <a:solidFill>
              <a:schemeClr val="tx1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  <a:r>
              <a:rPr lang="en-US" baseline="0" dirty="0" smtClean="0"/>
              <a:t> Validation via Rules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2438400" y="1447800"/>
            <a:ext cx="6705600" cy="54102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&lt;Rule Name="</a:t>
            </a:r>
            <a:r>
              <a:rPr lang="en-US" sz="1600" dirty="0" err="1" smtClean="0">
                <a:latin typeface="Arial" charset="0"/>
                <a:cs typeface="Arial" charset="0"/>
              </a:rPr>
              <a:t>MinimumBidAmount</a:t>
            </a:r>
            <a:r>
              <a:rPr lang="en-US" sz="1600" dirty="0" smtClean="0">
                <a:latin typeface="Arial" charset="0"/>
                <a:cs typeface="Arial" charset="0"/>
              </a:rPr>
              <a:t>"&gt;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        &lt;Match&gt;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            &lt;</a:t>
            </a:r>
            <a:r>
              <a:rPr lang="en-US" sz="1600" dirty="0" err="1" smtClean="0">
                <a:latin typeface="Arial" charset="0"/>
                <a:cs typeface="Arial" charset="0"/>
              </a:rPr>
              <a:t>Eq</a:t>
            </a:r>
            <a:r>
              <a:rPr lang="en-US" sz="1600" dirty="0" smtClean="0">
                <a:latin typeface="Arial" charset="0"/>
                <a:cs typeface="Arial" charset="0"/>
              </a:rPr>
              <a:t>&gt;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                &lt;</a:t>
            </a:r>
            <a:r>
              <a:rPr lang="en-US" sz="1600" dirty="0" err="1" smtClean="0">
                <a:latin typeface="Arial" charset="0"/>
                <a:cs typeface="Arial" charset="0"/>
              </a:rPr>
              <a:t>FieldName</a:t>
            </a:r>
            <a:r>
              <a:rPr lang="en-US" sz="1600" dirty="0" smtClean="0">
                <a:latin typeface="Arial" charset="0"/>
                <a:cs typeface="Arial" charset="0"/>
              </a:rPr>
              <a:t>&gt;</a:t>
            </a:r>
            <a:r>
              <a:rPr lang="en-US" sz="1600" dirty="0" err="1" smtClean="0">
                <a:latin typeface="Arial" charset="0"/>
                <a:cs typeface="Arial" charset="0"/>
              </a:rPr>
              <a:t>ProposalType</a:t>
            </a:r>
            <a:r>
              <a:rPr lang="en-US" sz="1600" dirty="0" smtClean="0">
                <a:latin typeface="Arial" charset="0"/>
                <a:cs typeface="Arial" charset="0"/>
              </a:rPr>
              <a:t>&lt;/</a:t>
            </a:r>
            <a:r>
              <a:rPr lang="en-US" sz="1600" dirty="0" err="1" smtClean="0">
                <a:latin typeface="Arial" charset="0"/>
                <a:cs typeface="Arial" charset="0"/>
              </a:rPr>
              <a:t>FieldName</a:t>
            </a:r>
            <a:r>
              <a:rPr lang="en-US" sz="1600" dirty="0" smtClean="0">
                <a:latin typeface="Arial" charset="0"/>
                <a:cs typeface="Arial" charset="0"/>
              </a:rPr>
              <a:t>&gt;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                &lt;Value Type="Text"&gt;</a:t>
            </a:r>
            <a:r>
              <a:rPr lang="en-US" sz="1600" dirty="0" err="1" smtClean="0">
                <a:latin typeface="Arial" charset="0"/>
                <a:cs typeface="Arial" charset="0"/>
              </a:rPr>
              <a:t>FixedBid</a:t>
            </a:r>
            <a:r>
              <a:rPr lang="en-US" sz="1600" dirty="0" smtClean="0">
                <a:latin typeface="Arial" charset="0"/>
                <a:cs typeface="Arial" charset="0"/>
              </a:rPr>
              <a:t>&lt;/Value&gt;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            &lt;/</a:t>
            </a:r>
            <a:r>
              <a:rPr lang="en-US" sz="1600" dirty="0" err="1" smtClean="0">
                <a:latin typeface="Arial" charset="0"/>
                <a:cs typeface="Arial" charset="0"/>
              </a:rPr>
              <a:t>Eq</a:t>
            </a:r>
            <a:r>
              <a:rPr lang="en-US" sz="1600" dirty="0" smtClean="0">
                <a:latin typeface="Arial" charset="0"/>
                <a:cs typeface="Arial" charset="0"/>
              </a:rPr>
              <a:t>&gt;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        &lt;/Match&gt;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        &lt;Try&gt;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            &lt;</a:t>
            </a:r>
            <a:r>
              <a:rPr lang="en-US" sz="1600" dirty="0" err="1" smtClean="0">
                <a:latin typeface="Arial" charset="0"/>
                <a:cs typeface="Arial" charset="0"/>
              </a:rPr>
              <a:t>Geq</a:t>
            </a:r>
            <a:r>
              <a:rPr lang="en-US" sz="1600" dirty="0" smtClean="0">
                <a:latin typeface="Arial" charset="0"/>
                <a:cs typeface="Arial" charset="0"/>
              </a:rPr>
              <a:t>&gt;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                &lt;</a:t>
            </a:r>
            <a:r>
              <a:rPr lang="en-US" sz="1600" dirty="0" err="1" smtClean="0">
                <a:latin typeface="Arial" charset="0"/>
                <a:cs typeface="Arial" charset="0"/>
              </a:rPr>
              <a:t>FieldName</a:t>
            </a:r>
            <a:r>
              <a:rPr lang="en-US" sz="1600" dirty="0" smtClean="0">
                <a:latin typeface="Arial" charset="0"/>
                <a:cs typeface="Arial" charset="0"/>
              </a:rPr>
              <a:t>&gt;</a:t>
            </a:r>
            <a:r>
              <a:rPr lang="en-US" sz="1600" dirty="0" err="1" smtClean="0">
                <a:latin typeface="Arial" charset="0"/>
                <a:cs typeface="Arial" charset="0"/>
              </a:rPr>
              <a:t>BidAmount</a:t>
            </a:r>
            <a:r>
              <a:rPr lang="en-US" sz="1600" dirty="0" smtClean="0">
                <a:latin typeface="Arial" charset="0"/>
                <a:cs typeface="Arial" charset="0"/>
              </a:rPr>
              <a:t>&lt;/</a:t>
            </a:r>
            <a:r>
              <a:rPr lang="en-US" sz="1600" dirty="0" err="1" smtClean="0">
                <a:latin typeface="Arial" charset="0"/>
                <a:cs typeface="Arial" charset="0"/>
              </a:rPr>
              <a:t>FieldName</a:t>
            </a:r>
            <a:r>
              <a:rPr lang="en-US" sz="1600" dirty="0" smtClean="0">
                <a:latin typeface="Arial" charset="0"/>
                <a:cs typeface="Arial" charset="0"/>
              </a:rPr>
              <a:t>&gt;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                &lt;Value Type="double"&gt;5000&lt;/Value&gt;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            &lt;/</a:t>
            </a:r>
            <a:r>
              <a:rPr lang="en-US" sz="1600" dirty="0" err="1" smtClean="0">
                <a:latin typeface="Arial" charset="0"/>
                <a:cs typeface="Arial" charset="0"/>
              </a:rPr>
              <a:t>Geq</a:t>
            </a:r>
            <a:r>
              <a:rPr lang="en-US" sz="1600" dirty="0" smtClean="0">
                <a:latin typeface="Arial" charset="0"/>
                <a:cs typeface="Arial" charset="0"/>
              </a:rPr>
              <a:t>&gt;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        &lt;/Try&gt;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        &lt;Catch&gt;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            &lt;Throw&gt;The bid amount must be at least $5000&lt;/Throw&gt;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        &lt;/Catch&gt;</a:t>
            </a:r>
          </a:p>
          <a:p>
            <a:pPr>
              <a:buFont typeface="Arial" charset="0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    &lt;/Rule&gt;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81000" y="1528762"/>
            <a:ext cx="1981200" cy="1726086"/>
            <a:chOff x="1447800" y="1676400"/>
            <a:chExt cx="1981200" cy="1524000"/>
          </a:xfrm>
        </p:grpSpPr>
        <p:sp>
          <p:nvSpPr>
            <p:cNvPr id="16" name="Left Brace 15"/>
            <p:cNvSpPr/>
            <p:nvPr/>
          </p:nvSpPr>
          <p:spPr>
            <a:xfrm>
              <a:off x="2971800" y="1676400"/>
              <a:ext cx="457200" cy="1524000"/>
            </a:xfrm>
            <a:prstGeom prst="leftBrace">
              <a:avLst>
                <a:gd name="adj1" fmla="val 32333"/>
                <a:gd name="adj2" fmla="val 50001"/>
              </a:avLst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/>
            </a:p>
          </p:txBody>
        </p: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4478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Match</a:t>
              </a:r>
            </a:p>
            <a:p>
              <a:r>
                <a:rPr lang="en-US" sz="1600" dirty="0"/>
                <a:t>Expression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04800" y="3433762"/>
            <a:ext cx="2057400" cy="1726086"/>
            <a:chOff x="1371600" y="1676400"/>
            <a:chExt cx="2057400" cy="1524000"/>
          </a:xfrm>
        </p:grpSpPr>
        <p:sp>
          <p:nvSpPr>
            <p:cNvPr id="19" name="Left Brace 18"/>
            <p:cNvSpPr/>
            <p:nvPr/>
          </p:nvSpPr>
          <p:spPr>
            <a:xfrm>
              <a:off x="2971800" y="1676400"/>
              <a:ext cx="457200" cy="1524000"/>
            </a:xfrm>
            <a:prstGeom prst="leftBrace">
              <a:avLst>
                <a:gd name="adj1" fmla="val 32333"/>
                <a:gd name="adj2" fmla="val 50001"/>
              </a:avLst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/>
            </a:p>
          </p:txBody>
        </p:sp>
        <p:sp>
          <p:nvSpPr>
            <p:cNvPr id="20" name="TextBox 16"/>
            <p:cNvSpPr txBox="1">
              <a:spLocks noChangeArrowheads="1"/>
            </p:cNvSpPr>
            <p:nvPr/>
          </p:nvSpPr>
          <p:spPr bwMode="auto">
            <a:xfrm>
              <a:off x="1371600" y="2057400"/>
              <a:ext cx="15240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Rule</a:t>
              </a:r>
            </a:p>
            <a:p>
              <a:r>
                <a:rPr lang="en-US" sz="1600" dirty="0"/>
                <a:t>Expression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04800" y="5186362"/>
            <a:ext cx="2057400" cy="1121956"/>
            <a:chOff x="1371600" y="2209800"/>
            <a:chExt cx="2057400" cy="990600"/>
          </a:xfrm>
        </p:grpSpPr>
        <p:sp>
          <p:nvSpPr>
            <p:cNvPr id="22" name="Left Brace 21"/>
            <p:cNvSpPr/>
            <p:nvPr/>
          </p:nvSpPr>
          <p:spPr>
            <a:xfrm>
              <a:off x="2971800" y="2209800"/>
              <a:ext cx="457200" cy="990600"/>
            </a:xfrm>
            <a:prstGeom prst="leftBrace">
              <a:avLst>
                <a:gd name="adj1" fmla="val 32333"/>
                <a:gd name="adj2" fmla="val 50001"/>
              </a:avLst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/>
            </a:p>
          </p:txBody>
        </p:sp>
        <p:sp>
          <p:nvSpPr>
            <p:cNvPr id="23" name="TextBox 19"/>
            <p:cNvSpPr txBox="1">
              <a:spLocks noChangeArrowheads="1"/>
            </p:cNvSpPr>
            <p:nvPr/>
          </p:nvSpPr>
          <p:spPr bwMode="auto">
            <a:xfrm>
              <a:off x="1371600" y="2362200"/>
              <a:ext cx="15240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Validation</a:t>
              </a:r>
            </a:p>
            <a:p>
              <a:r>
                <a:rPr lang="en-US" sz="1600"/>
                <a:t>Exception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Store the Rules?</a:t>
            </a:r>
            <a:endParaRPr lang="en-US" dirty="0"/>
          </a:p>
        </p:txBody>
      </p:sp>
      <p:graphicFrame>
        <p:nvGraphicFramePr>
          <p:cNvPr id="4" name="Content Placeholder 9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382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644775"/>
            <a:ext cx="8534400" cy="1323439"/>
          </a:xfrm>
        </p:spPr>
        <p:txBody>
          <a:bodyPr>
            <a:spAutoFit/>
          </a:bodyPr>
          <a:lstStyle/>
          <a:p>
            <a:r>
              <a:rPr lang="en-US" dirty="0" smtClean="0"/>
              <a:t>DEMO </a:t>
            </a:r>
            <a:br>
              <a:rPr lang="en-US" dirty="0" smtClean="0"/>
            </a:br>
            <a:r>
              <a:rPr lang="en-US" dirty="0" smtClean="0"/>
              <a:t>Content Validation Framework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584775"/>
          </a:xfrm>
        </p:spPr>
        <p:txBody>
          <a:bodyPr>
            <a:spAutoFit/>
          </a:bodyPr>
          <a:lstStyle/>
          <a:p>
            <a:r>
              <a:rPr lang="en-US" dirty="0" smtClean="0"/>
              <a:t>Record Integrity is a Core Requirement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Companies must "prove" that records have not been tampered with</a:t>
            </a:r>
          </a:p>
          <a:p>
            <a:pPr lvl="1"/>
            <a:r>
              <a:rPr lang="en-US" dirty="0" smtClean="0"/>
              <a:t>Applies to content as well as to metadata</a:t>
            </a:r>
          </a:p>
          <a:p>
            <a:pPr lvl="1"/>
            <a:r>
              <a:rPr lang="en-US" dirty="0" smtClean="0"/>
              <a:t>Evidence may be gathered in various ways</a:t>
            </a:r>
          </a:p>
          <a:p>
            <a:pPr lvl="2"/>
            <a:r>
              <a:rPr lang="en-US" dirty="0" smtClean="0"/>
              <a:t>Examining the audit entries</a:t>
            </a:r>
          </a:p>
          <a:p>
            <a:pPr lvl="2"/>
            <a:r>
              <a:rPr lang="en-US" dirty="0" smtClean="0"/>
              <a:t>Implementing a custom router</a:t>
            </a:r>
          </a:p>
          <a:p>
            <a:pPr lvl="2"/>
            <a:r>
              <a:rPr lang="en-US" dirty="0" smtClean="0"/>
              <a:t>Applying an information policy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by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Strategy</a:t>
            </a:r>
          </a:p>
          <a:p>
            <a:pPr lvl="1"/>
            <a:r>
              <a:rPr lang="en-US" dirty="0" smtClean="0"/>
              <a:t>Create a policy feature that stores rules into a hidden text column, or within the policy itself.</a:t>
            </a:r>
          </a:p>
          <a:p>
            <a:pPr lvl="1"/>
            <a:r>
              <a:rPr lang="en-US" dirty="0" smtClean="0"/>
              <a:t>Policy feature attaches an event receiver that calls the rules engine on </a:t>
            </a:r>
            <a:r>
              <a:rPr lang="en-US" dirty="0" err="1" smtClean="0"/>
              <a:t>ItemAdding</a:t>
            </a:r>
            <a:r>
              <a:rPr lang="en-US" dirty="0" smtClean="0"/>
              <a:t> or </a:t>
            </a:r>
            <a:r>
              <a:rPr lang="en-US" dirty="0" err="1" smtClean="0"/>
              <a:t>ItemUpdating</a:t>
            </a:r>
            <a:r>
              <a:rPr lang="en-US" dirty="0" smtClean="0"/>
              <a:t> to reject non-conforming items.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Policy can be applied to any list, document library or content type</a:t>
            </a:r>
          </a:p>
          <a:p>
            <a:pPr lvl="1"/>
            <a:r>
              <a:rPr lang="en-US" dirty="0" smtClean="0"/>
              <a:t>Administrator can modify validation rules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r>
              <a:rPr lang="en-US" baseline="0" dirty="0" smtClean="0"/>
              <a:t> Policy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382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to validation framework</a:t>
            </a:r>
          </a:p>
          <a:p>
            <a:pPr lvl="1"/>
            <a:r>
              <a:rPr lang="en-US" dirty="0" smtClean="0"/>
              <a:t>Add support for </a:t>
            </a:r>
            <a:r>
              <a:rPr lang="en-US" dirty="0" err="1" smtClean="0"/>
              <a:t>RecordRepositoryProperties</a:t>
            </a:r>
            <a:r>
              <a:rPr lang="en-US" dirty="0" smtClean="0"/>
              <a:t> collection</a:t>
            </a:r>
          </a:p>
          <a:p>
            <a:pPr lvl="2"/>
            <a:r>
              <a:rPr lang="en-US" dirty="0" smtClean="0"/>
              <a:t>Simplify implementation of </a:t>
            </a:r>
            <a:r>
              <a:rPr lang="en-US" dirty="0" err="1" smtClean="0"/>
              <a:t>IRouter.OnSubmitFile</a:t>
            </a:r>
            <a:endParaRPr lang="en-US" dirty="0" smtClean="0"/>
          </a:p>
          <a:p>
            <a:pPr lvl="1"/>
            <a:r>
              <a:rPr lang="en-US" dirty="0" smtClean="0"/>
              <a:t>Add to abstract base class</a:t>
            </a:r>
          </a:p>
          <a:p>
            <a:r>
              <a:rPr lang="en-US" dirty="0" smtClean="0"/>
              <a:t>Associate validation rules with destination library</a:t>
            </a:r>
          </a:p>
          <a:p>
            <a:pPr lvl="1"/>
            <a:r>
              <a:rPr lang="en-US" dirty="0" smtClean="0"/>
              <a:t>Fits with the record repository architecture</a:t>
            </a:r>
          </a:p>
          <a:p>
            <a:pPr lvl="1"/>
            <a:r>
              <a:rPr lang="en-US" dirty="0" smtClean="0"/>
              <a:t>Can still apply to content types (record series)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integrity is a core requirement for records management, because records managers must not only ensure the integrity of documents but must prove no tampering has occurred.</a:t>
            </a:r>
          </a:p>
          <a:p>
            <a:r>
              <a:rPr lang="en-US" dirty="0" smtClean="0"/>
              <a:t>Record integrity checks can occur at any stage in the content lifecycle, therefore flexible mechanisms are necessary to avoid downtime associated with implementing an integrity solution strategy.</a:t>
            </a:r>
          </a:p>
          <a:p>
            <a:r>
              <a:rPr lang="en-US" dirty="0" smtClean="0"/>
              <a:t>Information policy in conjunction with a rules-based approach can provide the needed flexibility by de-coupling the validation engine from the document content and the storage mechanism.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584775"/>
          </a:xfrm>
        </p:spPr>
        <p:txBody>
          <a:bodyPr>
            <a:spAutoFit/>
          </a:bodyPr>
          <a:lstStyle/>
          <a:p>
            <a:r>
              <a:rPr lang="en-US" dirty="0" smtClean="0"/>
              <a:t>Records are Typically "Locked Down"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Official Record content not allowed to change</a:t>
            </a:r>
          </a:p>
          <a:p>
            <a:r>
              <a:rPr lang="en-US" dirty="0" smtClean="0"/>
              <a:t>Changes to metadata carefully monitored</a:t>
            </a:r>
          </a:p>
          <a:p>
            <a:pPr lvl="1"/>
            <a:r>
              <a:rPr lang="en-US" dirty="0" smtClean="0"/>
              <a:t>May incur additional overhead</a:t>
            </a:r>
          </a:p>
          <a:p>
            <a:pPr lvl="2"/>
            <a:r>
              <a:rPr lang="en-US" dirty="0" smtClean="0"/>
              <a:t>Administrative/Legal costs</a:t>
            </a:r>
          </a:p>
          <a:p>
            <a:r>
              <a:rPr lang="en-US" dirty="0" smtClean="0"/>
              <a:t>Records may be reorganized</a:t>
            </a:r>
          </a:p>
          <a:p>
            <a:pPr lvl="1"/>
            <a:r>
              <a:rPr lang="en-US" dirty="0" smtClean="0"/>
              <a:t>Reclassified as different routing types</a:t>
            </a:r>
          </a:p>
          <a:p>
            <a:pPr lvl="1"/>
            <a:r>
              <a:rPr lang="en-US" dirty="0" smtClean="0"/>
              <a:t>Moved to different libraries</a:t>
            </a:r>
          </a:p>
          <a:p>
            <a:pPr lvl="2"/>
            <a:r>
              <a:rPr lang="en-US" dirty="0" smtClean="0"/>
              <a:t>Carefully tracked</a:t>
            </a:r>
          </a:p>
          <a:p>
            <a:r>
              <a:rPr lang="en-US" dirty="0" smtClean="0"/>
              <a:t>Records may be retired or versioned</a:t>
            </a:r>
          </a:p>
          <a:p>
            <a:pPr lvl="1"/>
            <a:r>
              <a:rPr lang="en-US" dirty="0" smtClean="0"/>
              <a:t>Using information management policies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Integrity?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 Checks</a:t>
            </a:r>
          </a:p>
          <a:p>
            <a:pPr lvl="1"/>
            <a:r>
              <a:rPr lang="en-US" dirty="0" smtClean="0"/>
              <a:t>External process to “crawl” repository</a:t>
            </a:r>
          </a:p>
          <a:p>
            <a:pPr lvl="2"/>
            <a:r>
              <a:rPr lang="en-US" dirty="0" smtClean="0"/>
              <a:t>Search for inconsistent metadata</a:t>
            </a:r>
          </a:p>
          <a:p>
            <a:pPr lvl="2"/>
            <a:r>
              <a:rPr lang="en-US" dirty="0" smtClean="0"/>
              <a:t>Compare versions against audit entries</a:t>
            </a:r>
          </a:p>
          <a:p>
            <a:r>
              <a:rPr lang="en-US" dirty="0" smtClean="0"/>
              <a:t>Routine Backup Procedures</a:t>
            </a:r>
          </a:p>
          <a:p>
            <a:pPr lvl="1"/>
            <a:r>
              <a:rPr lang="en-US" dirty="0" smtClean="0"/>
              <a:t>Record Center in separate web application</a:t>
            </a:r>
          </a:p>
          <a:p>
            <a:pPr lvl="2"/>
            <a:r>
              <a:rPr lang="en-US" dirty="0" smtClean="0"/>
              <a:t>Separate content database</a:t>
            </a:r>
          </a:p>
          <a:p>
            <a:pPr lvl="1"/>
            <a:r>
              <a:rPr lang="en-US" dirty="0" smtClean="0"/>
              <a:t>Frequent backups at SQL Server level</a:t>
            </a:r>
          </a:p>
          <a:p>
            <a:pPr lvl="2"/>
            <a:r>
              <a:rPr lang="en-US" dirty="0" smtClean="0"/>
              <a:t>Supports search and compare model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Option: Preventive Maintenance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incoming documents for metadata integrity</a:t>
            </a:r>
          </a:p>
          <a:p>
            <a:pPr lvl="1"/>
            <a:r>
              <a:rPr lang="en-US" dirty="0" smtClean="0"/>
              <a:t>Flag potential problems</a:t>
            </a:r>
          </a:p>
          <a:p>
            <a:pPr lvl="2"/>
            <a:r>
              <a:rPr lang="en-US" dirty="0" smtClean="0"/>
              <a:t>Incomplete metadata that might require fixing</a:t>
            </a:r>
          </a:p>
          <a:p>
            <a:pPr lvl="2"/>
            <a:r>
              <a:rPr lang="en-US" dirty="0" smtClean="0"/>
              <a:t>Inconsistent or invalid metadata</a:t>
            </a:r>
          </a:p>
          <a:p>
            <a:pPr lvl="1"/>
            <a:r>
              <a:rPr lang="en-US" dirty="0" smtClean="0"/>
              <a:t>Reject non-conforming documents</a:t>
            </a:r>
          </a:p>
          <a:p>
            <a:pPr lvl="2"/>
            <a:r>
              <a:rPr lang="en-US" dirty="0" smtClean="0"/>
              <a:t>Examples:</a:t>
            </a:r>
          </a:p>
          <a:p>
            <a:pPr lvl="3"/>
            <a:r>
              <a:rPr lang="en-US" dirty="0" smtClean="0"/>
              <a:t>No digital signature</a:t>
            </a:r>
          </a:p>
          <a:p>
            <a:pPr lvl="3"/>
            <a:r>
              <a:rPr lang="en-US" dirty="0" smtClean="0"/>
              <a:t>Not uniquely identified</a:t>
            </a:r>
          </a:p>
          <a:p>
            <a:pPr lvl="3"/>
            <a:r>
              <a:rPr lang="en-US" dirty="0" smtClean="0"/>
              <a:t>Conflicts with </a:t>
            </a:r>
            <a:r>
              <a:rPr lang="en-US" smtClean="0"/>
              <a:t>other documents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MOSS Supports Preventive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Extensible Routing Framework</a:t>
            </a:r>
          </a:p>
          <a:p>
            <a:pPr lvl="1"/>
            <a:r>
              <a:rPr lang="en-US" dirty="0" smtClean="0"/>
              <a:t>Write custom code to “route” incoming documents</a:t>
            </a:r>
          </a:p>
          <a:p>
            <a:pPr lvl="1"/>
            <a:r>
              <a:rPr lang="en-US" dirty="0" smtClean="0"/>
              <a:t>Associate custom code with record series</a:t>
            </a:r>
          </a:p>
          <a:p>
            <a:pPr lvl="2"/>
            <a:r>
              <a:rPr lang="en-US" dirty="0" smtClean="0"/>
              <a:t>One router per series</a:t>
            </a:r>
          </a:p>
          <a:p>
            <a:pPr lvl="2"/>
            <a:r>
              <a:rPr lang="en-US" dirty="0" smtClean="0"/>
              <a:t>Same router for multiple series</a:t>
            </a:r>
          </a:p>
          <a:p>
            <a:pPr lvl="1"/>
            <a:r>
              <a:rPr lang="en-US" dirty="0" smtClean="0"/>
              <a:t>Framework calls custom code when documents arrive</a:t>
            </a:r>
          </a:p>
          <a:p>
            <a:pPr lvl="1"/>
            <a:r>
              <a:rPr lang="en-US" dirty="0" smtClean="0"/>
              <a:t>Code can accept or reject “invalid” documents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584775"/>
          </a:xfrm>
        </p:spPr>
        <p:txBody>
          <a:bodyPr>
            <a:spAutoFit/>
          </a:bodyPr>
          <a:lstStyle/>
          <a:p>
            <a:r>
              <a:rPr lang="en-US" dirty="0" smtClean="0"/>
              <a:t>Still Need a Way to Validate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Avoid writing code for every record type</a:t>
            </a:r>
          </a:p>
          <a:p>
            <a:pPr lvl="1"/>
            <a:r>
              <a:rPr lang="en-US" dirty="0" smtClean="0"/>
              <a:t>Allow administrators to specify rules</a:t>
            </a:r>
          </a:p>
          <a:p>
            <a:pPr lvl="1"/>
            <a:r>
              <a:rPr lang="en-US" dirty="0" smtClean="0"/>
              <a:t>Ability to specify valid ranges of values for metadata</a:t>
            </a:r>
          </a:p>
          <a:p>
            <a:pPr lvl="1"/>
            <a:r>
              <a:rPr lang="en-US" dirty="0" smtClean="0"/>
              <a:t>Ability to specify relationships between field values</a:t>
            </a:r>
          </a:p>
          <a:p>
            <a:pPr lvl="1"/>
            <a:r>
              <a:rPr lang="en-US" dirty="0" smtClean="0"/>
              <a:t>Ability to specify actions if rule evaluation fails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584775"/>
          </a:xfrm>
        </p:spPr>
        <p:txBody>
          <a:bodyPr>
            <a:spAutoFit/>
          </a:bodyPr>
          <a:lstStyle/>
          <a:p>
            <a:r>
              <a:rPr lang="en-US" dirty="0" smtClean="0"/>
              <a:t>Additional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Rules applied at any stage of the record lifecycle</a:t>
            </a:r>
          </a:p>
          <a:p>
            <a:pPr lvl="1"/>
            <a:r>
              <a:rPr lang="en-US" dirty="0" smtClean="0"/>
              <a:t>Prior to sending a record to the repository</a:t>
            </a:r>
          </a:p>
          <a:p>
            <a:pPr lvl="1"/>
            <a:r>
              <a:rPr lang="en-US" dirty="0" smtClean="0"/>
              <a:t>After records are sent to the repository</a:t>
            </a:r>
          </a:p>
          <a:p>
            <a:pPr lvl="1"/>
            <a:r>
              <a:rPr lang="en-US" dirty="0" smtClean="0"/>
              <a:t>When an attempt is made to modify record metadata</a:t>
            </a:r>
          </a:p>
          <a:p>
            <a:pPr lvl="1"/>
            <a:r>
              <a:rPr lang="en-US" dirty="0" smtClean="0"/>
              <a:t>When a policy is activated for a record</a:t>
            </a:r>
          </a:p>
          <a:p>
            <a:pPr lvl="2"/>
            <a:r>
              <a:rPr lang="en-US" dirty="0" smtClean="0"/>
              <a:t>Example: Record Retention Policy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Records are based on content types</a:t>
            </a:r>
          </a:p>
          <a:p>
            <a:pPr lvl="1"/>
            <a:r>
              <a:rPr lang="en-US" dirty="0" smtClean="0"/>
              <a:t>Record Series name mapped to Content Type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Content Types support embedded XML</a:t>
            </a:r>
          </a:p>
          <a:p>
            <a:pPr marL="849312" lvl="1" indent="-514350"/>
            <a:r>
              <a:rPr lang="en-US" dirty="0" smtClean="0"/>
              <a:t>Rules can be attached to content type template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Rules can be schematized</a:t>
            </a:r>
          </a:p>
          <a:p>
            <a:pPr marL="849312" lvl="1" indent="-514350"/>
            <a:r>
              <a:rPr lang="en-US" dirty="0" smtClean="0"/>
              <a:t>Schema encoded using wrapper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Content Types have behavioral characteristics</a:t>
            </a:r>
          </a:p>
          <a:p>
            <a:pPr marL="849312" lvl="1" indent="-514350"/>
            <a:r>
              <a:rPr lang="en-US" dirty="0" smtClean="0"/>
              <a:t>Tightly coupled via event receivers</a:t>
            </a:r>
          </a:p>
          <a:p>
            <a:pPr marL="849312" lvl="1" indent="-514350"/>
            <a:r>
              <a:rPr lang="en-US" dirty="0" smtClean="0"/>
              <a:t>Loosely coupled via information policy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dPattisonGrou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A4EF394FCED94DA89F6B9EE31688B0" ma:contentTypeVersion="1" ma:contentTypeDescription="Create a new document." ma:contentTypeScope="" ma:versionID="45df1f6f97543c719ce93bbccdbacf11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http://intranet.sharepointblackops.com/Courses/WC-ECM401/_layouts/DocIdRedir.aspx?ID=3CC2HQU7XWNV-77-6</Url>
      <Description>3CC2HQU7XWNV-77-6</Description>
    </_dlc_DocIdUrl>
    <_dlc_DocId xmlns="c83d3ea4-1015-4b4b-bfa9-09fbcd7aa64d">3CC2HQU7XWNV-77-6</_dlc_DocId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4B4C158-244D-4F16-862E-D207831AFF46}"/>
</file>

<file path=customXml/itemProps2.xml><?xml version="1.0" encoding="utf-8"?>
<ds:datastoreItem xmlns:ds="http://schemas.openxmlformats.org/officeDocument/2006/customXml" ds:itemID="{D41E97CD-14CE-49D4-A7A1-4EF3067AE0AC}"/>
</file>

<file path=customXml/itemProps3.xml><?xml version="1.0" encoding="utf-8"?>
<ds:datastoreItem xmlns:ds="http://schemas.openxmlformats.org/officeDocument/2006/customXml" ds:itemID="{DF704A68-10D5-4266-A7D5-5D322F4C6C67}"/>
</file>

<file path=customXml/itemProps4.xml><?xml version="1.0" encoding="utf-8"?>
<ds:datastoreItem xmlns:ds="http://schemas.openxmlformats.org/officeDocument/2006/customXml" ds:itemID="{B1590A09-B98A-4A8C-BA4E-456B66E0ECD7}"/>
</file>

<file path=docProps/app.xml><?xml version="1.0" encoding="utf-8"?>
<Properties xmlns="http://schemas.openxmlformats.org/officeDocument/2006/extended-properties" xmlns:vt="http://schemas.openxmlformats.org/officeDocument/2006/docPropsVTypes">
  <Template>TedPattisonGroup</Template>
  <TotalTime>40</TotalTime>
  <Words>1069</Words>
  <Application>Microsoft Office PowerPoint</Application>
  <PresentationFormat>On-screen Show (4:3)</PresentationFormat>
  <Paragraphs>185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TedPattisonGroup</vt:lpstr>
      <vt:lpstr>Maintaining Record Integrity</vt:lpstr>
      <vt:lpstr>Record Integrity is a Core Requirement</vt:lpstr>
      <vt:lpstr>Records are Typically "Locked Down"</vt:lpstr>
      <vt:lpstr>How to Ensure Integrity?</vt:lpstr>
      <vt:lpstr>Another Option: Preventive Maintenance</vt:lpstr>
      <vt:lpstr>MOSS Supports Preventive Approach</vt:lpstr>
      <vt:lpstr>Still Need a Way to Validate Content</vt:lpstr>
      <vt:lpstr>Additional Requirements</vt:lpstr>
      <vt:lpstr>Key Observations</vt:lpstr>
      <vt:lpstr>Additional Observations</vt:lpstr>
      <vt:lpstr>Alternative Approach</vt:lpstr>
      <vt:lpstr>Enforcing Data Integrity using Custom Schemas</vt:lpstr>
      <vt:lpstr>Managing Metadata via Rules</vt:lpstr>
      <vt:lpstr>Content Validity</vt:lpstr>
      <vt:lpstr>Leveraging the Power of XML Schemas</vt:lpstr>
      <vt:lpstr>A Proposal Management Schema</vt:lpstr>
      <vt:lpstr>Extensible Validation via Rules</vt:lpstr>
      <vt:lpstr>Where to Store the Rules?</vt:lpstr>
      <vt:lpstr>DEMO  Content Validation Framework</vt:lpstr>
      <vt:lpstr>Validation by Policy</vt:lpstr>
      <vt:lpstr>Information Policy</vt:lpstr>
      <vt:lpstr>Validating Router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Maintaining Record Integrity</dc:title>
  <dc:subject>WC-ECM401</dc:subject>
  <dc:creator>John Holliday</dc:creator>
  <dc:description>Add scenarios to illustrate points.  Simplify demo of validation framework.</dc:description>
  <cp:lastModifiedBy>Andrew Connell</cp:lastModifiedBy>
  <cp:revision>7</cp:revision>
  <dcterms:created xsi:type="dcterms:W3CDTF">2008-11-01T01:29:45Z</dcterms:created>
  <dcterms:modified xsi:type="dcterms:W3CDTF">2009-04-20T02:02:10Z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0x010100E0A4EF394FCED94DA89F6B9EE31688B0</vt:lpwstr>
  </property>
  <property fmtid="{D5CDD505-2E9C-101B-9397-08002B2CF9AE}" pid="3" name="_dlc_DocIdItemGuid">
    <vt:lpwstr>eefe9aa3-61af-4219-8bdf-8e399a7e9298</vt:lpwstr>
  </property>
</Properties>
</file>