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slides/slide20.xml" ContentType="application/vnd.openxmlformats-officedocument.presentationml.slide+xml"/>
  <Override PartName="/ppt/diagrams/data2.xml" ContentType="application/vnd.openxmlformats-officedocument.drawingml.diagramData+xml"/>
  <Override PartName="/ppt/diagrams/data1.xml" ContentType="application/vnd.openxmlformats-officedocument.drawingml.diagramData+xml"/>
  <Override PartName="/ppt/slides/slide21.xml" ContentType="application/vnd.openxmlformats-officedocument.presentationml.slide+xml"/>
  <Override PartName="/ppt/presentation.xml" ContentType="application/vnd.openxmlformats-officedocument.presentationml.presentation.main+xml"/>
  <Override PartName="/ppt/slides/slide19.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17.xml" ContentType="application/vnd.openxmlformats-officedocument.presentationml.slide+xml"/>
  <Override PartName="/ppt/slides/slide4.xml" ContentType="application/vnd.openxmlformats-officedocument.presentationml.slide+xml"/>
  <Override PartName="/ppt/slides/slide2.xml" ContentType="application/vnd.openxmlformats-officedocument.presentationml.slide+xml"/>
  <Override PartName="/ppt/slides/slide8.xml" ContentType="application/vnd.openxmlformats-officedocument.presentationml.slide+xml"/>
  <Override PartName="/ppt/slides/slide16.xml" ContentType="application/vnd.openxmlformats-officedocument.presentationml.slide+xml"/>
  <Override PartName="/ppt/slides/slide9.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18.xml" ContentType="application/vnd.openxmlformats-officedocument.presentationml.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slideMasters/slideMaster1.xml" ContentType="application/vnd.openxmlformats-officedocument.presentationml.slideMaster+xml"/>
  <Override PartName="/ppt/notesSlides/notesSlide19.xml" ContentType="application/vnd.openxmlformats-officedocument.presentationml.notesSlide+xml"/>
  <Override PartName="/ppt/slideLayouts/slideLayout1.xml" ContentType="application/vnd.openxmlformats-officedocument.presentationml.slideLayout+xml"/>
  <Override PartName="/ppt/notesSlides/notesSlide3.xml" ContentType="application/vnd.openxmlformats-officedocument.presentationml.notesSlide+xml"/>
  <Override PartName="/ppt/notesSlides/notesSlide18.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notesSlides/notesSlide7.xml" ContentType="application/vnd.openxmlformats-officedocument.presentationml.notesSlide+xml"/>
  <Override PartName="/ppt/notesSlides/notesSlide4.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0.xml" ContentType="application/vnd.openxmlformats-officedocument.presentationml.notesSlide+xml"/>
  <Override PartName="/ppt/notesSlides/notesSlide8.xml" ContentType="application/vnd.openxmlformats-officedocument.presentationml.notesSlide+xml"/>
  <Override PartName="/ppt/diagrams/quickStyle1.xml" ContentType="application/vnd.openxmlformats-officedocument.drawingml.diagramStyle+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heme/theme1.xml" ContentType="application/vnd.openxmlformats-officedocument.them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diagrams/layout1.xml" ContentType="application/vnd.openxmlformats-officedocument.drawingml.diagramLayout+xml"/>
  <Override PartName="/ppt/diagrams/colors1.xml" ContentType="application/vnd.openxmlformats-officedocument.drawingml.diagramColors+xml"/>
  <Override PartName="/ppt/diagrams/drawing1.xml" ContentType="application/vnd.ms-office.drawingml.diagramDrawing+xml"/>
  <Override PartName="/ppt/diagrams/layout2.xml" ContentType="application/vnd.openxmlformats-officedocument.drawingml.diagramLayout+xml"/>
  <Override PartName="/ppt/theme/theme3.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Override PartName="/customXml/itemProps4.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1.xml" ContentType="application/vnd.openxmlformats-officedocument.customXmlProperties+xml"/>
  <Override PartName="/customXml/itemProps5.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27"/>
  </p:notesMasterIdLst>
  <p:handoutMasterIdLst>
    <p:handoutMasterId r:id="rId28"/>
  </p:handoutMasterIdLst>
  <p:sldIdLst>
    <p:sldId id="256" r:id="rId6"/>
    <p:sldId id="283" r:id="rId7"/>
    <p:sldId id="267" r:id="rId8"/>
    <p:sldId id="296" r:id="rId9"/>
    <p:sldId id="265" r:id="rId10"/>
    <p:sldId id="297" r:id="rId11"/>
    <p:sldId id="285" r:id="rId12"/>
    <p:sldId id="278" r:id="rId13"/>
    <p:sldId id="300" r:id="rId14"/>
    <p:sldId id="294" r:id="rId15"/>
    <p:sldId id="303" r:id="rId16"/>
    <p:sldId id="301" r:id="rId17"/>
    <p:sldId id="286" r:id="rId18"/>
    <p:sldId id="282" r:id="rId19"/>
    <p:sldId id="295" r:id="rId20"/>
    <p:sldId id="281" r:id="rId21"/>
    <p:sldId id="289" r:id="rId22"/>
    <p:sldId id="291" r:id="rId23"/>
    <p:sldId id="302" r:id="rId24"/>
    <p:sldId id="292" r:id="rId25"/>
    <p:sldId id="287" r:id="rId26"/>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C2710"/>
    <a:srgbClr val="87451D"/>
    <a:srgbClr val="1F100B"/>
    <a:srgbClr val="9F002D"/>
    <a:srgbClr val="002100"/>
    <a:srgbClr val="2E3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6946" autoAdjust="0"/>
    <p:restoredTop sz="66500" autoAdjust="0"/>
  </p:normalViewPr>
  <p:slideViewPr>
    <p:cSldViewPr>
      <p:cViewPr varScale="1">
        <p:scale>
          <a:sx n="110" d="100"/>
          <a:sy n="110" d="100"/>
        </p:scale>
        <p:origin x="-3564" y="-7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p:scale>
          <a:sx n="100" d="100"/>
          <a:sy n="100" d="100"/>
        </p:scale>
        <p:origin x="-1404" y="2442"/>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customXml" Target="../customXml/item5.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ableStyles" Target="tableStyle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notesMaster" Target="notesMasters/notesMaster1.xml"/><Relationship Id="rId30" Type="http://schemas.openxmlformats.org/officeDocument/2006/relationships/viewProps" Target="viewProps.xml"/><Relationship Id="rId8" Type="http://schemas.openxmlformats.org/officeDocument/2006/relationships/slide" Target="slides/slide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A7F3B6D-22F7-4D84-9689-B080A2FD67BA}" type="doc">
      <dgm:prSet loTypeId="urn:microsoft.com/office/officeart/2005/8/layout/hList6" loCatId="list" qsTypeId="urn:microsoft.com/office/officeart/2005/8/quickstyle/simple1" qsCatId="simple" csTypeId="urn:microsoft.com/office/officeart/2005/8/colors/accent1_2" csCatId="accent1" phldr="1"/>
      <dgm:spPr/>
      <dgm:t>
        <a:bodyPr/>
        <a:lstStyle/>
        <a:p>
          <a:endParaRPr lang="en-US"/>
        </a:p>
      </dgm:t>
    </dgm:pt>
    <dgm:pt modelId="{48558644-D429-441F-92D3-2F0B617ADCD4}">
      <dgm:prSet phldrT="[Text]"/>
      <dgm:spPr/>
      <dgm:t>
        <a:bodyPr/>
        <a:lstStyle/>
        <a:p>
          <a:r>
            <a:rPr lang="en-US" dirty="0" smtClean="0"/>
            <a:t>Team Site</a:t>
          </a:r>
          <a:endParaRPr lang="en-US" dirty="0"/>
        </a:p>
      </dgm:t>
    </dgm:pt>
    <dgm:pt modelId="{1E64769A-57D8-4555-BA80-F4BD87CC5CC2}" type="parTrans" cxnId="{B2E08675-EBBC-4E23-BE81-43F2F6ABF56C}">
      <dgm:prSet/>
      <dgm:spPr/>
      <dgm:t>
        <a:bodyPr/>
        <a:lstStyle/>
        <a:p>
          <a:endParaRPr lang="en-US"/>
        </a:p>
      </dgm:t>
    </dgm:pt>
    <dgm:pt modelId="{2979F462-E5F4-4FC0-953A-7D1BABE87E2A}" type="sibTrans" cxnId="{B2E08675-EBBC-4E23-BE81-43F2F6ABF56C}">
      <dgm:prSet/>
      <dgm:spPr/>
      <dgm:t>
        <a:bodyPr/>
        <a:lstStyle/>
        <a:p>
          <a:endParaRPr lang="en-US"/>
        </a:p>
      </dgm:t>
    </dgm:pt>
    <dgm:pt modelId="{0EE1C345-065B-43ED-9B9E-EF86B27F6F2B}">
      <dgm:prSet phldrT="[Text]"/>
      <dgm:spPr/>
      <dgm:t>
        <a:bodyPr/>
        <a:lstStyle/>
        <a:p>
          <a:r>
            <a:rPr lang="en-US" dirty="0" smtClean="0"/>
            <a:t>Blank Site</a:t>
          </a:r>
          <a:endParaRPr lang="en-US" dirty="0"/>
        </a:p>
      </dgm:t>
    </dgm:pt>
    <dgm:pt modelId="{FF785666-158F-4E1B-B8E4-9C93B9192022}" type="parTrans" cxnId="{9FDEF248-FB0A-4A63-963B-C2C24A3692AF}">
      <dgm:prSet/>
      <dgm:spPr/>
      <dgm:t>
        <a:bodyPr/>
        <a:lstStyle/>
        <a:p>
          <a:endParaRPr lang="en-US"/>
        </a:p>
      </dgm:t>
    </dgm:pt>
    <dgm:pt modelId="{D42672E6-4BF2-4A6E-B768-D1250E5FA98A}" type="sibTrans" cxnId="{9FDEF248-FB0A-4A63-963B-C2C24A3692AF}">
      <dgm:prSet/>
      <dgm:spPr/>
      <dgm:t>
        <a:bodyPr/>
        <a:lstStyle/>
        <a:p>
          <a:endParaRPr lang="en-US"/>
        </a:p>
      </dgm:t>
    </dgm:pt>
    <dgm:pt modelId="{E531F69C-6580-4AE0-962C-1C1933DF00F1}">
      <dgm:prSet phldrT="[Text]"/>
      <dgm:spPr/>
      <dgm:t>
        <a:bodyPr/>
        <a:lstStyle/>
        <a:p>
          <a:r>
            <a:rPr lang="en-US" dirty="0" smtClean="0"/>
            <a:t>Meeting Workspaces (6)</a:t>
          </a:r>
          <a:endParaRPr lang="en-US" dirty="0"/>
        </a:p>
      </dgm:t>
    </dgm:pt>
    <dgm:pt modelId="{23BF68FF-A8ED-49AC-9E24-A5BFB5BF1B49}" type="parTrans" cxnId="{677E38B3-11CB-4E54-8B2E-587C7BCDC906}">
      <dgm:prSet/>
      <dgm:spPr/>
      <dgm:t>
        <a:bodyPr/>
        <a:lstStyle/>
        <a:p>
          <a:endParaRPr lang="en-US"/>
        </a:p>
      </dgm:t>
    </dgm:pt>
    <dgm:pt modelId="{D61B2207-4858-4EB9-9E8D-6C85953A7BCA}" type="sibTrans" cxnId="{677E38B3-11CB-4E54-8B2E-587C7BCDC906}">
      <dgm:prSet/>
      <dgm:spPr/>
      <dgm:t>
        <a:bodyPr/>
        <a:lstStyle/>
        <a:p>
          <a:endParaRPr lang="en-US"/>
        </a:p>
      </dgm:t>
    </dgm:pt>
    <dgm:pt modelId="{A3082B4F-FB78-4C3A-B1FF-B4851E50C423}">
      <dgm:prSet phldrT="[Text]"/>
      <dgm:spPr/>
      <dgm:t>
        <a:bodyPr/>
        <a:lstStyle/>
        <a:p>
          <a:r>
            <a:rPr lang="en-US" dirty="0" smtClean="0"/>
            <a:t>Database Sites (5)</a:t>
          </a:r>
          <a:endParaRPr lang="en-US" dirty="0"/>
        </a:p>
      </dgm:t>
    </dgm:pt>
    <dgm:pt modelId="{5AB6FD5F-0DF1-422B-A1C3-F5DB1B67B352}" type="parTrans" cxnId="{12371678-D460-4630-BCF8-3A1814F7E66B}">
      <dgm:prSet/>
      <dgm:spPr/>
      <dgm:t>
        <a:bodyPr/>
        <a:lstStyle/>
        <a:p>
          <a:endParaRPr lang="en-US"/>
        </a:p>
      </dgm:t>
    </dgm:pt>
    <dgm:pt modelId="{08D70AAA-CDED-4823-BC36-124EBABEA523}" type="sibTrans" cxnId="{12371678-D460-4630-BCF8-3A1814F7E66B}">
      <dgm:prSet/>
      <dgm:spPr/>
      <dgm:t>
        <a:bodyPr/>
        <a:lstStyle/>
        <a:p>
          <a:endParaRPr lang="en-US"/>
        </a:p>
      </dgm:t>
    </dgm:pt>
    <dgm:pt modelId="{C453E951-3297-4961-B955-F884178D936A}">
      <dgm:prSet phldrT="[Text]"/>
      <dgm:spPr/>
      <dgm:t>
        <a:bodyPr/>
        <a:lstStyle/>
        <a:p>
          <a:r>
            <a:rPr lang="en-US" dirty="0" smtClean="0"/>
            <a:t>Blog Site</a:t>
          </a:r>
          <a:endParaRPr lang="en-US" dirty="0"/>
        </a:p>
      </dgm:t>
    </dgm:pt>
    <dgm:pt modelId="{3E055692-2725-4B3C-B193-0859B8F8AC5A}" type="parTrans" cxnId="{ED68B025-82DF-4D1F-8BD1-B0BB72258F05}">
      <dgm:prSet/>
      <dgm:spPr/>
      <dgm:t>
        <a:bodyPr/>
        <a:lstStyle/>
        <a:p>
          <a:endParaRPr lang="en-US"/>
        </a:p>
      </dgm:t>
    </dgm:pt>
    <dgm:pt modelId="{9EA55496-2930-4283-9950-73013D67122E}" type="sibTrans" cxnId="{ED68B025-82DF-4D1F-8BD1-B0BB72258F05}">
      <dgm:prSet/>
      <dgm:spPr/>
      <dgm:t>
        <a:bodyPr/>
        <a:lstStyle/>
        <a:p>
          <a:endParaRPr lang="en-US"/>
        </a:p>
      </dgm:t>
    </dgm:pt>
    <dgm:pt modelId="{BE85B65E-B150-4944-A8E3-5283248DD61B}">
      <dgm:prSet phldrT="[Text]"/>
      <dgm:spPr/>
      <dgm:t>
        <a:bodyPr/>
        <a:lstStyle/>
        <a:p>
          <a:r>
            <a:rPr lang="en-US" dirty="0" smtClean="0"/>
            <a:t>Group Work Site</a:t>
          </a:r>
          <a:endParaRPr lang="en-US" dirty="0"/>
        </a:p>
      </dgm:t>
    </dgm:pt>
    <dgm:pt modelId="{883B296E-27F1-46B0-AD57-185534F759AE}" type="parTrans" cxnId="{39A105FD-A9BF-4DA6-9F14-65A2FC8C8B4F}">
      <dgm:prSet/>
      <dgm:spPr/>
      <dgm:t>
        <a:bodyPr/>
        <a:lstStyle/>
        <a:p>
          <a:endParaRPr lang="en-US"/>
        </a:p>
      </dgm:t>
    </dgm:pt>
    <dgm:pt modelId="{E0D434EB-5864-4BD2-BAF7-590E3BD66F55}" type="sibTrans" cxnId="{39A105FD-A9BF-4DA6-9F14-65A2FC8C8B4F}">
      <dgm:prSet/>
      <dgm:spPr/>
      <dgm:t>
        <a:bodyPr/>
        <a:lstStyle/>
        <a:p>
          <a:endParaRPr lang="en-US"/>
        </a:p>
      </dgm:t>
    </dgm:pt>
    <dgm:pt modelId="{811D3981-8FDD-4011-8EDA-B5BA8EC8391C}">
      <dgm:prSet phldrT="[Text]"/>
      <dgm:spPr/>
      <dgm:t>
        <a:bodyPr/>
        <a:lstStyle/>
        <a:p>
          <a:r>
            <a:rPr lang="en-US" dirty="0" smtClean="0"/>
            <a:t>Document Center</a:t>
          </a:r>
          <a:endParaRPr lang="en-US" dirty="0"/>
        </a:p>
      </dgm:t>
    </dgm:pt>
    <dgm:pt modelId="{06DAB361-ACC9-4E4E-A39B-DFDBAA2EDF9B}" type="parTrans" cxnId="{D51C910C-801B-46A7-B418-73C3D57E9C27}">
      <dgm:prSet/>
      <dgm:spPr/>
      <dgm:t>
        <a:bodyPr/>
        <a:lstStyle/>
        <a:p>
          <a:endParaRPr lang="en-US"/>
        </a:p>
      </dgm:t>
    </dgm:pt>
    <dgm:pt modelId="{5B894B0F-F524-4B10-A083-8AD5A877B67B}" type="sibTrans" cxnId="{D51C910C-801B-46A7-B418-73C3D57E9C27}">
      <dgm:prSet/>
      <dgm:spPr/>
      <dgm:t>
        <a:bodyPr/>
        <a:lstStyle/>
        <a:p>
          <a:endParaRPr lang="en-US"/>
        </a:p>
      </dgm:t>
    </dgm:pt>
    <dgm:pt modelId="{192E1DEB-2E5D-44CB-B491-93C3541FE9BB}">
      <dgm:prSet phldrT="[Text]"/>
      <dgm:spPr/>
      <dgm:t>
        <a:bodyPr/>
        <a:lstStyle/>
        <a:p>
          <a:r>
            <a:rPr lang="en-US" dirty="0" smtClean="0"/>
            <a:t>Document Workspace</a:t>
          </a:r>
          <a:endParaRPr lang="en-US" dirty="0"/>
        </a:p>
      </dgm:t>
    </dgm:pt>
    <dgm:pt modelId="{5E836F5A-28C0-4BFE-85DB-C19EDF309530}" type="parTrans" cxnId="{2221A8F5-9B01-49CE-AEFF-A1F41F0560E1}">
      <dgm:prSet/>
      <dgm:spPr/>
      <dgm:t>
        <a:bodyPr/>
        <a:lstStyle/>
        <a:p>
          <a:endParaRPr lang="en-US"/>
        </a:p>
      </dgm:t>
    </dgm:pt>
    <dgm:pt modelId="{8B911F24-9DE8-43B8-A525-F64E66C97565}" type="sibTrans" cxnId="{2221A8F5-9B01-49CE-AEFF-A1F41F0560E1}">
      <dgm:prSet/>
      <dgm:spPr/>
      <dgm:t>
        <a:bodyPr/>
        <a:lstStyle/>
        <a:p>
          <a:endParaRPr lang="en-US"/>
        </a:p>
      </dgm:t>
    </dgm:pt>
    <dgm:pt modelId="{08614690-61BA-4DB8-9243-F6A22A9F1DD1}" type="pres">
      <dgm:prSet presAssocID="{FA7F3B6D-22F7-4D84-9689-B080A2FD67BA}" presName="Name0" presStyleCnt="0">
        <dgm:presLayoutVars>
          <dgm:dir/>
          <dgm:resizeHandles val="exact"/>
        </dgm:presLayoutVars>
      </dgm:prSet>
      <dgm:spPr/>
      <dgm:t>
        <a:bodyPr/>
        <a:lstStyle/>
        <a:p>
          <a:endParaRPr lang="en-US"/>
        </a:p>
      </dgm:t>
    </dgm:pt>
    <dgm:pt modelId="{87F32DCE-CD6A-4099-A7F3-A598E8F6DDBC}" type="pres">
      <dgm:prSet presAssocID="{48558644-D429-441F-92D3-2F0B617ADCD4}" presName="node" presStyleLbl="node1" presStyleIdx="0" presStyleCnt="8" custScaleX="100385">
        <dgm:presLayoutVars>
          <dgm:bulletEnabled val="1"/>
        </dgm:presLayoutVars>
      </dgm:prSet>
      <dgm:spPr/>
      <dgm:t>
        <a:bodyPr/>
        <a:lstStyle/>
        <a:p>
          <a:endParaRPr lang="en-US"/>
        </a:p>
      </dgm:t>
    </dgm:pt>
    <dgm:pt modelId="{E01AAD84-F197-442A-960D-85419BEA7014}" type="pres">
      <dgm:prSet presAssocID="{2979F462-E5F4-4FC0-953A-7D1BABE87E2A}" presName="sibTrans" presStyleCnt="0"/>
      <dgm:spPr/>
    </dgm:pt>
    <dgm:pt modelId="{6C019E0F-FD27-4772-9CD8-877F2C1B077B}" type="pres">
      <dgm:prSet presAssocID="{0EE1C345-065B-43ED-9B9E-EF86B27F6F2B}" presName="node" presStyleLbl="node1" presStyleIdx="1" presStyleCnt="8">
        <dgm:presLayoutVars>
          <dgm:bulletEnabled val="1"/>
        </dgm:presLayoutVars>
      </dgm:prSet>
      <dgm:spPr/>
      <dgm:t>
        <a:bodyPr/>
        <a:lstStyle/>
        <a:p>
          <a:endParaRPr lang="en-US"/>
        </a:p>
      </dgm:t>
    </dgm:pt>
    <dgm:pt modelId="{573D6917-C6B4-4BD2-92AC-27A451F5E71C}" type="pres">
      <dgm:prSet presAssocID="{D42672E6-4BF2-4A6E-B768-D1250E5FA98A}" presName="sibTrans" presStyleCnt="0"/>
      <dgm:spPr/>
    </dgm:pt>
    <dgm:pt modelId="{354C8EEC-AAD1-4621-B635-4CE0D16BB82E}" type="pres">
      <dgm:prSet presAssocID="{192E1DEB-2E5D-44CB-B491-93C3541FE9BB}" presName="node" presStyleLbl="node1" presStyleIdx="2" presStyleCnt="8">
        <dgm:presLayoutVars>
          <dgm:bulletEnabled val="1"/>
        </dgm:presLayoutVars>
      </dgm:prSet>
      <dgm:spPr/>
      <dgm:t>
        <a:bodyPr/>
        <a:lstStyle/>
        <a:p>
          <a:endParaRPr lang="en-US"/>
        </a:p>
      </dgm:t>
    </dgm:pt>
    <dgm:pt modelId="{9532092C-2A7C-418A-9BDF-8CA56008C225}" type="pres">
      <dgm:prSet presAssocID="{8B911F24-9DE8-43B8-A525-F64E66C97565}" presName="sibTrans" presStyleCnt="0"/>
      <dgm:spPr/>
    </dgm:pt>
    <dgm:pt modelId="{D66EEE5A-5E2D-4000-B694-D0168ADAB60F}" type="pres">
      <dgm:prSet presAssocID="{E531F69C-6580-4AE0-962C-1C1933DF00F1}" presName="node" presStyleLbl="node1" presStyleIdx="3" presStyleCnt="8" custScaleX="81752" custLinFactNeighborX="-40758">
        <dgm:presLayoutVars>
          <dgm:bulletEnabled val="1"/>
        </dgm:presLayoutVars>
      </dgm:prSet>
      <dgm:spPr/>
      <dgm:t>
        <a:bodyPr/>
        <a:lstStyle/>
        <a:p>
          <a:endParaRPr lang="en-US"/>
        </a:p>
      </dgm:t>
    </dgm:pt>
    <dgm:pt modelId="{8D432BD5-1BB1-4F76-9289-4CFA6BC57201}" type="pres">
      <dgm:prSet presAssocID="{D61B2207-4858-4EB9-9E8D-6C85953A7BCA}" presName="sibTrans" presStyleCnt="0"/>
      <dgm:spPr/>
    </dgm:pt>
    <dgm:pt modelId="{4B549DC6-DF51-480A-95FF-E0536B402618}" type="pres">
      <dgm:prSet presAssocID="{C453E951-3297-4961-B955-F884178D936A}" presName="node" presStyleLbl="node1" presStyleIdx="4" presStyleCnt="8">
        <dgm:presLayoutVars>
          <dgm:bulletEnabled val="1"/>
        </dgm:presLayoutVars>
      </dgm:prSet>
      <dgm:spPr/>
      <dgm:t>
        <a:bodyPr/>
        <a:lstStyle/>
        <a:p>
          <a:endParaRPr lang="en-US"/>
        </a:p>
      </dgm:t>
    </dgm:pt>
    <dgm:pt modelId="{A81F0654-372C-45F3-BC20-26FBD5C0761D}" type="pres">
      <dgm:prSet presAssocID="{9EA55496-2930-4283-9950-73013D67122E}" presName="sibTrans" presStyleCnt="0"/>
      <dgm:spPr/>
    </dgm:pt>
    <dgm:pt modelId="{5DD49692-2258-45CB-9DCA-F13987F05B55}" type="pres">
      <dgm:prSet presAssocID="{BE85B65E-B150-4944-A8E3-5283248DD61B}" presName="node" presStyleLbl="node1" presStyleIdx="5" presStyleCnt="8">
        <dgm:presLayoutVars>
          <dgm:bulletEnabled val="1"/>
        </dgm:presLayoutVars>
      </dgm:prSet>
      <dgm:spPr/>
      <dgm:t>
        <a:bodyPr/>
        <a:lstStyle/>
        <a:p>
          <a:endParaRPr lang="en-US"/>
        </a:p>
      </dgm:t>
    </dgm:pt>
    <dgm:pt modelId="{9A1C720B-7314-4EBD-8C02-E27612968FC0}" type="pres">
      <dgm:prSet presAssocID="{E0D434EB-5864-4BD2-BAF7-590E3BD66F55}" presName="sibTrans" presStyleCnt="0"/>
      <dgm:spPr/>
    </dgm:pt>
    <dgm:pt modelId="{FCC0C7A2-F8F7-462A-968D-E3E425D31C9C}" type="pres">
      <dgm:prSet presAssocID="{A3082B4F-FB78-4C3A-B1FF-B4851E50C423}" presName="node" presStyleLbl="node1" presStyleIdx="6" presStyleCnt="8" custScaleX="91118">
        <dgm:presLayoutVars>
          <dgm:bulletEnabled val="1"/>
        </dgm:presLayoutVars>
      </dgm:prSet>
      <dgm:spPr/>
      <dgm:t>
        <a:bodyPr/>
        <a:lstStyle/>
        <a:p>
          <a:endParaRPr lang="en-US"/>
        </a:p>
      </dgm:t>
    </dgm:pt>
    <dgm:pt modelId="{DD766FD8-C14D-4836-9975-9AA9517D2B4A}" type="pres">
      <dgm:prSet presAssocID="{08D70AAA-CDED-4823-BC36-124EBABEA523}" presName="sibTrans" presStyleCnt="0"/>
      <dgm:spPr/>
    </dgm:pt>
    <dgm:pt modelId="{3D43FE40-DC5D-4DC0-A47A-5DFE44AA4C2B}" type="pres">
      <dgm:prSet presAssocID="{811D3981-8FDD-4011-8EDA-B5BA8EC8391C}" presName="node" presStyleLbl="node1" presStyleIdx="7" presStyleCnt="8" custScaleX="122402">
        <dgm:presLayoutVars>
          <dgm:bulletEnabled val="1"/>
        </dgm:presLayoutVars>
      </dgm:prSet>
      <dgm:spPr/>
      <dgm:t>
        <a:bodyPr/>
        <a:lstStyle/>
        <a:p>
          <a:endParaRPr lang="en-US"/>
        </a:p>
      </dgm:t>
    </dgm:pt>
  </dgm:ptLst>
  <dgm:cxnLst>
    <dgm:cxn modelId="{12371678-D460-4630-BCF8-3A1814F7E66B}" srcId="{FA7F3B6D-22F7-4D84-9689-B080A2FD67BA}" destId="{A3082B4F-FB78-4C3A-B1FF-B4851E50C423}" srcOrd="6" destOrd="0" parTransId="{5AB6FD5F-0DF1-422B-A1C3-F5DB1B67B352}" sibTransId="{08D70AAA-CDED-4823-BC36-124EBABEA523}"/>
    <dgm:cxn modelId="{AB7D12DB-699B-4A27-812B-3D43CBE2E574}" type="presOf" srcId="{E531F69C-6580-4AE0-962C-1C1933DF00F1}" destId="{D66EEE5A-5E2D-4000-B694-D0168ADAB60F}" srcOrd="0" destOrd="0" presId="urn:microsoft.com/office/officeart/2005/8/layout/hList6"/>
    <dgm:cxn modelId="{49EF8F47-F4AB-45A2-9347-F5AACAB6745D}" type="presOf" srcId="{0EE1C345-065B-43ED-9B9E-EF86B27F6F2B}" destId="{6C019E0F-FD27-4772-9CD8-877F2C1B077B}" srcOrd="0" destOrd="0" presId="urn:microsoft.com/office/officeart/2005/8/layout/hList6"/>
    <dgm:cxn modelId="{0DD22906-2C09-4125-B2CF-29D579382F58}" type="presOf" srcId="{811D3981-8FDD-4011-8EDA-B5BA8EC8391C}" destId="{3D43FE40-DC5D-4DC0-A47A-5DFE44AA4C2B}" srcOrd="0" destOrd="0" presId="urn:microsoft.com/office/officeart/2005/8/layout/hList6"/>
    <dgm:cxn modelId="{9DEC6DFC-1923-40D8-B4B4-1B710DCFDCF2}" type="presOf" srcId="{C453E951-3297-4961-B955-F884178D936A}" destId="{4B549DC6-DF51-480A-95FF-E0536B402618}" srcOrd="0" destOrd="0" presId="urn:microsoft.com/office/officeart/2005/8/layout/hList6"/>
    <dgm:cxn modelId="{B2E08675-EBBC-4E23-BE81-43F2F6ABF56C}" srcId="{FA7F3B6D-22F7-4D84-9689-B080A2FD67BA}" destId="{48558644-D429-441F-92D3-2F0B617ADCD4}" srcOrd="0" destOrd="0" parTransId="{1E64769A-57D8-4555-BA80-F4BD87CC5CC2}" sibTransId="{2979F462-E5F4-4FC0-953A-7D1BABE87E2A}"/>
    <dgm:cxn modelId="{8C8D7B1F-3072-46A7-A790-76D9E26C23CF}" type="presOf" srcId="{BE85B65E-B150-4944-A8E3-5283248DD61B}" destId="{5DD49692-2258-45CB-9DCA-F13987F05B55}" srcOrd="0" destOrd="0" presId="urn:microsoft.com/office/officeart/2005/8/layout/hList6"/>
    <dgm:cxn modelId="{9FDEF248-FB0A-4A63-963B-C2C24A3692AF}" srcId="{FA7F3B6D-22F7-4D84-9689-B080A2FD67BA}" destId="{0EE1C345-065B-43ED-9B9E-EF86B27F6F2B}" srcOrd="1" destOrd="0" parTransId="{FF785666-158F-4E1B-B8E4-9C93B9192022}" sibTransId="{D42672E6-4BF2-4A6E-B768-D1250E5FA98A}"/>
    <dgm:cxn modelId="{D9EB544F-9D45-4FB9-882B-87274C316927}" type="presOf" srcId="{FA7F3B6D-22F7-4D84-9689-B080A2FD67BA}" destId="{08614690-61BA-4DB8-9243-F6A22A9F1DD1}" srcOrd="0" destOrd="0" presId="urn:microsoft.com/office/officeart/2005/8/layout/hList6"/>
    <dgm:cxn modelId="{F67C7EDD-8197-4440-B064-DB22134F3F55}" type="presOf" srcId="{48558644-D429-441F-92D3-2F0B617ADCD4}" destId="{87F32DCE-CD6A-4099-A7F3-A598E8F6DDBC}" srcOrd="0" destOrd="0" presId="urn:microsoft.com/office/officeart/2005/8/layout/hList6"/>
    <dgm:cxn modelId="{D51C910C-801B-46A7-B418-73C3D57E9C27}" srcId="{FA7F3B6D-22F7-4D84-9689-B080A2FD67BA}" destId="{811D3981-8FDD-4011-8EDA-B5BA8EC8391C}" srcOrd="7" destOrd="0" parTransId="{06DAB361-ACC9-4E4E-A39B-DFDBAA2EDF9B}" sibTransId="{5B894B0F-F524-4B10-A083-8AD5A877B67B}"/>
    <dgm:cxn modelId="{6FCB1105-72B2-4F0B-A6D2-ACB1771BF318}" type="presOf" srcId="{192E1DEB-2E5D-44CB-B491-93C3541FE9BB}" destId="{354C8EEC-AAD1-4621-B635-4CE0D16BB82E}" srcOrd="0" destOrd="0" presId="urn:microsoft.com/office/officeart/2005/8/layout/hList6"/>
    <dgm:cxn modelId="{677E38B3-11CB-4E54-8B2E-587C7BCDC906}" srcId="{FA7F3B6D-22F7-4D84-9689-B080A2FD67BA}" destId="{E531F69C-6580-4AE0-962C-1C1933DF00F1}" srcOrd="3" destOrd="0" parTransId="{23BF68FF-A8ED-49AC-9E24-A5BFB5BF1B49}" sibTransId="{D61B2207-4858-4EB9-9E8D-6C85953A7BCA}"/>
    <dgm:cxn modelId="{1FD945A8-86D7-4F1C-B0AB-D22E8C39A6A1}" type="presOf" srcId="{A3082B4F-FB78-4C3A-B1FF-B4851E50C423}" destId="{FCC0C7A2-F8F7-462A-968D-E3E425D31C9C}" srcOrd="0" destOrd="0" presId="urn:microsoft.com/office/officeart/2005/8/layout/hList6"/>
    <dgm:cxn modelId="{2221A8F5-9B01-49CE-AEFF-A1F41F0560E1}" srcId="{FA7F3B6D-22F7-4D84-9689-B080A2FD67BA}" destId="{192E1DEB-2E5D-44CB-B491-93C3541FE9BB}" srcOrd="2" destOrd="0" parTransId="{5E836F5A-28C0-4BFE-85DB-C19EDF309530}" sibTransId="{8B911F24-9DE8-43B8-A525-F64E66C97565}"/>
    <dgm:cxn modelId="{ED68B025-82DF-4D1F-8BD1-B0BB72258F05}" srcId="{FA7F3B6D-22F7-4D84-9689-B080A2FD67BA}" destId="{C453E951-3297-4961-B955-F884178D936A}" srcOrd="4" destOrd="0" parTransId="{3E055692-2725-4B3C-B193-0859B8F8AC5A}" sibTransId="{9EA55496-2930-4283-9950-73013D67122E}"/>
    <dgm:cxn modelId="{39A105FD-A9BF-4DA6-9F14-65A2FC8C8B4F}" srcId="{FA7F3B6D-22F7-4D84-9689-B080A2FD67BA}" destId="{BE85B65E-B150-4944-A8E3-5283248DD61B}" srcOrd="5" destOrd="0" parTransId="{883B296E-27F1-46B0-AD57-185534F759AE}" sibTransId="{E0D434EB-5864-4BD2-BAF7-590E3BD66F55}"/>
    <dgm:cxn modelId="{A2968541-24A6-4525-BF07-777C5F7470EE}" type="presParOf" srcId="{08614690-61BA-4DB8-9243-F6A22A9F1DD1}" destId="{87F32DCE-CD6A-4099-A7F3-A598E8F6DDBC}" srcOrd="0" destOrd="0" presId="urn:microsoft.com/office/officeart/2005/8/layout/hList6"/>
    <dgm:cxn modelId="{4F62276D-87E7-490A-9489-07076E4CF572}" type="presParOf" srcId="{08614690-61BA-4DB8-9243-F6A22A9F1DD1}" destId="{E01AAD84-F197-442A-960D-85419BEA7014}" srcOrd="1" destOrd="0" presId="urn:microsoft.com/office/officeart/2005/8/layout/hList6"/>
    <dgm:cxn modelId="{9D19EDEF-E908-4121-99B2-359D1FCD7271}" type="presParOf" srcId="{08614690-61BA-4DB8-9243-F6A22A9F1DD1}" destId="{6C019E0F-FD27-4772-9CD8-877F2C1B077B}" srcOrd="2" destOrd="0" presId="urn:microsoft.com/office/officeart/2005/8/layout/hList6"/>
    <dgm:cxn modelId="{567AF95A-343D-454B-A9A3-DE5AA6F3360C}" type="presParOf" srcId="{08614690-61BA-4DB8-9243-F6A22A9F1DD1}" destId="{573D6917-C6B4-4BD2-92AC-27A451F5E71C}" srcOrd="3" destOrd="0" presId="urn:microsoft.com/office/officeart/2005/8/layout/hList6"/>
    <dgm:cxn modelId="{A6CB5254-6098-48A1-A924-D5E4D417C7FC}" type="presParOf" srcId="{08614690-61BA-4DB8-9243-F6A22A9F1DD1}" destId="{354C8EEC-AAD1-4621-B635-4CE0D16BB82E}" srcOrd="4" destOrd="0" presId="urn:microsoft.com/office/officeart/2005/8/layout/hList6"/>
    <dgm:cxn modelId="{3D4A5B6C-EFAE-4F60-AEFC-30D6786ACBEC}" type="presParOf" srcId="{08614690-61BA-4DB8-9243-F6A22A9F1DD1}" destId="{9532092C-2A7C-418A-9BDF-8CA56008C225}" srcOrd="5" destOrd="0" presId="urn:microsoft.com/office/officeart/2005/8/layout/hList6"/>
    <dgm:cxn modelId="{A7B9DB1B-BEC9-42EC-B66B-8699B42F6369}" type="presParOf" srcId="{08614690-61BA-4DB8-9243-F6A22A9F1DD1}" destId="{D66EEE5A-5E2D-4000-B694-D0168ADAB60F}" srcOrd="6" destOrd="0" presId="urn:microsoft.com/office/officeart/2005/8/layout/hList6"/>
    <dgm:cxn modelId="{B82E762E-50A8-4353-959A-9903F5C43A98}" type="presParOf" srcId="{08614690-61BA-4DB8-9243-F6A22A9F1DD1}" destId="{8D432BD5-1BB1-4F76-9289-4CFA6BC57201}" srcOrd="7" destOrd="0" presId="urn:microsoft.com/office/officeart/2005/8/layout/hList6"/>
    <dgm:cxn modelId="{B095998C-2B9B-499E-A806-C0C06D01E119}" type="presParOf" srcId="{08614690-61BA-4DB8-9243-F6A22A9F1DD1}" destId="{4B549DC6-DF51-480A-95FF-E0536B402618}" srcOrd="8" destOrd="0" presId="urn:microsoft.com/office/officeart/2005/8/layout/hList6"/>
    <dgm:cxn modelId="{2FB93E00-C471-4666-940F-D3E65A6E742A}" type="presParOf" srcId="{08614690-61BA-4DB8-9243-F6A22A9F1DD1}" destId="{A81F0654-372C-45F3-BC20-26FBD5C0761D}" srcOrd="9" destOrd="0" presId="urn:microsoft.com/office/officeart/2005/8/layout/hList6"/>
    <dgm:cxn modelId="{F65DD537-6C55-48EE-BF16-55BF768A252D}" type="presParOf" srcId="{08614690-61BA-4DB8-9243-F6A22A9F1DD1}" destId="{5DD49692-2258-45CB-9DCA-F13987F05B55}" srcOrd="10" destOrd="0" presId="urn:microsoft.com/office/officeart/2005/8/layout/hList6"/>
    <dgm:cxn modelId="{9DF78ACD-DEF4-4BBD-BF26-68B2AC5BFD49}" type="presParOf" srcId="{08614690-61BA-4DB8-9243-F6A22A9F1DD1}" destId="{9A1C720B-7314-4EBD-8C02-E27612968FC0}" srcOrd="11" destOrd="0" presId="urn:microsoft.com/office/officeart/2005/8/layout/hList6"/>
    <dgm:cxn modelId="{76EF81BE-B274-4D23-BB77-2A90673203BC}" type="presParOf" srcId="{08614690-61BA-4DB8-9243-F6A22A9F1DD1}" destId="{FCC0C7A2-F8F7-462A-968D-E3E425D31C9C}" srcOrd="12" destOrd="0" presId="urn:microsoft.com/office/officeart/2005/8/layout/hList6"/>
    <dgm:cxn modelId="{3DB87D18-53F6-4D60-85E8-D6385ACC40DA}" type="presParOf" srcId="{08614690-61BA-4DB8-9243-F6A22A9F1DD1}" destId="{DD766FD8-C14D-4836-9975-9AA9517D2B4A}" srcOrd="13" destOrd="0" presId="urn:microsoft.com/office/officeart/2005/8/layout/hList6"/>
    <dgm:cxn modelId="{088758B2-66EC-4F87-823A-DF3C2321E1A2}" type="presParOf" srcId="{08614690-61BA-4DB8-9243-F6A22A9F1DD1}" destId="{3D43FE40-DC5D-4DC0-A47A-5DFE44AA4C2B}" srcOrd="14"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A7F3B6D-22F7-4D84-9689-B080A2FD67BA}" type="doc">
      <dgm:prSet loTypeId="urn:microsoft.com/office/officeart/2005/8/layout/hList6" loCatId="list" qsTypeId="urn:microsoft.com/office/officeart/2005/8/quickstyle/simple1" qsCatId="simple" csTypeId="urn:microsoft.com/office/officeart/2005/8/colors/accent1_2" csCatId="accent1" phldr="1"/>
      <dgm:spPr/>
      <dgm:t>
        <a:bodyPr/>
        <a:lstStyle/>
        <a:p>
          <a:endParaRPr lang="en-US"/>
        </a:p>
      </dgm:t>
    </dgm:pt>
    <dgm:pt modelId="{0EE1C345-065B-43ED-9B9E-EF86B27F6F2B}">
      <dgm:prSet phldrT="[Text]" custT="1"/>
      <dgm:spPr/>
      <dgm:t>
        <a:bodyPr/>
        <a:lstStyle/>
        <a:p>
          <a:r>
            <a:rPr lang="en-US" sz="1000" baseline="0" dirty="0" smtClean="0"/>
            <a:t>Records Center</a:t>
          </a:r>
          <a:endParaRPr lang="en-US" sz="1000" baseline="0" dirty="0"/>
        </a:p>
      </dgm:t>
    </dgm:pt>
    <dgm:pt modelId="{FF785666-158F-4E1B-B8E4-9C93B9192022}" type="parTrans" cxnId="{9FDEF248-FB0A-4A63-963B-C2C24A3692AF}">
      <dgm:prSet/>
      <dgm:spPr/>
      <dgm:t>
        <a:bodyPr/>
        <a:lstStyle/>
        <a:p>
          <a:endParaRPr lang="en-US"/>
        </a:p>
      </dgm:t>
    </dgm:pt>
    <dgm:pt modelId="{D42672E6-4BF2-4A6E-B768-D1250E5FA98A}" type="sibTrans" cxnId="{9FDEF248-FB0A-4A63-963B-C2C24A3692AF}">
      <dgm:prSet/>
      <dgm:spPr/>
      <dgm:t>
        <a:bodyPr/>
        <a:lstStyle/>
        <a:p>
          <a:endParaRPr lang="en-US"/>
        </a:p>
      </dgm:t>
    </dgm:pt>
    <dgm:pt modelId="{27117F3B-83F8-40C2-983F-122FF5AB84EF}">
      <dgm:prSet phldrT="[Text]"/>
      <dgm:spPr/>
      <dgm:t>
        <a:bodyPr/>
        <a:lstStyle/>
        <a:p>
          <a:r>
            <a:rPr lang="en-US" dirty="0" smtClean="0"/>
            <a:t>Publishing Site</a:t>
          </a:r>
          <a:endParaRPr lang="en-US" dirty="0"/>
        </a:p>
      </dgm:t>
    </dgm:pt>
    <dgm:pt modelId="{F4E8A156-4028-4005-A0AC-D6F8715AFAAA}" type="parTrans" cxnId="{A0AE0DDE-57F0-43E5-AC91-CC22FB83E00F}">
      <dgm:prSet/>
      <dgm:spPr/>
      <dgm:t>
        <a:bodyPr/>
        <a:lstStyle/>
        <a:p>
          <a:endParaRPr lang="en-US"/>
        </a:p>
      </dgm:t>
    </dgm:pt>
    <dgm:pt modelId="{FBD209E3-4BC9-417B-A4CC-59AEA3604599}" type="sibTrans" cxnId="{A0AE0DDE-57F0-43E5-AC91-CC22FB83E00F}">
      <dgm:prSet/>
      <dgm:spPr/>
      <dgm:t>
        <a:bodyPr/>
        <a:lstStyle/>
        <a:p>
          <a:endParaRPr lang="en-US"/>
        </a:p>
      </dgm:t>
    </dgm:pt>
    <dgm:pt modelId="{E531F69C-6580-4AE0-962C-1C1933DF00F1}">
      <dgm:prSet phldrT="[Text]"/>
      <dgm:spPr/>
      <dgm:t>
        <a:bodyPr/>
        <a:lstStyle/>
        <a:p>
          <a:r>
            <a:rPr lang="en-US" dirty="0" smtClean="0"/>
            <a:t>Personalization Site</a:t>
          </a:r>
          <a:endParaRPr lang="en-US" dirty="0"/>
        </a:p>
      </dgm:t>
    </dgm:pt>
    <dgm:pt modelId="{23BF68FF-A8ED-49AC-9E24-A5BFB5BF1B49}" type="parTrans" cxnId="{677E38B3-11CB-4E54-8B2E-587C7BCDC906}">
      <dgm:prSet/>
      <dgm:spPr/>
      <dgm:t>
        <a:bodyPr/>
        <a:lstStyle/>
        <a:p>
          <a:endParaRPr lang="en-US"/>
        </a:p>
      </dgm:t>
    </dgm:pt>
    <dgm:pt modelId="{D61B2207-4858-4EB9-9E8D-6C85953A7BCA}" type="sibTrans" cxnId="{677E38B3-11CB-4E54-8B2E-587C7BCDC906}">
      <dgm:prSet/>
      <dgm:spPr/>
      <dgm:t>
        <a:bodyPr/>
        <a:lstStyle/>
        <a:p>
          <a:endParaRPr lang="en-US"/>
        </a:p>
      </dgm:t>
    </dgm:pt>
    <dgm:pt modelId="{A3082B4F-FB78-4C3A-B1FF-B4851E50C423}">
      <dgm:prSet phldrT="[Text]"/>
      <dgm:spPr/>
      <dgm:t>
        <a:bodyPr/>
        <a:lstStyle/>
        <a:p>
          <a:r>
            <a:rPr lang="en-US" dirty="0" smtClean="0"/>
            <a:t>Enterprise Wiki</a:t>
          </a:r>
          <a:endParaRPr lang="en-US" dirty="0"/>
        </a:p>
      </dgm:t>
    </dgm:pt>
    <dgm:pt modelId="{5AB6FD5F-0DF1-422B-A1C3-F5DB1B67B352}" type="parTrans" cxnId="{12371678-D460-4630-BCF8-3A1814F7E66B}">
      <dgm:prSet/>
      <dgm:spPr/>
      <dgm:t>
        <a:bodyPr/>
        <a:lstStyle/>
        <a:p>
          <a:endParaRPr lang="en-US"/>
        </a:p>
      </dgm:t>
    </dgm:pt>
    <dgm:pt modelId="{08D70AAA-CDED-4823-BC36-124EBABEA523}" type="sibTrans" cxnId="{12371678-D460-4630-BCF8-3A1814F7E66B}">
      <dgm:prSet/>
      <dgm:spPr/>
      <dgm:t>
        <a:bodyPr/>
        <a:lstStyle/>
        <a:p>
          <a:endParaRPr lang="en-US"/>
        </a:p>
      </dgm:t>
    </dgm:pt>
    <dgm:pt modelId="{C453E951-3297-4961-B955-F884178D936A}">
      <dgm:prSet phldrT="[Text]"/>
      <dgm:spPr/>
      <dgm:t>
        <a:bodyPr/>
        <a:lstStyle/>
        <a:p>
          <a:r>
            <a:rPr lang="en-US" dirty="0" smtClean="0"/>
            <a:t>Publishing Site with Workflow</a:t>
          </a:r>
          <a:endParaRPr lang="en-US" dirty="0"/>
        </a:p>
      </dgm:t>
    </dgm:pt>
    <dgm:pt modelId="{3E055692-2725-4B3C-B193-0859B8F8AC5A}" type="parTrans" cxnId="{ED68B025-82DF-4D1F-8BD1-B0BB72258F05}">
      <dgm:prSet/>
      <dgm:spPr/>
      <dgm:t>
        <a:bodyPr/>
        <a:lstStyle/>
        <a:p>
          <a:endParaRPr lang="en-US"/>
        </a:p>
      </dgm:t>
    </dgm:pt>
    <dgm:pt modelId="{9EA55496-2930-4283-9950-73013D67122E}" type="sibTrans" cxnId="{ED68B025-82DF-4D1F-8BD1-B0BB72258F05}">
      <dgm:prSet/>
      <dgm:spPr/>
      <dgm:t>
        <a:bodyPr/>
        <a:lstStyle/>
        <a:p>
          <a:endParaRPr lang="en-US"/>
        </a:p>
      </dgm:t>
    </dgm:pt>
    <dgm:pt modelId="{BE85B65E-B150-4944-A8E3-5283248DD61B}">
      <dgm:prSet phldrT="[Text]"/>
      <dgm:spPr/>
      <dgm:t>
        <a:bodyPr/>
        <a:lstStyle/>
        <a:p>
          <a:r>
            <a:rPr lang="en-US" dirty="0" smtClean="0"/>
            <a:t>Search Sites (3)</a:t>
          </a:r>
          <a:endParaRPr lang="en-US" dirty="0"/>
        </a:p>
      </dgm:t>
    </dgm:pt>
    <dgm:pt modelId="{883B296E-27F1-46B0-AD57-185534F759AE}" type="parTrans" cxnId="{39A105FD-A9BF-4DA6-9F14-65A2FC8C8B4F}">
      <dgm:prSet/>
      <dgm:spPr/>
      <dgm:t>
        <a:bodyPr/>
        <a:lstStyle/>
        <a:p>
          <a:endParaRPr lang="en-US"/>
        </a:p>
      </dgm:t>
    </dgm:pt>
    <dgm:pt modelId="{E0D434EB-5864-4BD2-BAF7-590E3BD66F55}" type="sibTrans" cxnId="{39A105FD-A9BF-4DA6-9F14-65A2FC8C8B4F}">
      <dgm:prSet/>
      <dgm:spPr/>
      <dgm:t>
        <a:bodyPr/>
        <a:lstStyle/>
        <a:p>
          <a:endParaRPr lang="en-US"/>
        </a:p>
      </dgm:t>
    </dgm:pt>
    <dgm:pt modelId="{8F5722B3-FF7D-49B6-92D6-521931794863}">
      <dgm:prSet phldrT="[Text]" custT="1"/>
      <dgm:spPr/>
      <dgm:t>
        <a:bodyPr/>
        <a:lstStyle/>
        <a:p>
          <a:r>
            <a:rPr lang="en-US" sz="900" dirty="0" smtClean="0"/>
            <a:t>Visio Process </a:t>
          </a:r>
          <a:r>
            <a:rPr lang="en-US" sz="1000" baseline="0" dirty="0" smtClean="0"/>
            <a:t>Repository</a:t>
          </a:r>
          <a:endParaRPr lang="en-US" sz="1000" baseline="0" dirty="0"/>
        </a:p>
      </dgm:t>
    </dgm:pt>
    <dgm:pt modelId="{A0B7A56D-BD5D-419A-9AC4-DB86AC9777DC}" type="parTrans" cxnId="{C8610C10-16FD-4D70-9A4B-8B0F0514D1D9}">
      <dgm:prSet/>
      <dgm:spPr/>
      <dgm:t>
        <a:bodyPr/>
        <a:lstStyle/>
        <a:p>
          <a:endParaRPr lang="en-US"/>
        </a:p>
      </dgm:t>
    </dgm:pt>
    <dgm:pt modelId="{086AA5F1-0D31-4832-99C2-EB44AAC67133}" type="sibTrans" cxnId="{C8610C10-16FD-4D70-9A4B-8B0F0514D1D9}">
      <dgm:prSet/>
      <dgm:spPr/>
      <dgm:t>
        <a:bodyPr/>
        <a:lstStyle/>
        <a:p>
          <a:endParaRPr lang="en-US"/>
        </a:p>
      </dgm:t>
    </dgm:pt>
    <dgm:pt modelId="{DF1120CF-CD9C-42EF-92E1-07200527F013}">
      <dgm:prSet phldrT="[Text]" custT="1"/>
      <dgm:spPr/>
      <dgm:t>
        <a:bodyPr/>
        <a:lstStyle/>
        <a:p>
          <a:r>
            <a:rPr lang="en-US" sz="1000" baseline="0" dirty="0" smtClean="0"/>
            <a:t>Business Intelligence Center</a:t>
          </a:r>
          <a:endParaRPr lang="en-US" sz="1000" baseline="0" dirty="0"/>
        </a:p>
      </dgm:t>
    </dgm:pt>
    <dgm:pt modelId="{5B37E4B1-53B6-4275-8DCA-2498A2CEAE02}" type="parTrans" cxnId="{446D2EDC-10E2-4F83-B8F1-8C5DAC364CCF}">
      <dgm:prSet/>
      <dgm:spPr/>
      <dgm:t>
        <a:bodyPr/>
        <a:lstStyle/>
        <a:p>
          <a:endParaRPr lang="en-US"/>
        </a:p>
      </dgm:t>
    </dgm:pt>
    <dgm:pt modelId="{C76C172E-0ADC-49A9-B6E8-C2C430C0ED47}" type="sibTrans" cxnId="{446D2EDC-10E2-4F83-B8F1-8C5DAC364CCF}">
      <dgm:prSet/>
      <dgm:spPr/>
      <dgm:t>
        <a:bodyPr/>
        <a:lstStyle/>
        <a:p>
          <a:endParaRPr lang="en-US"/>
        </a:p>
      </dgm:t>
    </dgm:pt>
    <dgm:pt modelId="{08614690-61BA-4DB8-9243-F6A22A9F1DD1}" type="pres">
      <dgm:prSet presAssocID="{FA7F3B6D-22F7-4D84-9689-B080A2FD67BA}" presName="Name0" presStyleCnt="0">
        <dgm:presLayoutVars>
          <dgm:dir/>
          <dgm:resizeHandles val="exact"/>
        </dgm:presLayoutVars>
      </dgm:prSet>
      <dgm:spPr/>
      <dgm:t>
        <a:bodyPr/>
        <a:lstStyle/>
        <a:p>
          <a:endParaRPr lang="en-US"/>
        </a:p>
      </dgm:t>
    </dgm:pt>
    <dgm:pt modelId="{6C019E0F-FD27-4772-9CD8-877F2C1B077B}" type="pres">
      <dgm:prSet presAssocID="{0EE1C345-065B-43ED-9B9E-EF86B27F6F2B}" presName="node" presStyleLbl="node1" presStyleIdx="0" presStyleCnt="8" custScaleX="119489">
        <dgm:presLayoutVars>
          <dgm:bulletEnabled val="1"/>
        </dgm:presLayoutVars>
      </dgm:prSet>
      <dgm:spPr/>
      <dgm:t>
        <a:bodyPr/>
        <a:lstStyle/>
        <a:p>
          <a:endParaRPr lang="en-US"/>
        </a:p>
      </dgm:t>
    </dgm:pt>
    <dgm:pt modelId="{573D6917-C6B4-4BD2-92AC-27A451F5E71C}" type="pres">
      <dgm:prSet presAssocID="{D42672E6-4BF2-4A6E-B768-D1250E5FA98A}" presName="sibTrans" presStyleCnt="0"/>
      <dgm:spPr/>
    </dgm:pt>
    <dgm:pt modelId="{C05BAE7C-EE96-4D21-9837-B707D926F64A}" type="pres">
      <dgm:prSet presAssocID="{DF1120CF-CD9C-42EF-92E1-07200527F013}" presName="node" presStyleLbl="node1" presStyleIdx="1" presStyleCnt="8">
        <dgm:presLayoutVars>
          <dgm:bulletEnabled val="1"/>
        </dgm:presLayoutVars>
      </dgm:prSet>
      <dgm:spPr/>
      <dgm:t>
        <a:bodyPr/>
        <a:lstStyle/>
        <a:p>
          <a:endParaRPr lang="en-US"/>
        </a:p>
      </dgm:t>
    </dgm:pt>
    <dgm:pt modelId="{49600658-0ED2-4F59-9108-56A2B6254F9F}" type="pres">
      <dgm:prSet presAssocID="{C76C172E-0ADC-49A9-B6E8-C2C430C0ED47}" presName="sibTrans" presStyleCnt="0"/>
      <dgm:spPr/>
    </dgm:pt>
    <dgm:pt modelId="{D66EEE5A-5E2D-4000-B694-D0168ADAB60F}" type="pres">
      <dgm:prSet presAssocID="{E531F69C-6580-4AE0-962C-1C1933DF00F1}" presName="node" presStyleLbl="node1" presStyleIdx="2" presStyleCnt="8" custScaleX="106449" custLinFactNeighborX="-40758">
        <dgm:presLayoutVars>
          <dgm:bulletEnabled val="1"/>
        </dgm:presLayoutVars>
      </dgm:prSet>
      <dgm:spPr/>
      <dgm:t>
        <a:bodyPr/>
        <a:lstStyle/>
        <a:p>
          <a:endParaRPr lang="en-US"/>
        </a:p>
      </dgm:t>
    </dgm:pt>
    <dgm:pt modelId="{8D432BD5-1BB1-4F76-9289-4CFA6BC57201}" type="pres">
      <dgm:prSet presAssocID="{D61B2207-4858-4EB9-9E8D-6C85953A7BCA}" presName="sibTrans" presStyleCnt="0"/>
      <dgm:spPr/>
    </dgm:pt>
    <dgm:pt modelId="{3EBB7B34-E073-4E96-83A4-9A7B9B136A46}" type="pres">
      <dgm:prSet presAssocID="{27117F3B-83F8-40C2-983F-122FF5AB84EF}" presName="node" presStyleLbl="node1" presStyleIdx="3" presStyleCnt="8" custScaleX="109665">
        <dgm:presLayoutVars>
          <dgm:bulletEnabled val="1"/>
        </dgm:presLayoutVars>
      </dgm:prSet>
      <dgm:spPr/>
      <dgm:t>
        <a:bodyPr/>
        <a:lstStyle/>
        <a:p>
          <a:endParaRPr lang="en-US"/>
        </a:p>
      </dgm:t>
    </dgm:pt>
    <dgm:pt modelId="{8037F721-269E-40B6-B0E9-F4B7E81AB464}" type="pres">
      <dgm:prSet presAssocID="{FBD209E3-4BC9-417B-A4CC-59AEA3604599}" presName="sibTrans" presStyleCnt="0"/>
      <dgm:spPr/>
    </dgm:pt>
    <dgm:pt modelId="{4B549DC6-DF51-480A-95FF-E0536B402618}" type="pres">
      <dgm:prSet presAssocID="{C453E951-3297-4961-B955-F884178D936A}" presName="node" presStyleLbl="node1" presStyleIdx="4" presStyleCnt="8">
        <dgm:presLayoutVars>
          <dgm:bulletEnabled val="1"/>
        </dgm:presLayoutVars>
      </dgm:prSet>
      <dgm:spPr/>
      <dgm:t>
        <a:bodyPr/>
        <a:lstStyle/>
        <a:p>
          <a:endParaRPr lang="en-US"/>
        </a:p>
      </dgm:t>
    </dgm:pt>
    <dgm:pt modelId="{A81F0654-372C-45F3-BC20-26FBD5C0761D}" type="pres">
      <dgm:prSet presAssocID="{9EA55496-2930-4283-9950-73013D67122E}" presName="sibTrans" presStyleCnt="0"/>
      <dgm:spPr/>
    </dgm:pt>
    <dgm:pt modelId="{5DD49692-2258-45CB-9DCA-F13987F05B55}" type="pres">
      <dgm:prSet presAssocID="{BE85B65E-B150-4944-A8E3-5283248DD61B}" presName="node" presStyleLbl="node1" presStyleIdx="5" presStyleCnt="8" custScaleX="74494">
        <dgm:presLayoutVars>
          <dgm:bulletEnabled val="1"/>
        </dgm:presLayoutVars>
      </dgm:prSet>
      <dgm:spPr/>
      <dgm:t>
        <a:bodyPr/>
        <a:lstStyle/>
        <a:p>
          <a:endParaRPr lang="en-US"/>
        </a:p>
      </dgm:t>
    </dgm:pt>
    <dgm:pt modelId="{9A1C720B-7314-4EBD-8C02-E27612968FC0}" type="pres">
      <dgm:prSet presAssocID="{E0D434EB-5864-4BD2-BAF7-590E3BD66F55}" presName="sibTrans" presStyleCnt="0"/>
      <dgm:spPr/>
    </dgm:pt>
    <dgm:pt modelId="{FCC0C7A2-F8F7-462A-968D-E3E425D31C9C}" type="pres">
      <dgm:prSet presAssocID="{A3082B4F-FB78-4C3A-B1FF-B4851E50C423}" presName="node" presStyleLbl="node1" presStyleIdx="6" presStyleCnt="8" custScaleX="75353">
        <dgm:presLayoutVars>
          <dgm:bulletEnabled val="1"/>
        </dgm:presLayoutVars>
      </dgm:prSet>
      <dgm:spPr/>
      <dgm:t>
        <a:bodyPr/>
        <a:lstStyle/>
        <a:p>
          <a:endParaRPr lang="en-US"/>
        </a:p>
      </dgm:t>
    </dgm:pt>
    <dgm:pt modelId="{CFDEE3AB-3315-4424-A4DB-182B23636B00}" type="pres">
      <dgm:prSet presAssocID="{08D70AAA-CDED-4823-BC36-124EBABEA523}" presName="sibTrans" presStyleCnt="0"/>
      <dgm:spPr/>
    </dgm:pt>
    <dgm:pt modelId="{46C21BCF-A58B-484A-A7FF-C644B9A5E76F}" type="pres">
      <dgm:prSet presAssocID="{8F5722B3-FF7D-49B6-92D6-521931794863}" presName="node" presStyleLbl="node1" presStyleIdx="7" presStyleCnt="8">
        <dgm:presLayoutVars>
          <dgm:bulletEnabled val="1"/>
        </dgm:presLayoutVars>
      </dgm:prSet>
      <dgm:spPr/>
      <dgm:t>
        <a:bodyPr/>
        <a:lstStyle/>
        <a:p>
          <a:endParaRPr lang="en-US"/>
        </a:p>
      </dgm:t>
    </dgm:pt>
  </dgm:ptLst>
  <dgm:cxnLst>
    <dgm:cxn modelId="{39A105FD-A9BF-4DA6-9F14-65A2FC8C8B4F}" srcId="{FA7F3B6D-22F7-4D84-9689-B080A2FD67BA}" destId="{BE85B65E-B150-4944-A8E3-5283248DD61B}" srcOrd="5" destOrd="0" parTransId="{883B296E-27F1-46B0-AD57-185534F759AE}" sibTransId="{E0D434EB-5864-4BD2-BAF7-590E3BD66F55}"/>
    <dgm:cxn modelId="{677E38B3-11CB-4E54-8B2E-587C7BCDC906}" srcId="{FA7F3B6D-22F7-4D84-9689-B080A2FD67BA}" destId="{E531F69C-6580-4AE0-962C-1C1933DF00F1}" srcOrd="2" destOrd="0" parTransId="{23BF68FF-A8ED-49AC-9E24-A5BFB5BF1B49}" sibTransId="{D61B2207-4858-4EB9-9E8D-6C85953A7BCA}"/>
    <dgm:cxn modelId="{5D8E11AC-EE8F-47FB-8495-DF782628E17D}" type="presOf" srcId="{BE85B65E-B150-4944-A8E3-5283248DD61B}" destId="{5DD49692-2258-45CB-9DCA-F13987F05B55}" srcOrd="0" destOrd="0" presId="urn:microsoft.com/office/officeart/2005/8/layout/hList6"/>
    <dgm:cxn modelId="{BC61244F-12F2-4B9D-BD87-CCF5AEB78FF2}" type="presOf" srcId="{DF1120CF-CD9C-42EF-92E1-07200527F013}" destId="{C05BAE7C-EE96-4D21-9837-B707D926F64A}" srcOrd="0" destOrd="0" presId="urn:microsoft.com/office/officeart/2005/8/layout/hList6"/>
    <dgm:cxn modelId="{F4F3CF9E-AA45-42C7-A600-D0B74F9409DB}" type="presOf" srcId="{FA7F3B6D-22F7-4D84-9689-B080A2FD67BA}" destId="{08614690-61BA-4DB8-9243-F6A22A9F1DD1}" srcOrd="0" destOrd="0" presId="urn:microsoft.com/office/officeart/2005/8/layout/hList6"/>
    <dgm:cxn modelId="{ED68B025-82DF-4D1F-8BD1-B0BB72258F05}" srcId="{FA7F3B6D-22F7-4D84-9689-B080A2FD67BA}" destId="{C453E951-3297-4961-B955-F884178D936A}" srcOrd="4" destOrd="0" parTransId="{3E055692-2725-4B3C-B193-0859B8F8AC5A}" sibTransId="{9EA55496-2930-4283-9950-73013D67122E}"/>
    <dgm:cxn modelId="{2F0504F8-8ADB-49DA-B99C-E18DD7E5E226}" type="presOf" srcId="{27117F3B-83F8-40C2-983F-122FF5AB84EF}" destId="{3EBB7B34-E073-4E96-83A4-9A7B9B136A46}" srcOrd="0" destOrd="0" presId="urn:microsoft.com/office/officeart/2005/8/layout/hList6"/>
    <dgm:cxn modelId="{446D2EDC-10E2-4F83-B8F1-8C5DAC364CCF}" srcId="{FA7F3B6D-22F7-4D84-9689-B080A2FD67BA}" destId="{DF1120CF-CD9C-42EF-92E1-07200527F013}" srcOrd="1" destOrd="0" parTransId="{5B37E4B1-53B6-4275-8DCA-2498A2CEAE02}" sibTransId="{C76C172E-0ADC-49A9-B6E8-C2C430C0ED47}"/>
    <dgm:cxn modelId="{9FDEF248-FB0A-4A63-963B-C2C24A3692AF}" srcId="{FA7F3B6D-22F7-4D84-9689-B080A2FD67BA}" destId="{0EE1C345-065B-43ED-9B9E-EF86B27F6F2B}" srcOrd="0" destOrd="0" parTransId="{FF785666-158F-4E1B-B8E4-9C93B9192022}" sibTransId="{D42672E6-4BF2-4A6E-B768-D1250E5FA98A}"/>
    <dgm:cxn modelId="{12371678-D460-4630-BCF8-3A1814F7E66B}" srcId="{FA7F3B6D-22F7-4D84-9689-B080A2FD67BA}" destId="{A3082B4F-FB78-4C3A-B1FF-B4851E50C423}" srcOrd="6" destOrd="0" parTransId="{5AB6FD5F-0DF1-422B-A1C3-F5DB1B67B352}" sibTransId="{08D70AAA-CDED-4823-BC36-124EBABEA523}"/>
    <dgm:cxn modelId="{C8610C10-16FD-4D70-9A4B-8B0F0514D1D9}" srcId="{FA7F3B6D-22F7-4D84-9689-B080A2FD67BA}" destId="{8F5722B3-FF7D-49B6-92D6-521931794863}" srcOrd="7" destOrd="0" parTransId="{A0B7A56D-BD5D-419A-9AC4-DB86AC9777DC}" sibTransId="{086AA5F1-0D31-4832-99C2-EB44AAC67133}"/>
    <dgm:cxn modelId="{59A7926C-388B-4969-8568-0579A648EE46}" type="presOf" srcId="{E531F69C-6580-4AE0-962C-1C1933DF00F1}" destId="{D66EEE5A-5E2D-4000-B694-D0168ADAB60F}" srcOrd="0" destOrd="0" presId="urn:microsoft.com/office/officeart/2005/8/layout/hList6"/>
    <dgm:cxn modelId="{AD2221BA-0D8B-4ED4-9F30-BDC22524B711}" type="presOf" srcId="{A3082B4F-FB78-4C3A-B1FF-B4851E50C423}" destId="{FCC0C7A2-F8F7-462A-968D-E3E425D31C9C}" srcOrd="0" destOrd="0" presId="urn:microsoft.com/office/officeart/2005/8/layout/hList6"/>
    <dgm:cxn modelId="{A3047ABD-4039-4667-A9D9-B68F7AFAFA12}" type="presOf" srcId="{0EE1C345-065B-43ED-9B9E-EF86B27F6F2B}" destId="{6C019E0F-FD27-4772-9CD8-877F2C1B077B}" srcOrd="0" destOrd="0" presId="urn:microsoft.com/office/officeart/2005/8/layout/hList6"/>
    <dgm:cxn modelId="{367061D3-9086-4800-8313-6C57A02C93D7}" type="presOf" srcId="{C453E951-3297-4961-B955-F884178D936A}" destId="{4B549DC6-DF51-480A-95FF-E0536B402618}" srcOrd="0" destOrd="0" presId="urn:microsoft.com/office/officeart/2005/8/layout/hList6"/>
    <dgm:cxn modelId="{E05A4D9E-CBC8-4F93-89D7-780DA2236C6C}" type="presOf" srcId="{8F5722B3-FF7D-49B6-92D6-521931794863}" destId="{46C21BCF-A58B-484A-A7FF-C644B9A5E76F}" srcOrd="0" destOrd="0" presId="urn:microsoft.com/office/officeart/2005/8/layout/hList6"/>
    <dgm:cxn modelId="{A0AE0DDE-57F0-43E5-AC91-CC22FB83E00F}" srcId="{FA7F3B6D-22F7-4D84-9689-B080A2FD67BA}" destId="{27117F3B-83F8-40C2-983F-122FF5AB84EF}" srcOrd="3" destOrd="0" parTransId="{F4E8A156-4028-4005-A0AC-D6F8715AFAAA}" sibTransId="{FBD209E3-4BC9-417B-A4CC-59AEA3604599}"/>
    <dgm:cxn modelId="{A382CDF1-2844-4CAB-83AC-DCA2A2789247}" type="presParOf" srcId="{08614690-61BA-4DB8-9243-F6A22A9F1DD1}" destId="{6C019E0F-FD27-4772-9CD8-877F2C1B077B}" srcOrd="0" destOrd="0" presId="urn:microsoft.com/office/officeart/2005/8/layout/hList6"/>
    <dgm:cxn modelId="{A0F2D0D1-8EDA-40A3-9F8B-381B4060F765}" type="presParOf" srcId="{08614690-61BA-4DB8-9243-F6A22A9F1DD1}" destId="{573D6917-C6B4-4BD2-92AC-27A451F5E71C}" srcOrd="1" destOrd="0" presId="urn:microsoft.com/office/officeart/2005/8/layout/hList6"/>
    <dgm:cxn modelId="{17400B1E-73C3-4FC1-9E14-FF8BEBBD4ADD}" type="presParOf" srcId="{08614690-61BA-4DB8-9243-F6A22A9F1DD1}" destId="{C05BAE7C-EE96-4D21-9837-B707D926F64A}" srcOrd="2" destOrd="0" presId="urn:microsoft.com/office/officeart/2005/8/layout/hList6"/>
    <dgm:cxn modelId="{1E0298AA-9BBE-411E-9CA4-262B4BBBD30A}" type="presParOf" srcId="{08614690-61BA-4DB8-9243-F6A22A9F1DD1}" destId="{49600658-0ED2-4F59-9108-56A2B6254F9F}" srcOrd="3" destOrd="0" presId="urn:microsoft.com/office/officeart/2005/8/layout/hList6"/>
    <dgm:cxn modelId="{C96009E0-E9A4-4958-A0EE-6E7FB34C22AD}" type="presParOf" srcId="{08614690-61BA-4DB8-9243-F6A22A9F1DD1}" destId="{D66EEE5A-5E2D-4000-B694-D0168ADAB60F}" srcOrd="4" destOrd="0" presId="urn:microsoft.com/office/officeart/2005/8/layout/hList6"/>
    <dgm:cxn modelId="{4B16E7DF-5B86-4A97-A538-3D7DB33E2AA5}" type="presParOf" srcId="{08614690-61BA-4DB8-9243-F6A22A9F1DD1}" destId="{8D432BD5-1BB1-4F76-9289-4CFA6BC57201}" srcOrd="5" destOrd="0" presId="urn:microsoft.com/office/officeart/2005/8/layout/hList6"/>
    <dgm:cxn modelId="{9F3871E2-A558-4A79-B69C-60043513C47D}" type="presParOf" srcId="{08614690-61BA-4DB8-9243-F6A22A9F1DD1}" destId="{3EBB7B34-E073-4E96-83A4-9A7B9B136A46}" srcOrd="6" destOrd="0" presId="urn:microsoft.com/office/officeart/2005/8/layout/hList6"/>
    <dgm:cxn modelId="{0A7DC059-3F1B-4B3B-863E-0A617724C863}" type="presParOf" srcId="{08614690-61BA-4DB8-9243-F6A22A9F1DD1}" destId="{8037F721-269E-40B6-B0E9-F4B7E81AB464}" srcOrd="7" destOrd="0" presId="urn:microsoft.com/office/officeart/2005/8/layout/hList6"/>
    <dgm:cxn modelId="{28E1FA22-A9EC-4574-9814-18EF601658ED}" type="presParOf" srcId="{08614690-61BA-4DB8-9243-F6A22A9F1DD1}" destId="{4B549DC6-DF51-480A-95FF-E0536B402618}" srcOrd="8" destOrd="0" presId="urn:microsoft.com/office/officeart/2005/8/layout/hList6"/>
    <dgm:cxn modelId="{73F2F0B0-7F91-4F8D-B0EA-52D97EEE3233}" type="presParOf" srcId="{08614690-61BA-4DB8-9243-F6A22A9F1DD1}" destId="{A81F0654-372C-45F3-BC20-26FBD5C0761D}" srcOrd="9" destOrd="0" presId="urn:microsoft.com/office/officeart/2005/8/layout/hList6"/>
    <dgm:cxn modelId="{DA61DBE9-A53E-44A4-B498-FE0DB526B61E}" type="presParOf" srcId="{08614690-61BA-4DB8-9243-F6A22A9F1DD1}" destId="{5DD49692-2258-45CB-9DCA-F13987F05B55}" srcOrd="10" destOrd="0" presId="urn:microsoft.com/office/officeart/2005/8/layout/hList6"/>
    <dgm:cxn modelId="{A8997696-C51B-4D61-A296-BC7BC80C44C9}" type="presParOf" srcId="{08614690-61BA-4DB8-9243-F6A22A9F1DD1}" destId="{9A1C720B-7314-4EBD-8C02-E27612968FC0}" srcOrd="11" destOrd="0" presId="urn:microsoft.com/office/officeart/2005/8/layout/hList6"/>
    <dgm:cxn modelId="{1C11F9E6-BB19-4730-85CE-E1B77D80FC1F}" type="presParOf" srcId="{08614690-61BA-4DB8-9243-F6A22A9F1DD1}" destId="{FCC0C7A2-F8F7-462A-968D-E3E425D31C9C}" srcOrd="12" destOrd="0" presId="urn:microsoft.com/office/officeart/2005/8/layout/hList6"/>
    <dgm:cxn modelId="{3051A99B-8609-4571-BE0C-C1FDFA73E989}" type="presParOf" srcId="{08614690-61BA-4DB8-9243-F6A22A9F1DD1}" destId="{CFDEE3AB-3315-4424-A4DB-182B23636B00}" srcOrd="13" destOrd="0" presId="urn:microsoft.com/office/officeart/2005/8/layout/hList6"/>
    <dgm:cxn modelId="{AEB7E1DC-040E-4CEA-8D8B-BEDE1B6258B8}" type="presParOf" srcId="{08614690-61BA-4DB8-9243-F6A22A9F1DD1}" destId="{46C21BCF-A58B-484A-A7FF-C644B9A5E76F}" srcOrd="14" destOrd="0" presId="urn:microsoft.com/office/officeart/2005/8/layout/hList6"/>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F32DCE-CD6A-4099-A7F3-A598E8F6DDBC}">
      <dsp:nvSpPr>
        <dsp:cNvPr id="0" name=""/>
        <dsp:cNvSpPr/>
      </dsp:nvSpPr>
      <dsp:spPr>
        <a:xfrm rot="16200000">
          <a:off x="-690860" y="694519"/>
          <a:ext cx="2362199" cy="973161"/>
        </a:xfrm>
        <a:prstGeom prst="flowChartManualOperati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0" rIns="60080" bIns="0" numCol="1" spcCol="1270" anchor="ctr" anchorCtr="0">
          <a:noAutofit/>
        </a:bodyPr>
        <a:lstStyle/>
        <a:p>
          <a:pPr lvl="0" algn="ctr" defTabSz="400050">
            <a:lnSpc>
              <a:spcPct val="90000"/>
            </a:lnSpc>
            <a:spcBef>
              <a:spcPct val="0"/>
            </a:spcBef>
            <a:spcAft>
              <a:spcPct val="35000"/>
            </a:spcAft>
          </a:pPr>
          <a:r>
            <a:rPr lang="en-US" sz="900" kern="1200" dirty="0" smtClean="0"/>
            <a:t>Team Site</a:t>
          </a:r>
          <a:endParaRPr lang="en-US" sz="900" kern="1200" dirty="0"/>
        </a:p>
      </dsp:txBody>
      <dsp:txXfrm rot="5400000">
        <a:off x="3659" y="472440"/>
        <a:ext cx="973161" cy="1417319"/>
      </dsp:txXfrm>
    </dsp:sp>
    <dsp:sp modelId="{6C019E0F-FD27-4772-9CD8-877F2C1B077B}">
      <dsp:nvSpPr>
        <dsp:cNvPr id="0" name=""/>
        <dsp:cNvSpPr/>
      </dsp:nvSpPr>
      <dsp:spPr>
        <a:xfrm rot="16200000">
          <a:off x="353142" y="696385"/>
          <a:ext cx="2362199" cy="969429"/>
        </a:xfrm>
        <a:prstGeom prst="flowChartManualOperati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0" rIns="60080" bIns="0" numCol="1" spcCol="1270" anchor="ctr" anchorCtr="0">
          <a:noAutofit/>
        </a:bodyPr>
        <a:lstStyle/>
        <a:p>
          <a:pPr lvl="0" algn="ctr" defTabSz="400050">
            <a:lnSpc>
              <a:spcPct val="90000"/>
            </a:lnSpc>
            <a:spcBef>
              <a:spcPct val="0"/>
            </a:spcBef>
            <a:spcAft>
              <a:spcPct val="35000"/>
            </a:spcAft>
          </a:pPr>
          <a:r>
            <a:rPr lang="en-US" sz="900" kern="1200" dirty="0" smtClean="0"/>
            <a:t>Blank Site</a:t>
          </a:r>
          <a:endParaRPr lang="en-US" sz="900" kern="1200" dirty="0"/>
        </a:p>
      </dsp:txBody>
      <dsp:txXfrm rot="5400000">
        <a:off x="1049527" y="472440"/>
        <a:ext cx="969429" cy="1417319"/>
      </dsp:txXfrm>
    </dsp:sp>
    <dsp:sp modelId="{354C8EEC-AAD1-4621-B635-4CE0D16BB82E}">
      <dsp:nvSpPr>
        <dsp:cNvPr id="0" name=""/>
        <dsp:cNvSpPr/>
      </dsp:nvSpPr>
      <dsp:spPr>
        <a:xfrm rot="16200000">
          <a:off x="1395278" y="696385"/>
          <a:ext cx="2362199" cy="969429"/>
        </a:xfrm>
        <a:prstGeom prst="flowChartManualOperati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0" rIns="60080" bIns="0" numCol="1" spcCol="1270" anchor="ctr" anchorCtr="0">
          <a:noAutofit/>
        </a:bodyPr>
        <a:lstStyle/>
        <a:p>
          <a:pPr lvl="0" algn="ctr" defTabSz="400050">
            <a:lnSpc>
              <a:spcPct val="90000"/>
            </a:lnSpc>
            <a:spcBef>
              <a:spcPct val="0"/>
            </a:spcBef>
            <a:spcAft>
              <a:spcPct val="35000"/>
            </a:spcAft>
          </a:pPr>
          <a:r>
            <a:rPr lang="en-US" sz="900" kern="1200" dirty="0" smtClean="0"/>
            <a:t>Document Workspace</a:t>
          </a:r>
          <a:endParaRPr lang="en-US" sz="900" kern="1200" dirty="0"/>
        </a:p>
      </dsp:txBody>
      <dsp:txXfrm rot="5400000">
        <a:off x="2091663" y="472440"/>
        <a:ext cx="969429" cy="1417319"/>
      </dsp:txXfrm>
    </dsp:sp>
    <dsp:sp modelId="{D66EEE5A-5E2D-4000-B694-D0168ADAB60F}">
      <dsp:nvSpPr>
        <dsp:cNvPr id="0" name=""/>
        <dsp:cNvSpPr/>
      </dsp:nvSpPr>
      <dsp:spPr>
        <a:xfrm rot="16200000">
          <a:off x="2319330" y="784836"/>
          <a:ext cx="2362199" cy="792527"/>
        </a:xfrm>
        <a:prstGeom prst="flowChartManualOperati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0" rIns="60080" bIns="0" numCol="1" spcCol="1270" anchor="ctr" anchorCtr="0">
          <a:noAutofit/>
        </a:bodyPr>
        <a:lstStyle/>
        <a:p>
          <a:pPr lvl="0" algn="ctr" defTabSz="400050">
            <a:lnSpc>
              <a:spcPct val="90000"/>
            </a:lnSpc>
            <a:spcBef>
              <a:spcPct val="0"/>
            </a:spcBef>
            <a:spcAft>
              <a:spcPct val="35000"/>
            </a:spcAft>
          </a:pPr>
          <a:r>
            <a:rPr lang="en-US" sz="900" kern="1200" dirty="0" smtClean="0"/>
            <a:t>Meeting Workspaces (6)</a:t>
          </a:r>
          <a:endParaRPr lang="en-US" sz="900" kern="1200" dirty="0"/>
        </a:p>
      </dsp:txBody>
      <dsp:txXfrm rot="5400000">
        <a:off x="3104166" y="472440"/>
        <a:ext cx="792527" cy="1417319"/>
      </dsp:txXfrm>
    </dsp:sp>
    <dsp:sp modelId="{4B549DC6-DF51-480A-95FF-E0536B402618}">
      <dsp:nvSpPr>
        <dsp:cNvPr id="0" name=""/>
        <dsp:cNvSpPr/>
      </dsp:nvSpPr>
      <dsp:spPr>
        <a:xfrm rot="16200000">
          <a:off x="3302650" y="696385"/>
          <a:ext cx="2362199" cy="969429"/>
        </a:xfrm>
        <a:prstGeom prst="flowChartManualOperati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0" rIns="60080" bIns="0" numCol="1" spcCol="1270" anchor="ctr" anchorCtr="0">
          <a:noAutofit/>
        </a:bodyPr>
        <a:lstStyle/>
        <a:p>
          <a:pPr lvl="0" algn="ctr" defTabSz="400050">
            <a:lnSpc>
              <a:spcPct val="90000"/>
            </a:lnSpc>
            <a:spcBef>
              <a:spcPct val="0"/>
            </a:spcBef>
            <a:spcAft>
              <a:spcPct val="35000"/>
            </a:spcAft>
          </a:pPr>
          <a:r>
            <a:rPr lang="en-US" sz="900" kern="1200" dirty="0" smtClean="0"/>
            <a:t>Blog Site</a:t>
          </a:r>
          <a:endParaRPr lang="en-US" sz="900" kern="1200" dirty="0"/>
        </a:p>
      </dsp:txBody>
      <dsp:txXfrm rot="5400000">
        <a:off x="3999035" y="472440"/>
        <a:ext cx="969429" cy="1417319"/>
      </dsp:txXfrm>
    </dsp:sp>
    <dsp:sp modelId="{5DD49692-2258-45CB-9DCA-F13987F05B55}">
      <dsp:nvSpPr>
        <dsp:cNvPr id="0" name=""/>
        <dsp:cNvSpPr/>
      </dsp:nvSpPr>
      <dsp:spPr>
        <a:xfrm rot="16200000">
          <a:off x="4344786" y="696385"/>
          <a:ext cx="2362199" cy="969429"/>
        </a:xfrm>
        <a:prstGeom prst="flowChartManualOperati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0" rIns="60080" bIns="0" numCol="1" spcCol="1270" anchor="ctr" anchorCtr="0">
          <a:noAutofit/>
        </a:bodyPr>
        <a:lstStyle/>
        <a:p>
          <a:pPr lvl="0" algn="ctr" defTabSz="400050">
            <a:lnSpc>
              <a:spcPct val="90000"/>
            </a:lnSpc>
            <a:spcBef>
              <a:spcPct val="0"/>
            </a:spcBef>
            <a:spcAft>
              <a:spcPct val="35000"/>
            </a:spcAft>
          </a:pPr>
          <a:r>
            <a:rPr lang="en-US" sz="900" kern="1200" dirty="0" smtClean="0"/>
            <a:t>Group Work Site</a:t>
          </a:r>
          <a:endParaRPr lang="en-US" sz="900" kern="1200" dirty="0"/>
        </a:p>
      </dsp:txBody>
      <dsp:txXfrm rot="5400000">
        <a:off x="5041171" y="472440"/>
        <a:ext cx="969429" cy="1417319"/>
      </dsp:txXfrm>
    </dsp:sp>
    <dsp:sp modelId="{FCC0C7A2-F8F7-462A-968D-E3E425D31C9C}">
      <dsp:nvSpPr>
        <dsp:cNvPr id="0" name=""/>
        <dsp:cNvSpPr/>
      </dsp:nvSpPr>
      <dsp:spPr>
        <a:xfrm rot="16200000">
          <a:off x="5343870" y="739437"/>
          <a:ext cx="2362199" cy="883324"/>
        </a:xfrm>
        <a:prstGeom prst="flowChartManualOperati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0" rIns="60080" bIns="0" numCol="1" spcCol="1270" anchor="ctr" anchorCtr="0">
          <a:noAutofit/>
        </a:bodyPr>
        <a:lstStyle/>
        <a:p>
          <a:pPr lvl="0" algn="ctr" defTabSz="400050">
            <a:lnSpc>
              <a:spcPct val="90000"/>
            </a:lnSpc>
            <a:spcBef>
              <a:spcPct val="0"/>
            </a:spcBef>
            <a:spcAft>
              <a:spcPct val="35000"/>
            </a:spcAft>
          </a:pPr>
          <a:r>
            <a:rPr lang="en-US" sz="900" kern="1200" dirty="0" smtClean="0"/>
            <a:t>Database Sites (5)</a:t>
          </a:r>
          <a:endParaRPr lang="en-US" sz="900" kern="1200" dirty="0"/>
        </a:p>
      </dsp:txBody>
      <dsp:txXfrm rot="5400000">
        <a:off x="6083307" y="472440"/>
        <a:ext cx="883324" cy="1417319"/>
      </dsp:txXfrm>
    </dsp:sp>
    <dsp:sp modelId="{3D43FE40-DC5D-4DC0-A47A-5DFE44AA4C2B}">
      <dsp:nvSpPr>
        <dsp:cNvPr id="0" name=""/>
        <dsp:cNvSpPr/>
      </dsp:nvSpPr>
      <dsp:spPr>
        <a:xfrm rot="16200000">
          <a:off x="6451540" y="587799"/>
          <a:ext cx="2362199" cy="1186600"/>
        </a:xfrm>
        <a:prstGeom prst="flowChartManualOperati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0" rIns="60080" bIns="0" numCol="1" spcCol="1270" anchor="ctr" anchorCtr="0">
          <a:noAutofit/>
        </a:bodyPr>
        <a:lstStyle/>
        <a:p>
          <a:pPr lvl="0" algn="ctr" defTabSz="400050">
            <a:lnSpc>
              <a:spcPct val="90000"/>
            </a:lnSpc>
            <a:spcBef>
              <a:spcPct val="0"/>
            </a:spcBef>
            <a:spcAft>
              <a:spcPct val="35000"/>
            </a:spcAft>
          </a:pPr>
          <a:r>
            <a:rPr lang="en-US" sz="900" kern="1200" dirty="0" smtClean="0"/>
            <a:t>Document Center</a:t>
          </a:r>
          <a:endParaRPr lang="en-US" sz="900" kern="1200" dirty="0"/>
        </a:p>
      </dsp:txBody>
      <dsp:txXfrm rot="5400000">
        <a:off x="7039339" y="472440"/>
        <a:ext cx="1186600" cy="141731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019E0F-FD27-4772-9CD8-877F2C1B077B}">
      <dsp:nvSpPr>
        <dsp:cNvPr id="0" name=""/>
        <dsp:cNvSpPr/>
      </dsp:nvSpPr>
      <dsp:spPr>
        <a:xfrm rot="16200000">
          <a:off x="-592090" y="594717"/>
          <a:ext cx="2362199" cy="1172765"/>
        </a:xfrm>
        <a:prstGeom prst="flowChartManualOperati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0" tIns="0" rIns="63500" bIns="0" numCol="1" spcCol="1270" anchor="ctr" anchorCtr="0">
          <a:noAutofit/>
        </a:bodyPr>
        <a:lstStyle/>
        <a:p>
          <a:pPr lvl="0" algn="ctr" defTabSz="444500">
            <a:lnSpc>
              <a:spcPct val="90000"/>
            </a:lnSpc>
            <a:spcBef>
              <a:spcPct val="0"/>
            </a:spcBef>
            <a:spcAft>
              <a:spcPct val="35000"/>
            </a:spcAft>
          </a:pPr>
          <a:r>
            <a:rPr lang="en-US" sz="1000" kern="1200" baseline="0" dirty="0" smtClean="0"/>
            <a:t>Records Center</a:t>
          </a:r>
          <a:endParaRPr lang="en-US" sz="1000" kern="1200" baseline="0" dirty="0"/>
        </a:p>
      </dsp:txBody>
      <dsp:txXfrm rot="5400000">
        <a:off x="2627" y="472440"/>
        <a:ext cx="1172765" cy="1417319"/>
      </dsp:txXfrm>
    </dsp:sp>
    <dsp:sp modelId="{C05BAE7C-EE96-4D21-9837-B707D926F64A}">
      <dsp:nvSpPr>
        <dsp:cNvPr id="0" name=""/>
        <dsp:cNvSpPr/>
      </dsp:nvSpPr>
      <dsp:spPr>
        <a:xfrm rot="16200000">
          <a:off x="558645" y="690357"/>
          <a:ext cx="2362199" cy="981484"/>
        </a:xfrm>
        <a:prstGeom prst="flowChartManualOperati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0" tIns="0" rIns="63500" bIns="0" numCol="1" spcCol="1270" anchor="ctr" anchorCtr="0">
          <a:noAutofit/>
        </a:bodyPr>
        <a:lstStyle/>
        <a:p>
          <a:pPr lvl="0" algn="ctr" defTabSz="444500">
            <a:lnSpc>
              <a:spcPct val="90000"/>
            </a:lnSpc>
            <a:spcBef>
              <a:spcPct val="0"/>
            </a:spcBef>
            <a:spcAft>
              <a:spcPct val="35000"/>
            </a:spcAft>
          </a:pPr>
          <a:r>
            <a:rPr lang="en-US" sz="1000" kern="1200" baseline="0" dirty="0" smtClean="0"/>
            <a:t>Business Intelligence Center</a:t>
          </a:r>
          <a:endParaRPr lang="en-US" sz="1000" kern="1200" baseline="0" dirty="0"/>
        </a:p>
      </dsp:txBody>
      <dsp:txXfrm rot="5400000">
        <a:off x="1249002" y="472440"/>
        <a:ext cx="981484" cy="1417319"/>
      </dsp:txXfrm>
    </dsp:sp>
    <dsp:sp modelId="{D66EEE5A-5E2D-4000-B694-D0168ADAB60F}">
      <dsp:nvSpPr>
        <dsp:cNvPr id="0" name=""/>
        <dsp:cNvSpPr/>
      </dsp:nvSpPr>
      <dsp:spPr>
        <a:xfrm rot="16200000">
          <a:off x="1615386" y="658709"/>
          <a:ext cx="2362199" cy="1044780"/>
        </a:xfrm>
        <a:prstGeom prst="flowChartManualOperati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0" tIns="0" rIns="64957" bIns="0" numCol="1" spcCol="1270" anchor="ctr" anchorCtr="0">
          <a:noAutofit/>
        </a:bodyPr>
        <a:lstStyle/>
        <a:p>
          <a:pPr lvl="0" algn="ctr" defTabSz="444500">
            <a:lnSpc>
              <a:spcPct val="90000"/>
            </a:lnSpc>
            <a:spcBef>
              <a:spcPct val="0"/>
            </a:spcBef>
            <a:spcAft>
              <a:spcPct val="35000"/>
            </a:spcAft>
          </a:pPr>
          <a:r>
            <a:rPr lang="en-US" sz="1000" kern="1200" dirty="0" smtClean="0"/>
            <a:t>Personalization Site</a:t>
          </a:r>
          <a:endParaRPr lang="en-US" sz="1000" kern="1200" dirty="0"/>
        </a:p>
      </dsp:txBody>
      <dsp:txXfrm rot="5400000">
        <a:off x="2274095" y="472440"/>
        <a:ext cx="1044780" cy="1417319"/>
      </dsp:txXfrm>
    </dsp:sp>
    <dsp:sp modelId="{3EBB7B34-E073-4E96-83A4-9A7B9B136A46}">
      <dsp:nvSpPr>
        <dsp:cNvPr id="0" name=""/>
        <dsp:cNvSpPr/>
      </dsp:nvSpPr>
      <dsp:spPr>
        <a:xfrm rot="16200000">
          <a:off x="2779562" y="642927"/>
          <a:ext cx="2362199" cy="1076344"/>
        </a:xfrm>
        <a:prstGeom prst="flowChartManualOperati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0" tIns="0" rIns="64957" bIns="0" numCol="1" spcCol="1270" anchor="ctr" anchorCtr="0">
          <a:noAutofit/>
        </a:bodyPr>
        <a:lstStyle/>
        <a:p>
          <a:pPr lvl="0" algn="ctr" defTabSz="444500">
            <a:lnSpc>
              <a:spcPct val="90000"/>
            </a:lnSpc>
            <a:spcBef>
              <a:spcPct val="0"/>
            </a:spcBef>
            <a:spcAft>
              <a:spcPct val="35000"/>
            </a:spcAft>
          </a:pPr>
          <a:r>
            <a:rPr lang="en-US" sz="1000" kern="1200" dirty="0" smtClean="0"/>
            <a:t>Publishing Site</a:t>
          </a:r>
          <a:endParaRPr lang="en-US" sz="1000" kern="1200" dirty="0"/>
        </a:p>
      </dsp:txBody>
      <dsp:txXfrm rot="5400000">
        <a:off x="3422489" y="472440"/>
        <a:ext cx="1076344" cy="1417319"/>
      </dsp:txXfrm>
    </dsp:sp>
    <dsp:sp modelId="{4B549DC6-DF51-480A-95FF-E0536B402618}">
      <dsp:nvSpPr>
        <dsp:cNvPr id="0" name=""/>
        <dsp:cNvSpPr/>
      </dsp:nvSpPr>
      <dsp:spPr>
        <a:xfrm rot="16200000">
          <a:off x="3882088" y="690357"/>
          <a:ext cx="2362199" cy="981484"/>
        </a:xfrm>
        <a:prstGeom prst="flowChartManualOperati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0" tIns="0" rIns="64957" bIns="0" numCol="1" spcCol="1270" anchor="ctr" anchorCtr="0">
          <a:noAutofit/>
        </a:bodyPr>
        <a:lstStyle/>
        <a:p>
          <a:pPr lvl="0" algn="ctr" defTabSz="444500">
            <a:lnSpc>
              <a:spcPct val="90000"/>
            </a:lnSpc>
            <a:spcBef>
              <a:spcPct val="0"/>
            </a:spcBef>
            <a:spcAft>
              <a:spcPct val="35000"/>
            </a:spcAft>
          </a:pPr>
          <a:r>
            <a:rPr lang="en-US" sz="1000" kern="1200" dirty="0" smtClean="0"/>
            <a:t>Publishing Site with Workflow</a:t>
          </a:r>
          <a:endParaRPr lang="en-US" sz="1000" kern="1200" dirty="0"/>
        </a:p>
      </dsp:txBody>
      <dsp:txXfrm rot="5400000">
        <a:off x="4572445" y="472440"/>
        <a:ext cx="981484" cy="1417319"/>
      </dsp:txXfrm>
    </dsp:sp>
    <dsp:sp modelId="{5DD49692-2258-45CB-9DCA-F13987F05B55}">
      <dsp:nvSpPr>
        <dsp:cNvPr id="0" name=""/>
        <dsp:cNvSpPr/>
      </dsp:nvSpPr>
      <dsp:spPr>
        <a:xfrm rot="16200000">
          <a:off x="4812015" y="815526"/>
          <a:ext cx="2362199" cy="731146"/>
        </a:xfrm>
        <a:prstGeom prst="flowChartManualOperati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0" tIns="0" rIns="64957" bIns="0" numCol="1" spcCol="1270" anchor="ctr" anchorCtr="0">
          <a:noAutofit/>
        </a:bodyPr>
        <a:lstStyle/>
        <a:p>
          <a:pPr lvl="0" algn="ctr" defTabSz="444500">
            <a:lnSpc>
              <a:spcPct val="90000"/>
            </a:lnSpc>
            <a:spcBef>
              <a:spcPct val="0"/>
            </a:spcBef>
            <a:spcAft>
              <a:spcPct val="35000"/>
            </a:spcAft>
          </a:pPr>
          <a:r>
            <a:rPr lang="en-US" sz="1000" kern="1200" dirty="0" smtClean="0"/>
            <a:t>Search Sites (3)</a:t>
          </a:r>
          <a:endParaRPr lang="en-US" sz="1000" kern="1200" dirty="0"/>
        </a:p>
      </dsp:txBody>
      <dsp:txXfrm rot="5400000">
        <a:off x="5627541" y="472440"/>
        <a:ext cx="731146" cy="1417319"/>
      </dsp:txXfrm>
    </dsp:sp>
    <dsp:sp modelId="{FCC0C7A2-F8F7-462A-968D-E3E425D31C9C}">
      <dsp:nvSpPr>
        <dsp:cNvPr id="0" name=""/>
        <dsp:cNvSpPr/>
      </dsp:nvSpPr>
      <dsp:spPr>
        <a:xfrm rot="16200000">
          <a:off x="5620989" y="811311"/>
          <a:ext cx="2362199" cy="739577"/>
        </a:xfrm>
        <a:prstGeom prst="flowChartManualOperati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0" tIns="0" rIns="64957" bIns="0" numCol="1" spcCol="1270" anchor="ctr" anchorCtr="0">
          <a:noAutofit/>
        </a:bodyPr>
        <a:lstStyle/>
        <a:p>
          <a:pPr lvl="0" algn="ctr" defTabSz="444500">
            <a:lnSpc>
              <a:spcPct val="90000"/>
            </a:lnSpc>
            <a:spcBef>
              <a:spcPct val="0"/>
            </a:spcBef>
            <a:spcAft>
              <a:spcPct val="35000"/>
            </a:spcAft>
          </a:pPr>
          <a:r>
            <a:rPr lang="en-US" sz="1000" kern="1200" dirty="0" smtClean="0"/>
            <a:t>Enterprise Wiki</a:t>
          </a:r>
          <a:endParaRPr lang="en-US" sz="1000" kern="1200" dirty="0"/>
        </a:p>
      </dsp:txBody>
      <dsp:txXfrm rot="5400000">
        <a:off x="6432300" y="472440"/>
        <a:ext cx="739577" cy="1417319"/>
      </dsp:txXfrm>
    </dsp:sp>
    <dsp:sp modelId="{46C21BCF-A58B-484A-A7FF-C644B9A5E76F}">
      <dsp:nvSpPr>
        <dsp:cNvPr id="0" name=""/>
        <dsp:cNvSpPr/>
      </dsp:nvSpPr>
      <dsp:spPr>
        <a:xfrm rot="16200000">
          <a:off x="6555131" y="690357"/>
          <a:ext cx="2362199" cy="981484"/>
        </a:xfrm>
        <a:prstGeom prst="flowChartManualOperati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0" rIns="57150" bIns="0" numCol="1" spcCol="1270" anchor="ctr" anchorCtr="0">
          <a:noAutofit/>
        </a:bodyPr>
        <a:lstStyle/>
        <a:p>
          <a:pPr lvl="0" algn="ctr" defTabSz="400050">
            <a:lnSpc>
              <a:spcPct val="90000"/>
            </a:lnSpc>
            <a:spcBef>
              <a:spcPct val="0"/>
            </a:spcBef>
            <a:spcAft>
              <a:spcPct val="35000"/>
            </a:spcAft>
          </a:pPr>
          <a:r>
            <a:rPr lang="en-US" sz="900" kern="1200" dirty="0" smtClean="0"/>
            <a:t>Visio Process </a:t>
          </a:r>
          <a:r>
            <a:rPr lang="en-US" sz="1000" kern="1200" baseline="0" dirty="0" smtClean="0"/>
            <a:t>Repository</a:t>
          </a:r>
          <a:endParaRPr lang="en-US" sz="1000" kern="1200" baseline="0" dirty="0"/>
        </a:p>
      </dsp:txBody>
      <dsp:txXfrm rot="5400000">
        <a:off x="7245488" y="472440"/>
        <a:ext cx="981484" cy="1417319"/>
      </dsp:txXfrm>
    </dsp:sp>
  </dsp:spTree>
</dsp:drawing>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smtClean="0"/>
              <a:t>0x - Lecture Title</a:t>
            </a:r>
            <a:endParaRPr lang="en-US"/>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smtClean="0"/>
              <a:t>v1.0</a:t>
            </a:r>
            <a:endParaRPr lang="en-US" dirty="0"/>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smtClean="0"/>
              <a:t>© 2010 Critical Path Training, LLC - All Rights Reserved</a:t>
            </a:r>
            <a:endParaRPr lang="en-US"/>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r>
              <a:rPr lang="en-US" dirty="0" smtClean="0"/>
              <a:t>0x-</a:t>
            </a:r>
            <a:fld id="{E8376170-4F0A-4BF6-8C2A-9A4A0182561F}" type="slidenum">
              <a:rPr lang="en-US" smtClean="0"/>
              <a:pPr/>
              <a:t>‹#›</a:t>
            </a:fld>
            <a:endParaRPr lang="en-US" dirty="0"/>
          </a:p>
        </p:txBody>
      </p:sp>
    </p:spTree>
    <p:extLst>
      <p:ext uri="{BB962C8B-B14F-4D97-AF65-F5344CB8AC3E}">
        <p14:creationId xmlns:p14="http://schemas.microsoft.com/office/powerpoint/2010/main" val="179902914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26560" cy="320040"/>
          </a:xfrm>
          <a:prstGeom prst="rect">
            <a:avLst/>
          </a:prstGeom>
        </p:spPr>
        <p:txBody>
          <a:bodyPr vert="horz" lIns="96661" tIns="48331" rIns="96661" bIns="48331" rtlCol="0"/>
          <a:lstStyle>
            <a:lvl1pPr algn="l">
              <a:defRPr sz="1300"/>
            </a:lvl1pPr>
          </a:lstStyle>
          <a:p>
            <a:r>
              <a:rPr lang="en-US" smtClean="0"/>
              <a:t>0x - Lecture Title</a:t>
            </a:r>
            <a:endParaRPr lang="en-US"/>
          </a:p>
        </p:txBody>
      </p:sp>
      <p:sp>
        <p:nvSpPr>
          <p:cNvPr id="3" name="Date Placeholder 2"/>
          <p:cNvSpPr>
            <a:spLocks noGrp="1"/>
          </p:cNvSpPr>
          <p:nvPr>
            <p:ph type="dt" idx="1"/>
          </p:nvPr>
        </p:nvSpPr>
        <p:spPr>
          <a:xfrm>
            <a:off x="4143587" y="0"/>
            <a:ext cx="3169920" cy="320040"/>
          </a:xfrm>
          <a:prstGeom prst="rect">
            <a:avLst/>
          </a:prstGeom>
        </p:spPr>
        <p:txBody>
          <a:bodyPr vert="horz" lIns="96661" tIns="48331" rIns="96661" bIns="48331" rtlCol="0"/>
          <a:lstStyle>
            <a:lvl1pPr algn="r">
              <a:defRPr sz="1300"/>
            </a:lvl1pPr>
          </a:lstStyle>
          <a:p>
            <a:r>
              <a:rPr lang="en-US" smtClean="0"/>
              <a:t>v1.0</a:t>
            </a:r>
            <a:endParaRPr lang="en-US"/>
          </a:p>
        </p:txBody>
      </p:sp>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281160"/>
            <a:ext cx="4145280" cy="318374"/>
          </a:xfrm>
          <a:prstGeom prst="rect">
            <a:avLst/>
          </a:prstGeom>
        </p:spPr>
        <p:txBody>
          <a:bodyPr vert="horz" lIns="96661" tIns="48331" rIns="96661" bIns="48331" rtlCol="0" anchor="b"/>
          <a:lstStyle>
            <a:lvl1pPr algn="l">
              <a:defRPr sz="1300"/>
            </a:lvl1pPr>
          </a:lstStyle>
          <a:p>
            <a:r>
              <a:rPr lang="en-US" smtClean="0"/>
              <a:t>© 2010 Critical Path Training, LLC - All Rights Reserved</a:t>
            </a:r>
            <a:endParaRPr lang="en-US"/>
          </a:p>
        </p:txBody>
      </p:sp>
      <p:sp>
        <p:nvSpPr>
          <p:cNvPr id="7" name="Slide Number Placeholder 6"/>
          <p:cNvSpPr>
            <a:spLocks noGrp="1"/>
          </p:cNvSpPr>
          <p:nvPr>
            <p:ph type="sldNum" sz="quarter" idx="5"/>
          </p:nvPr>
        </p:nvSpPr>
        <p:spPr>
          <a:xfrm>
            <a:off x="4143587" y="9281159"/>
            <a:ext cx="3169920" cy="318374"/>
          </a:xfrm>
          <a:prstGeom prst="rect">
            <a:avLst/>
          </a:prstGeom>
        </p:spPr>
        <p:txBody>
          <a:bodyPr vert="horz" lIns="96661" tIns="48331" rIns="96661" bIns="48331" rtlCol="0" anchor="b"/>
          <a:lstStyle>
            <a:lvl1pPr algn="r">
              <a:defRPr sz="1300"/>
            </a:lvl1pPr>
          </a:lstStyle>
          <a:p>
            <a:r>
              <a:rPr lang="en-US" dirty="0" smtClean="0"/>
              <a:t>0x-</a:t>
            </a:r>
            <a:fld id="{073E6628-0705-4E34-90AA-D61A964D0AFD}" type="slidenum">
              <a:rPr lang="en-US" smtClean="0"/>
              <a:pPr/>
              <a:t>‹#›</a:t>
            </a:fld>
            <a:endParaRPr lang="en-US" dirty="0"/>
          </a:p>
        </p:txBody>
      </p:sp>
    </p:spTree>
    <p:extLst>
      <p:ext uri="{BB962C8B-B14F-4D97-AF65-F5344CB8AC3E}">
        <p14:creationId xmlns:p14="http://schemas.microsoft.com/office/powerpoint/2010/main" val="2994516423"/>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073E6628-0705-4E34-90AA-D61A964D0AFD}" type="slidenum">
              <a:rPr lang="en-US" smtClean="0"/>
              <a:pPr/>
              <a:t>1</a:t>
            </a:fld>
            <a:endParaRPr lang="en-US"/>
          </a:p>
        </p:txBody>
      </p:sp>
      <p:sp>
        <p:nvSpPr>
          <p:cNvPr id="6" name="Slide Image Placeholder 5"/>
          <p:cNvSpPr>
            <a:spLocks noGrp="1" noRot="1" noChangeAspect="1"/>
          </p:cNvSpPr>
          <p:nvPr>
            <p:ph type="sldImg"/>
          </p:nvPr>
        </p:nvSpPr>
        <p:spPr/>
      </p:sp>
      <p:sp>
        <p:nvSpPr>
          <p:cNvPr id="7" name="Notes Placeholder 6"/>
          <p:cNvSpPr>
            <a:spLocks noGrp="1"/>
          </p:cNvSpPr>
          <p:nvPr>
            <p:ph type="body" idx="1"/>
          </p:nvPr>
        </p:nvSpPr>
        <p:spPr/>
        <p:txBody>
          <a:bodyPr>
            <a:normAutofit/>
          </a:bodyPr>
          <a:lstStyle/>
          <a:p>
            <a:endParaRPr lang="en-US"/>
          </a:p>
        </p:txBody>
      </p:sp>
      <p:sp>
        <p:nvSpPr>
          <p:cNvPr id="8" name="Date Placeholder 7"/>
          <p:cNvSpPr>
            <a:spLocks noGrp="1"/>
          </p:cNvSpPr>
          <p:nvPr>
            <p:ph type="dt" idx="11"/>
          </p:nvPr>
        </p:nvSpPr>
        <p:spPr/>
        <p:txBody>
          <a:bodyPr/>
          <a:lstStyle/>
          <a:p>
            <a:r>
              <a:rPr lang="en-US" smtClean="0"/>
              <a:t>v1.0</a:t>
            </a:r>
            <a:endParaRPr lang="en-US"/>
          </a:p>
        </p:txBody>
      </p:sp>
      <p:sp>
        <p:nvSpPr>
          <p:cNvPr id="9" name="Header Placeholder 8"/>
          <p:cNvSpPr>
            <a:spLocks noGrp="1"/>
          </p:cNvSpPr>
          <p:nvPr>
            <p:ph type="hdr" sz="quarter" idx="12"/>
          </p:nvPr>
        </p:nvSpPr>
        <p:spPr/>
        <p:txBody>
          <a:bodyPr/>
          <a:lstStyle/>
          <a:p>
            <a:r>
              <a:rPr lang="en-US" smtClean="0"/>
              <a:t>0x - Lecture Title</a:t>
            </a:r>
            <a:endParaRPr lang="en-US"/>
          </a:p>
        </p:txBody>
      </p:sp>
      <p:sp>
        <p:nvSpPr>
          <p:cNvPr id="10" name="Footer Placeholder 9"/>
          <p:cNvSpPr>
            <a:spLocks noGrp="1"/>
          </p:cNvSpPr>
          <p:nvPr>
            <p:ph type="ftr" sz="quarter" idx="13"/>
          </p:nvPr>
        </p:nvSpPr>
        <p:spPr/>
        <p:txBody>
          <a:bodyPr/>
          <a:lstStyle/>
          <a:p>
            <a:r>
              <a:rPr lang="en-US" smtClean="0"/>
              <a:t>© 2010 Critical Path Training, LLC - All Rights Reserved</a:t>
            </a:r>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520" y="4560570"/>
            <a:ext cx="5852160" cy="4354830"/>
          </a:xfrm>
        </p:spPr>
        <p:txBody>
          <a:bodyPr>
            <a:noAutofit/>
          </a:bodyPr>
          <a:lstStyle/>
          <a:p>
            <a:r>
              <a:rPr lang="en-US" sz="1100" baseline="0" dirty="0" smtClean="0"/>
              <a:t>Before creating a new site you must plan its location into an existing site collection (unless you are creating a new top level site in which case you are creating a new site collection). You must also plan the new site’s parameters taking care to not duplicate the title and/or URL of an existing site at the same tier in the site collection. After documenting the intended parent site of the selected site collection, you must plan:</a:t>
            </a:r>
          </a:p>
          <a:p>
            <a:pPr lvl="1"/>
            <a:r>
              <a:rPr lang="en-US" sz="1100" b="1" baseline="0" dirty="0" smtClean="0"/>
              <a:t>Title</a:t>
            </a:r>
          </a:p>
          <a:p>
            <a:pPr lvl="1"/>
            <a:r>
              <a:rPr lang="en-US" sz="1100" b="1" baseline="0" dirty="0" smtClean="0"/>
              <a:t>Description</a:t>
            </a:r>
          </a:p>
          <a:p>
            <a:pPr lvl="1"/>
            <a:r>
              <a:rPr lang="en-US" sz="1100" b="1" baseline="0" dirty="0" smtClean="0"/>
              <a:t>Web Site Address</a:t>
            </a:r>
            <a:r>
              <a:rPr lang="en-US" sz="1100" b="0" baseline="0" dirty="0" smtClean="0"/>
              <a:t> (URL)</a:t>
            </a:r>
          </a:p>
          <a:p>
            <a:pPr lvl="1"/>
            <a:r>
              <a:rPr lang="en-US" sz="1100" b="1" baseline="0" dirty="0" smtClean="0"/>
              <a:t>Permissions Inheritance</a:t>
            </a:r>
            <a:r>
              <a:rPr lang="en-US" sz="1100" b="0" baseline="0" dirty="0" smtClean="0"/>
              <a:t> (whether the new site will inherit its parent site’s permission set or use unique permissions)</a:t>
            </a:r>
          </a:p>
          <a:p>
            <a:pPr lvl="1"/>
            <a:r>
              <a:rPr lang="en-US" sz="1100" b="1" baseline="0" dirty="0" smtClean="0"/>
              <a:t>Navigation Inheritance </a:t>
            </a:r>
            <a:r>
              <a:rPr lang="en-US" sz="1100" b="0" baseline="0" dirty="0" smtClean="0"/>
              <a:t>(whether the new site will inherit the navigation links of its parent site or not).</a:t>
            </a:r>
          </a:p>
          <a:p>
            <a:endParaRPr lang="en-US" sz="1100" baseline="0" dirty="0" smtClean="0"/>
          </a:p>
          <a:p>
            <a:r>
              <a:rPr lang="en-US" sz="1100" baseline="0" dirty="0" smtClean="0"/>
              <a:t>To create the new site, you must use one of these methods:</a:t>
            </a:r>
          </a:p>
          <a:p>
            <a:endParaRPr lang="en-US" sz="1100" baseline="0" dirty="0" smtClean="0"/>
          </a:p>
          <a:p>
            <a:pPr marL="685800" lvl="1" indent="-228600">
              <a:buFont typeface="+mj-lt"/>
              <a:buAutoNum type="arabicPeriod"/>
            </a:pPr>
            <a:r>
              <a:rPr lang="en-US" sz="1100" baseline="0" dirty="0" smtClean="0"/>
              <a:t>STSADM.exe Command Line Utility (requires Farm Administrator membership and Windows Administrators group membership)</a:t>
            </a:r>
          </a:p>
          <a:p>
            <a:pPr marL="685800" lvl="1" indent="-228600">
              <a:buFont typeface="+mj-lt"/>
              <a:buAutoNum type="arabicPeriod"/>
            </a:pPr>
            <a:r>
              <a:rPr lang="en-US" sz="1100" baseline="0" dirty="0" smtClean="0"/>
              <a:t>New Site link in the Site Actions menu</a:t>
            </a:r>
          </a:p>
          <a:p>
            <a:pPr marL="685800" lvl="1" indent="-228600">
              <a:buFont typeface="+mj-lt"/>
              <a:buAutoNum type="arabicPeriod"/>
            </a:pPr>
            <a:r>
              <a:rPr lang="en-US" sz="1100" baseline="0" dirty="0" smtClean="0"/>
              <a:t>Create link on the All Site Content page</a:t>
            </a:r>
          </a:p>
          <a:p>
            <a:pPr marL="685800" lvl="1" indent="-228600">
              <a:buFont typeface="+mj-lt"/>
              <a:buAutoNum type="arabicPeriod"/>
            </a:pPr>
            <a:r>
              <a:rPr lang="en-US" sz="1100" baseline="0" dirty="0" smtClean="0"/>
              <a:t>Indirect creation (workspaces created during event creation or document management)</a:t>
            </a:r>
          </a:p>
          <a:p>
            <a:endParaRPr lang="en-US" sz="1100" baseline="0" dirty="0" smtClean="0"/>
          </a:p>
          <a:p>
            <a:r>
              <a:rPr lang="en-US" sz="1100" baseline="0" dirty="0" smtClean="0"/>
              <a:t>NOTE: STSADM.exe is reserved for SharePoint server administrators so this lesson will focus on the other methods.</a:t>
            </a:r>
            <a:endParaRPr lang="en-US" sz="1100" baseline="0" dirty="0"/>
          </a:p>
        </p:txBody>
      </p:sp>
      <p:sp>
        <p:nvSpPr>
          <p:cNvPr id="4" name="Header Placeholder 3"/>
          <p:cNvSpPr>
            <a:spLocks noGrp="1"/>
          </p:cNvSpPr>
          <p:nvPr>
            <p:ph type="hdr" sz="quarter" idx="10"/>
          </p:nvPr>
        </p:nvSpPr>
        <p:spPr/>
        <p:txBody>
          <a:bodyPr/>
          <a:lstStyle/>
          <a:p>
            <a:r>
              <a:rPr lang="en-US" smtClean="0"/>
              <a:t>0x - Lecture Title</a:t>
            </a:r>
            <a:endParaRPr lang="en-US"/>
          </a:p>
        </p:txBody>
      </p:sp>
      <p:sp>
        <p:nvSpPr>
          <p:cNvPr id="5" name="Date Placeholder 4"/>
          <p:cNvSpPr>
            <a:spLocks noGrp="1"/>
          </p:cNvSpPr>
          <p:nvPr>
            <p:ph type="dt" idx="11"/>
          </p:nvPr>
        </p:nvSpPr>
        <p:spPr/>
        <p:txBody>
          <a:bodyPr/>
          <a:lstStyle/>
          <a:p>
            <a:r>
              <a:rPr lang="en-US" smtClean="0"/>
              <a:t>v1.0</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dirty="0" smtClean="0"/>
              <a:t>0x-</a:t>
            </a:r>
            <a:fld id="{073E6628-0705-4E34-90AA-D61A964D0AFD}" type="slidenum">
              <a:rPr lang="en-US" smtClean="0"/>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520" y="4560570"/>
            <a:ext cx="5852160" cy="4354830"/>
          </a:xfrm>
        </p:spPr>
        <p:txBody>
          <a:bodyPr>
            <a:noAutofit/>
          </a:bodyPr>
          <a:lstStyle/>
          <a:p>
            <a:r>
              <a:rPr lang="en-US" dirty="0" smtClean="0"/>
              <a:t>To decommission and delete</a:t>
            </a:r>
            <a:r>
              <a:rPr lang="en-US" baseline="0" dirty="0" smtClean="0"/>
              <a:t> an obsolete SharePoint site, Site Owners have two possible alternative methods they can employ.</a:t>
            </a:r>
          </a:p>
          <a:p>
            <a:endParaRPr lang="en-US" baseline="0" dirty="0" smtClean="0"/>
          </a:p>
          <a:p>
            <a:r>
              <a:rPr lang="en-US" baseline="0" dirty="0" smtClean="0"/>
              <a:t>The first method begins with navigating to the parent site of the site to be deleted.  Using the Site Settings page, the Site Owner can link to a listing of all child sites and workspaces.  Each listed child site or workspace bears a black “X” hyperlink next to it that can be clicked to initiate deletion of that child site or workspace.  The Site Owner will be redirected to a confirmation web page that, once confirmed, will deliver the Owner back to the parent site’s home page.</a:t>
            </a:r>
          </a:p>
          <a:p>
            <a:endParaRPr lang="en-US" baseline="0" dirty="0" smtClean="0"/>
          </a:p>
          <a:p>
            <a:r>
              <a:rPr lang="en-US" baseline="0" dirty="0" smtClean="0"/>
              <a:t>The second method begins with navigating to the site to be deleted.  Using the Site Settings page, the Site Owner can click the “Delete This Site” hyperlink under Site Actions category. The Site Owner will be redirected to a confirmation web page that, once confirmed, will deliver the Owner back to the parent site’s home page.</a:t>
            </a:r>
          </a:p>
          <a:p>
            <a:endParaRPr lang="en-US" baseline="0" dirty="0" smtClean="0"/>
          </a:p>
          <a:p>
            <a:r>
              <a:rPr lang="en-US" baseline="0" dirty="0" smtClean="0"/>
              <a:t>Service Pack 1 for SharePoint 2010 introduces new functionality.  When a Site Owner deletes an entire site, the site and all of its content (lists and libraries) takes up residency in the Site Owners user specific Recycle Bin at the parent site of the site that was just deleted.  This allows Site Owners to salvage a recently deleted site much like salvaging a recently deleted list, folder </a:t>
            </a:r>
            <a:r>
              <a:rPr lang="en-US" baseline="0" smtClean="0"/>
              <a:t>or item.</a:t>
            </a:r>
            <a:endParaRPr lang="en-US" dirty="0"/>
          </a:p>
        </p:txBody>
      </p:sp>
      <p:sp>
        <p:nvSpPr>
          <p:cNvPr id="4" name="Header Placeholder 3"/>
          <p:cNvSpPr>
            <a:spLocks noGrp="1"/>
          </p:cNvSpPr>
          <p:nvPr>
            <p:ph type="hdr" sz="quarter" idx="10"/>
          </p:nvPr>
        </p:nvSpPr>
        <p:spPr/>
        <p:txBody>
          <a:bodyPr/>
          <a:lstStyle/>
          <a:p>
            <a:r>
              <a:rPr lang="en-US" smtClean="0"/>
              <a:t>02 - Creating Sites and Employing Features</a:t>
            </a:r>
            <a:endParaRPr lang="en-US"/>
          </a:p>
        </p:txBody>
      </p:sp>
      <p:sp>
        <p:nvSpPr>
          <p:cNvPr id="5" name="Date Placeholder 4"/>
          <p:cNvSpPr>
            <a:spLocks noGrp="1"/>
          </p:cNvSpPr>
          <p:nvPr>
            <p:ph type="dt" idx="11"/>
          </p:nvPr>
        </p:nvSpPr>
        <p:spPr/>
        <p:txBody>
          <a:bodyPr/>
          <a:lstStyle/>
          <a:p>
            <a:r>
              <a:rPr lang="en-US" smtClean="0"/>
              <a:t>v1.1</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02-</a:t>
            </a:r>
            <a:fld id="{073E6628-0705-4E34-90AA-D61A964D0AFD}" type="slidenum">
              <a:rPr lang="en-US" smtClean="0"/>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this demonstration, your instructor will illustrate the process of creating a new site using the Site Actions menu method</a:t>
            </a:r>
            <a:r>
              <a:rPr lang="en-US" baseline="0" dirty="0" smtClean="0"/>
              <a:t>.</a:t>
            </a:r>
            <a:endParaRPr lang="en-US" dirty="0" smtClean="0"/>
          </a:p>
        </p:txBody>
      </p:sp>
      <p:sp>
        <p:nvSpPr>
          <p:cNvPr id="4" name="Header Placeholder 3"/>
          <p:cNvSpPr>
            <a:spLocks noGrp="1"/>
          </p:cNvSpPr>
          <p:nvPr>
            <p:ph type="hdr" sz="quarter" idx="10"/>
          </p:nvPr>
        </p:nvSpPr>
        <p:spPr/>
        <p:txBody>
          <a:bodyPr/>
          <a:lstStyle/>
          <a:p>
            <a:r>
              <a:rPr lang="en-US" smtClean="0"/>
              <a:t>0x - Lecture Title</a:t>
            </a:r>
            <a:endParaRPr lang="en-US"/>
          </a:p>
        </p:txBody>
      </p:sp>
      <p:sp>
        <p:nvSpPr>
          <p:cNvPr id="5" name="Date Placeholder 4"/>
          <p:cNvSpPr>
            <a:spLocks noGrp="1"/>
          </p:cNvSpPr>
          <p:nvPr>
            <p:ph type="dt" idx="11"/>
          </p:nvPr>
        </p:nvSpPr>
        <p:spPr/>
        <p:txBody>
          <a:bodyPr/>
          <a:lstStyle/>
          <a:p>
            <a:r>
              <a:rPr lang="en-US" smtClean="0"/>
              <a:t>v1.0</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0x-</a:t>
            </a:r>
            <a:fld id="{073E6628-0705-4E34-90AA-D61A964D0AFD}" type="slidenum">
              <a:rPr lang="en-US" smtClean="0"/>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520" y="4560570"/>
            <a:ext cx="5852160" cy="4735830"/>
          </a:xfrm>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smtClean="0"/>
              <a:t>0x - Lecture Title</a:t>
            </a:r>
            <a:endParaRPr lang="en-US"/>
          </a:p>
        </p:txBody>
      </p:sp>
      <p:sp>
        <p:nvSpPr>
          <p:cNvPr id="5" name="Date Placeholder 4"/>
          <p:cNvSpPr>
            <a:spLocks noGrp="1"/>
          </p:cNvSpPr>
          <p:nvPr>
            <p:ph type="dt" idx="11"/>
          </p:nvPr>
        </p:nvSpPr>
        <p:spPr/>
        <p:txBody>
          <a:bodyPr/>
          <a:lstStyle/>
          <a:p>
            <a:r>
              <a:rPr lang="en-US" smtClean="0"/>
              <a:t>v1.0</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0x-</a:t>
            </a:r>
            <a:fld id="{073E6628-0705-4E34-90AA-D61A964D0AFD}" type="slidenum">
              <a:rPr lang="en-US" smtClean="0"/>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SharePoint provides many tools for customizing the look and feel of your site. First and foremost, SharePoint is based</a:t>
            </a:r>
            <a:r>
              <a:rPr lang="en-US" baseline="0" dirty="0" smtClean="0"/>
              <a:t> on ASP.NET technology, which employs the use of Master Pages (an XML-formatted file) to dictate syntax and style of a SharePoint site. There is one Master Page used by SharePoint for formatting all Publishing pages, called the Site Master Page. And a second Master Page called the System Master Page that SharePoint uses to format all forms and view pages. The Master Page contains controls for the “management” portions of the page such as the top and left edge, while also allocating sufficient space in a control called a placeholder that give site administrators and page editors a section in which to employ user-defined web parts.</a:t>
            </a:r>
          </a:p>
          <a:p>
            <a:endParaRPr lang="en-US" baseline="0" dirty="0" smtClean="0"/>
          </a:p>
          <a:p>
            <a:r>
              <a:rPr lang="en-US" baseline="0" dirty="0" smtClean="0"/>
              <a:t>Master Pages also allow site administrators and site collection administrators to apply a file called a Cascading Style Sheet to the site that will flow to all </a:t>
            </a:r>
            <a:r>
              <a:rPr lang="en-US" baseline="0" dirty="0" err="1" smtClean="0"/>
              <a:t>subsites</a:t>
            </a:r>
            <a:r>
              <a:rPr lang="en-US" baseline="0" dirty="0" smtClean="0"/>
              <a:t> and their </a:t>
            </a:r>
            <a:r>
              <a:rPr lang="en-US" baseline="0" dirty="0" err="1" smtClean="0"/>
              <a:t>subsites</a:t>
            </a:r>
            <a:r>
              <a:rPr lang="en-US" baseline="0" dirty="0" smtClean="0"/>
              <a:t> via inheritance. The style sheet can define things like font style, weight, color and size as well as other formatting such as background color, borders and margins. Alternatively, SharePoint offers Themes in the Look and Feel heading of Site Settings that will quickly change background, highlight and font coloring to quickly give your site impact.</a:t>
            </a:r>
          </a:p>
          <a:p>
            <a:endParaRPr lang="en-US" baseline="0" dirty="0" smtClean="0"/>
          </a:p>
          <a:p>
            <a:r>
              <a:rPr lang="en-US" dirty="0" smtClean="0"/>
              <a:t>Remember</a:t>
            </a:r>
            <a:r>
              <a:rPr lang="en-US" baseline="0" dirty="0" smtClean="0"/>
              <a:t> that once you apply alternative Master Pages, Style or Themes to a site you can save the site as a custom site template into the Site Template Gallery in the </a:t>
            </a:r>
            <a:r>
              <a:rPr lang="en-US" baseline="0" dirty="0" err="1" smtClean="0"/>
              <a:t>the</a:t>
            </a:r>
            <a:r>
              <a:rPr lang="en-US" baseline="0" dirty="0" smtClean="0"/>
              <a:t> top level site of the site collection. This will allow future site creators to choose your custom template and build new sites that maintain appearances and breed consistency throughout your site collection.</a:t>
            </a:r>
            <a:endParaRPr lang="en-US" dirty="0"/>
          </a:p>
        </p:txBody>
      </p:sp>
      <p:sp>
        <p:nvSpPr>
          <p:cNvPr id="4" name="Header Placeholder 3"/>
          <p:cNvSpPr>
            <a:spLocks noGrp="1"/>
          </p:cNvSpPr>
          <p:nvPr>
            <p:ph type="hdr" sz="quarter" idx="10"/>
          </p:nvPr>
        </p:nvSpPr>
        <p:spPr/>
        <p:txBody>
          <a:bodyPr/>
          <a:lstStyle/>
          <a:p>
            <a:r>
              <a:rPr lang="en-US" smtClean="0"/>
              <a:t>0x - Lecture Title</a:t>
            </a:r>
            <a:endParaRPr lang="en-US"/>
          </a:p>
        </p:txBody>
      </p:sp>
      <p:sp>
        <p:nvSpPr>
          <p:cNvPr id="5" name="Date Placeholder 4"/>
          <p:cNvSpPr>
            <a:spLocks noGrp="1"/>
          </p:cNvSpPr>
          <p:nvPr>
            <p:ph type="dt" idx="11"/>
          </p:nvPr>
        </p:nvSpPr>
        <p:spPr/>
        <p:txBody>
          <a:bodyPr/>
          <a:lstStyle/>
          <a:p>
            <a:r>
              <a:rPr lang="en-US" smtClean="0"/>
              <a:t>v1.0</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0x-</a:t>
            </a:r>
            <a:fld id="{073E6628-0705-4E34-90AA-D61A964D0AFD}" type="slidenum">
              <a:rPr lang="en-US" smtClean="0"/>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Site security</a:t>
            </a:r>
            <a:r>
              <a:rPr lang="en-US" baseline="0" dirty="0" smtClean="0"/>
              <a:t> is enforced by SharePoint’s independent security architecture, which is maintained separately from the directory service on which SharePoint web applications depend for authentication. Whether your SharePoint server is a stand-alone server in a peer-to-peer workgroup or a member server in a Microsoft Active Directory domain, you must maintain your SharePoint security separately from managing your Windows security.</a:t>
            </a:r>
          </a:p>
          <a:p>
            <a:endParaRPr lang="en-US" baseline="0" dirty="0" smtClean="0"/>
          </a:p>
          <a:p>
            <a:r>
              <a:rPr lang="en-US" baseline="0" dirty="0" smtClean="0"/>
              <a:t>The details of SharePoint’s security architecture will be explained in a later module of this course. In the practice of planning sites, however, it is important to remember that </a:t>
            </a:r>
            <a:r>
              <a:rPr lang="en-US" baseline="0" dirty="0" err="1" smtClean="0"/>
              <a:t>subsites</a:t>
            </a:r>
            <a:r>
              <a:rPr lang="en-US" baseline="0" dirty="0" smtClean="0"/>
              <a:t> will inherit the permission grants that have been defined in their parent site and honor them as their own (by default). During site creation, you can prevent this behavior from inception by setting the Permissions property to </a:t>
            </a:r>
            <a:r>
              <a:rPr lang="en-US" b="1" baseline="0" dirty="0" smtClean="0"/>
              <a:t>Use Unique Permissions</a:t>
            </a:r>
            <a:r>
              <a:rPr lang="en-US" baseline="0" dirty="0" smtClean="0"/>
              <a:t>. In doing so, you will be forced to define unique SharePoint groups and their memberships for the site. Any </a:t>
            </a:r>
            <a:r>
              <a:rPr lang="en-US" baseline="0" dirty="0" err="1" smtClean="0"/>
              <a:t>subsites</a:t>
            </a:r>
            <a:r>
              <a:rPr lang="en-US" baseline="0" dirty="0" smtClean="0"/>
              <a:t> of this new site that you may create in the future with default Permissions settings will inherit the unique groups, memberships and permissions you define.</a:t>
            </a:r>
          </a:p>
          <a:p>
            <a:endParaRPr lang="en-US" baseline="0" dirty="0" smtClean="0"/>
          </a:p>
          <a:p>
            <a:r>
              <a:rPr lang="en-US" baseline="0" dirty="0" smtClean="0"/>
              <a:t>Anytime you disable permissions inheritance you should document your decision (including justifications). As mentioned previously in this course, disabling inheritance adds administrative overhead because sites in the hierarchy to which a similar user set needs similar permissions must be configured separately and in the same manner. This is known as repetitive administration and is considered by many to be counter-productive. Try to use permissions inheritance to your advantage by planning your site hierarchy according to permissions defined at the top </a:t>
            </a:r>
            <a:r>
              <a:rPr lang="en-US" i="1" baseline="0" dirty="0" smtClean="0"/>
              <a:t>before</a:t>
            </a:r>
            <a:r>
              <a:rPr lang="en-US" baseline="0" dirty="0" smtClean="0"/>
              <a:t> embarking on site creation…not planning permissions </a:t>
            </a:r>
            <a:r>
              <a:rPr lang="en-US" i="1" baseline="0" dirty="0" smtClean="0"/>
              <a:t>after</a:t>
            </a:r>
            <a:r>
              <a:rPr lang="en-US" baseline="0" dirty="0" smtClean="0"/>
              <a:t> site creation.</a:t>
            </a:r>
          </a:p>
          <a:p>
            <a:endParaRPr lang="en-US" dirty="0"/>
          </a:p>
        </p:txBody>
      </p:sp>
      <p:sp>
        <p:nvSpPr>
          <p:cNvPr id="4" name="Header Placeholder 3"/>
          <p:cNvSpPr>
            <a:spLocks noGrp="1"/>
          </p:cNvSpPr>
          <p:nvPr>
            <p:ph type="hdr" sz="quarter" idx="10"/>
          </p:nvPr>
        </p:nvSpPr>
        <p:spPr/>
        <p:txBody>
          <a:bodyPr/>
          <a:lstStyle/>
          <a:p>
            <a:r>
              <a:rPr lang="en-US" smtClean="0"/>
              <a:t>0x - Lecture Title</a:t>
            </a:r>
            <a:endParaRPr lang="en-US"/>
          </a:p>
        </p:txBody>
      </p:sp>
      <p:sp>
        <p:nvSpPr>
          <p:cNvPr id="5" name="Date Placeholder 4"/>
          <p:cNvSpPr>
            <a:spLocks noGrp="1"/>
          </p:cNvSpPr>
          <p:nvPr>
            <p:ph type="dt" idx="11"/>
          </p:nvPr>
        </p:nvSpPr>
        <p:spPr/>
        <p:txBody>
          <a:bodyPr/>
          <a:lstStyle/>
          <a:p>
            <a:r>
              <a:rPr lang="en-US" smtClean="0"/>
              <a:t>v1.0</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0x-</a:t>
            </a:r>
            <a:fld id="{073E6628-0705-4E34-90AA-D61A964D0AFD}" type="slidenum">
              <a:rPr lang="en-US" smtClean="0"/>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this demonstration</a:t>
            </a:r>
            <a:r>
              <a:rPr lang="en-US" baseline="0" dirty="0" smtClean="0"/>
              <a:t> your instructor will illustrate how to customize the look and feel of a site and how to plan a “from the top down” security model.</a:t>
            </a:r>
            <a:endParaRPr lang="en-US" dirty="0"/>
          </a:p>
        </p:txBody>
      </p:sp>
      <p:sp>
        <p:nvSpPr>
          <p:cNvPr id="4" name="Header Placeholder 3"/>
          <p:cNvSpPr>
            <a:spLocks noGrp="1"/>
          </p:cNvSpPr>
          <p:nvPr>
            <p:ph type="hdr" sz="quarter" idx="10"/>
          </p:nvPr>
        </p:nvSpPr>
        <p:spPr/>
        <p:txBody>
          <a:bodyPr/>
          <a:lstStyle/>
          <a:p>
            <a:r>
              <a:rPr lang="en-US" smtClean="0"/>
              <a:t>0x - Lecture Title</a:t>
            </a:r>
            <a:endParaRPr lang="en-US"/>
          </a:p>
        </p:txBody>
      </p:sp>
      <p:sp>
        <p:nvSpPr>
          <p:cNvPr id="5" name="Date Placeholder 4"/>
          <p:cNvSpPr>
            <a:spLocks noGrp="1"/>
          </p:cNvSpPr>
          <p:nvPr>
            <p:ph type="dt" idx="11"/>
          </p:nvPr>
        </p:nvSpPr>
        <p:spPr/>
        <p:txBody>
          <a:bodyPr/>
          <a:lstStyle/>
          <a:p>
            <a:r>
              <a:rPr lang="en-US" smtClean="0"/>
              <a:t>v1.0</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0x-</a:t>
            </a:r>
            <a:fld id="{073E6628-0705-4E34-90AA-D61A964D0AFD}" type="slidenum">
              <a:rPr lang="en-US" smtClean="0"/>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520" y="4560570"/>
            <a:ext cx="5852160" cy="4735830"/>
          </a:xfrm>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smtClean="0"/>
              <a:t>0x - Lecture Title</a:t>
            </a:r>
            <a:endParaRPr lang="en-US"/>
          </a:p>
        </p:txBody>
      </p:sp>
      <p:sp>
        <p:nvSpPr>
          <p:cNvPr id="5" name="Date Placeholder 4"/>
          <p:cNvSpPr>
            <a:spLocks noGrp="1"/>
          </p:cNvSpPr>
          <p:nvPr>
            <p:ph type="dt" idx="11"/>
          </p:nvPr>
        </p:nvSpPr>
        <p:spPr/>
        <p:txBody>
          <a:bodyPr/>
          <a:lstStyle/>
          <a:p>
            <a:r>
              <a:rPr lang="en-US" smtClean="0"/>
              <a:t>v1.0</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0x-</a:t>
            </a:r>
            <a:fld id="{073E6628-0705-4E34-90AA-D61A964D0AFD}" type="slidenum">
              <a:rPr lang="en-US" smtClean="0"/>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a:t>
            </a:r>
            <a:r>
              <a:rPr lang="en-US" baseline="0" dirty="0" smtClean="0"/>
              <a:t> course has already mentioned that SharePoint is based on ASP.NET technology and as such, it employs an ASP.NET programming delivery mechanism called a </a:t>
            </a:r>
            <a:r>
              <a:rPr lang="en-US" b="1" i="1" baseline="0" dirty="0" smtClean="0"/>
              <a:t>Feature</a:t>
            </a:r>
            <a:r>
              <a:rPr lang="en-US" baseline="0" dirty="0" smtClean="0"/>
              <a:t>. Features are what give SharePoint sites their content types, template gallery items and most of their functionality. Site administrators control the Features enabled on a given site, while site collection administrators manage Features employed for the entire site collection.</a:t>
            </a:r>
          </a:p>
          <a:p>
            <a:endParaRPr lang="en-US" baseline="0" dirty="0" smtClean="0"/>
          </a:p>
          <a:p>
            <a:r>
              <a:rPr lang="en-US" baseline="0" dirty="0" smtClean="0"/>
              <a:t>When a programmer (or </a:t>
            </a:r>
            <a:r>
              <a:rPr lang="en-US" i="1" baseline="0" dirty="0" smtClean="0"/>
              <a:t>developer</a:t>
            </a:r>
            <a:r>
              <a:rPr lang="en-US" baseline="0" dirty="0" smtClean="0"/>
              <a:t>) writes a SharePoint Feature, they scope the Feature to be activated at one of four levels:</a:t>
            </a:r>
          </a:p>
          <a:p>
            <a:endParaRPr lang="en-US" baseline="0" dirty="0" smtClean="0"/>
          </a:p>
          <a:p>
            <a:pPr lvl="2"/>
            <a:r>
              <a:rPr lang="en-US" b="1" baseline="0" dirty="0" smtClean="0"/>
              <a:t>Farm</a:t>
            </a:r>
            <a:r>
              <a:rPr lang="en-US" baseline="0" dirty="0" smtClean="0"/>
              <a:t> – the Feature’s functionality applies to services maintained at the SharePoint farm level (which can therefore be made available to all web applications, site collections and sites in the farm that use those services)</a:t>
            </a:r>
          </a:p>
          <a:p>
            <a:r>
              <a:rPr lang="en-US" baseline="0" dirty="0" smtClean="0"/>
              <a:t>	</a:t>
            </a:r>
            <a:r>
              <a:rPr lang="en-US" b="1" baseline="0" dirty="0" smtClean="0"/>
              <a:t>Web Application</a:t>
            </a:r>
            <a:r>
              <a:rPr lang="en-US" baseline="0" dirty="0" smtClean="0"/>
              <a:t> – the Feature’s functionality is available web application 	wide (to all site collections therein)</a:t>
            </a:r>
          </a:p>
          <a:p>
            <a:r>
              <a:rPr lang="en-US" baseline="0" dirty="0" smtClean="0"/>
              <a:t>	</a:t>
            </a:r>
            <a:r>
              <a:rPr lang="en-US" b="1" baseline="0" dirty="0" smtClean="0"/>
              <a:t>Site Collection</a:t>
            </a:r>
            <a:r>
              <a:rPr lang="en-US" baseline="0" dirty="0" smtClean="0"/>
              <a:t> – the Feature applies to a particular site collection and will 	provide functionality to the entire collection</a:t>
            </a:r>
          </a:p>
          <a:p>
            <a:pPr lvl="2"/>
            <a:r>
              <a:rPr lang="en-US" b="1" baseline="0" dirty="0" smtClean="0"/>
              <a:t>Site</a:t>
            </a:r>
            <a:r>
              <a:rPr lang="en-US" baseline="0" dirty="0" smtClean="0"/>
              <a:t> – the Feature is written to provide specific site objects, site content and site-level functionality and can be applied at any given site from any site collection throughout the SharePoint farm</a:t>
            </a:r>
          </a:p>
          <a:p>
            <a:endParaRPr lang="en-US" dirty="0" smtClean="0"/>
          </a:p>
          <a:p>
            <a:r>
              <a:rPr lang="en-US" baseline="0" dirty="0" smtClean="0"/>
              <a:t>SharePoint</a:t>
            </a:r>
            <a:r>
              <a:rPr lang="en-US" dirty="0" smtClean="0"/>
              <a:t> ships with several Features already installed, many of which are automatically activated during SharePoint installation, web application creation, and site collection/site creation.</a:t>
            </a:r>
            <a:endParaRPr lang="en-US" baseline="0" dirty="0"/>
          </a:p>
          <a:p>
            <a:pPr lvl="2"/>
            <a:endParaRPr lang="en-US" baseline="0" dirty="0" smtClean="0"/>
          </a:p>
        </p:txBody>
      </p:sp>
      <p:sp>
        <p:nvSpPr>
          <p:cNvPr id="4" name="Header Placeholder 3"/>
          <p:cNvSpPr>
            <a:spLocks noGrp="1"/>
          </p:cNvSpPr>
          <p:nvPr>
            <p:ph type="hdr" sz="quarter" idx="10"/>
          </p:nvPr>
        </p:nvSpPr>
        <p:spPr/>
        <p:txBody>
          <a:bodyPr/>
          <a:lstStyle/>
          <a:p>
            <a:r>
              <a:rPr lang="en-US" smtClean="0"/>
              <a:t>0x - Lecture Title</a:t>
            </a:r>
            <a:endParaRPr lang="en-US"/>
          </a:p>
        </p:txBody>
      </p:sp>
      <p:sp>
        <p:nvSpPr>
          <p:cNvPr id="5" name="Date Placeholder 4"/>
          <p:cNvSpPr>
            <a:spLocks noGrp="1"/>
          </p:cNvSpPr>
          <p:nvPr>
            <p:ph type="dt" idx="11"/>
          </p:nvPr>
        </p:nvSpPr>
        <p:spPr/>
        <p:txBody>
          <a:bodyPr/>
          <a:lstStyle/>
          <a:p>
            <a:r>
              <a:rPr lang="en-US" smtClean="0"/>
              <a:t>v1.0</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0x-</a:t>
            </a:r>
            <a:fld id="{073E6628-0705-4E34-90AA-D61A964D0AFD}" type="slidenum">
              <a:rPr lang="en-US" smtClean="0"/>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Site administrators</a:t>
            </a:r>
            <a:r>
              <a:rPr lang="en-US" baseline="0" dirty="0" smtClean="0"/>
              <a:t> and site collection administrators can manage the Features available at their respective levels via the tools in Site Settings. For example, the </a:t>
            </a:r>
            <a:r>
              <a:rPr lang="en-US" b="1" baseline="0" dirty="0" smtClean="0"/>
              <a:t>Manage site features</a:t>
            </a:r>
            <a:r>
              <a:rPr lang="en-US" baseline="0" dirty="0" smtClean="0"/>
              <a:t> link under the </a:t>
            </a:r>
            <a:r>
              <a:rPr lang="en-US" i="1" baseline="0" dirty="0" smtClean="0"/>
              <a:t>Site Actions</a:t>
            </a:r>
            <a:r>
              <a:rPr lang="en-US" baseline="0" dirty="0" smtClean="0"/>
              <a:t> heading navigates to a page that displays all of the site-scoped Features installed in the SharePoint farm and reports their activation status in the </a:t>
            </a:r>
            <a:r>
              <a:rPr lang="en-US" i="1" baseline="0" dirty="0" smtClean="0"/>
              <a:t>Status</a:t>
            </a:r>
            <a:r>
              <a:rPr lang="en-US" baseline="0" dirty="0" smtClean="0"/>
              <a:t> column. The presence of a blue text box containing the word “Active” in the Status column indicates that the according Feature has been activated and is performing on the site. The absence of that blue text box indicates the Feature is currently deactivated.</a:t>
            </a:r>
          </a:p>
          <a:p>
            <a:endParaRPr lang="en-US" baseline="0" dirty="0" smtClean="0"/>
          </a:p>
          <a:p>
            <a:r>
              <a:rPr lang="en-US" baseline="0" dirty="0" smtClean="0"/>
              <a:t>To activate a currently deactivated Feature, simply click the </a:t>
            </a:r>
            <a:r>
              <a:rPr lang="en-US" b="1" baseline="0" dirty="0" smtClean="0"/>
              <a:t>Activate</a:t>
            </a:r>
            <a:r>
              <a:rPr lang="en-US" baseline="0" dirty="0" smtClean="0"/>
              <a:t> button on the feature. This button’s label will change to the word Deactivate once the Feature is up and running (displaying the Active blue text box). To deactivate a currently activated Feature simply click the active Feature’s </a:t>
            </a:r>
            <a:r>
              <a:rPr lang="en-US" b="1" baseline="0" dirty="0" smtClean="0"/>
              <a:t>Deactivate</a:t>
            </a:r>
            <a:r>
              <a:rPr lang="en-US" baseline="0" dirty="0" smtClean="0"/>
              <a:t> button. NOTE: deactivating a Feature on which existing content depends can corrupt SharePoint so upon clicking the Deactivate button you will be taken to a confirmation page where you must deliberately click a </a:t>
            </a:r>
            <a:r>
              <a:rPr lang="en-US" b="1" baseline="0" dirty="0" smtClean="0"/>
              <a:t>Deactivate this feature</a:t>
            </a:r>
            <a:r>
              <a:rPr lang="en-US" baseline="0" dirty="0" smtClean="0"/>
              <a:t> hyperlink.</a:t>
            </a:r>
          </a:p>
          <a:p>
            <a:endParaRPr lang="en-US" baseline="0" dirty="0" smtClean="0"/>
          </a:p>
          <a:p>
            <a:r>
              <a:rPr lang="en-US" baseline="0" dirty="0" smtClean="0"/>
              <a:t>The Features listed at the Site level are different Features than those available at the Site Collection level. But even though the Features don’t overlap they are still sometimes related. Depending on how the developers wrote the Features, it is possible that one Feature may depend on another Feature being installed as well. These dependency chains can extend to multiple Features so SharePoint will automatically activate any Features on which your chosen Feature depends when you activate your chosen Feature. You cannot deactivate a Feature on which other Features that are still activated depend.</a:t>
            </a:r>
            <a:endParaRPr lang="en-US" dirty="0"/>
          </a:p>
        </p:txBody>
      </p:sp>
      <p:sp>
        <p:nvSpPr>
          <p:cNvPr id="4" name="Header Placeholder 3"/>
          <p:cNvSpPr>
            <a:spLocks noGrp="1"/>
          </p:cNvSpPr>
          <p:nvPr>
            <p:ph type="hdr" sz="quarter" idx="10"/>
          </p:nvPr>
        </p:nvSpPr>
        <p:spPr/>
        <p:txBody>
          <a:bodyPr/>
          <a:lstStyle/>
          <a:p>
            <a:r>
              <a:rPr lang="en-US" smtClean="0"/>
              <a:t>0x - Lecture Title</a:t>
            </a:r>
            <a:endParaRPr lang="en-US"/>
          </a:p>
        </p:txBody>
      </p:sp>
      <p:sp>
        <p:nvSpPr>
          <p:cNvPr id="5" name="Date Placeholder 4"/>
          <p:cNvSpPr>
            <a:spLocks noGrp="1"/>
          </p:cNvSpPr>
          <p:nvPr>
            <p:ph type="dt" idx="11"/>
          </p:nvPr>
        </p:nvSpPr>
        <p:spPr/>
        <p:txBody>
          <a:bodyPr/>
          <a:lstStyle/>
          <a:p>
            <a:r>
              <a:rPr lang="en-US" smtClean="0"/>
              <a:t>v1.0</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0x-</a:t>
            </a:r>
            <a:fld id="{073E6628-0705-4E34-90AA-D61A964D0AFD}" type="slidenum">
              <a:rPr lang="en-US" smtClean="0"/>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520" y="4560570"/>
            <a:ext cx="5852160" cy="4735830"/>
          </a:xfrm>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smtClean="0"/>
              <a:t>0x - Lecture Title</a:t>
            </a:r>
            <a:endParaRPr lang="en-US"/>
          </a:p>
        </p:txBody>
      </p:sp>
      <p:sp>
        <p:nvSpPr>
          <p:cNvPr id="5" name="Date Placeholder 4"/>
          <p:cNvSpPr>
            <a:spLocks noGrp="1"/>
          </p:cNvSpPr>
          <p:nvPr>
            <p:ph type="dt" idx="11"/>
          </p:nvPr>
        </p:nvSpPr>
        <p:spPr/>
        <p:txBody>
          <a:bodyPr/>
          <a:lstStyle/>
          <a:p>
            <a:r>
              <a:rPr lang="en-US" smtClean="0"/>
              <a:t>v1.0</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0x-</a:t>
            </a:r>
            <a:fld id="{073E6628-0705-4E34-90AA-D61A964D0AFD}"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this demonstration, your instructor will illustrate:</a:t>
            </a:r>
          </a:p>
          <a:p>
            <a:endParaRPr lang="en-US" dirty="0" smtClean="0"/>
          </a:p>
          <a:p>
            <a:r>
              <a:rPr lang="en-US" dirty="0" smtClean="0"/>
              <a:t> How to activate a Feature.</a:t>
            </a:r>
          </a:p>
          <a:p>
            <a:r>
              <a:rPr lang="en-US" dirty="0" smtClean="0"/>
              <a:t> The effects of activating a Feature.</a:t>
            </a:r>
          </a:p>
          <a:p>
            <a:r>
              <a:rPr lang="en-US" dirty="0" smtClean="0"/>
              <a:t> How to deactivate a Feature.</a:t>
            </a:r>
            <a:endParaRPr lang="en-US" dirty="0"/>
          </a:p>
        </p:txBody>
      </p:sp>
      <p:sp>
        <p:nvSpPr>
          <p:cNvPr id="4" name="Header Placeholder 3"/>
          <p:cNvSpPr>
            <a:spLocks noGrp="1"/>
          </p:cNvSpPr>
          <p:nvPr>
            <p:ph type="hdr" sz="quarter" idx="10"/>
          </p:nvPr>
        </p:nvSpPr>
        <p:spPr/>
        <p:txBody>
          <a:bodyPr/>
          <a:lstStyle/>
          <a:p>
            <a:r>
              <a:rPr lang="en-US" smtClean="0"/>
              <a:t>0x - Lecture Title</a:t>
            </a:r>
            <a:endParaRPr lang="en-US"/>
          </a:p>
        </p:txBody>
      </p:sp>
      <p:sp>
        <p:nvSpPr>
          <p:cNvPr id="5" name="Date Placeholder 4"/>
          <p:cNvSpPr>
            <a:spLocks noGrp="1"/>
          </p:cNvSpPr>
          <p:nvPr>
            <p:ph type="dt" idx="11"/>
          </p:nvPr>
        </p:nvSpPr>
        <p:spPr/>
        <p:txBody>
          <a:bodyPr/>
          <a:lstStyle/>
          <a:p>
            <a:r>
              <a:rPr lang="en-US" smtClean="0"/>
              <a:t>v1.0</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0x-</a:t>
            </a:r>
            <a:fld id="{073E6628-0705-4E34-90AA-D61A964D0AFD}" type="slidenum">
              <a:rPr lang="en-US" smtClean="0"/>
              <a:pPr/>
              <a:t>20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520" y="4560570"/>
            <a:ext cx="5852160" cy="4735830"/>
          </a:xfrm>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smtClean="0"/>
              <a:t>0x - Lecture Title</a:t>
            </a:r>
            <a:endParaRPr lang="en-US"/>
          </a:p>
        </p:txBody>
      </p:sp>
      <p:sp>
        <p:nvSpPr>
          <p:cNvPr id="5" name="Date Placeholder 4"/>
          <p:cNvSpPr>
            <a:spLocks noGrp="1"/>
          </p:cNvSpPr>
          <p:nvPr>
            <p:ph type="dt" idx="11"/>
          </p:nvPr>
        </p:nvSpPr>
        <p:spPr/>
        <p:txBody>
          <a:bodyPr/>
          <a:lstStyle/>
          <a:p>
            <a:r>
              <a:rPr lang="en-US" smtClean="0"/>
              <a:t>v1.0</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0x-</a:t>
            </a:r>
            <a:fld id="{073E6628-0705-4E34-90AA-D61A964D0AFD}" type="slidenum">
              <a:rPr lang="en-US" smtClean="0"/>
              <a:pPr/>
              <a:t>21</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dirty="0" smtClean="0"/>
              <a:t>Creating new sites into a SharePoint 2010 site collection adds</a:t>
            </a:r>
            <a:r>
              <a:rPr lang="en-US" baseline="0" dirty="0" smtClean="0"/>
              <a:t> overhead to the enterprise and should not be undertaken lightly. Yet the actual process of creating sites is relatively simple, making it easy to generate new sites unnecessarily when perhaps a more streamlined solution is available. </a:t>
            </a:r>
            <a:r>
              <a:rPr lang="en-US" dirty="0" smtClean="0"/>
              <a:t>Prior to creating a new site in SharePoint,</a:t>
            </a:r>
            <a:r>
              <a:rPr lang="en-US" baseline="0" dirty="0" smtClean="0"/>
              <a:t> it is important to understand </a:t>
            </a:r>
            <a:r>
              <a:rPr lang="en-US" i="1" baseline="0" dirty="0" smtClean="0"/>
              <a:t>why</a:t>
            </a:r>
            <a:r>
              <a:rPr lang="en-US" i="0" baseline="0" dirty="0" smtClean="0"/>
              <a:t> </a:t>
            </a:r>
            <a:r>
              <a:rPr lang="en-US" baseline="0" dirty="0" smtClean="0"/>
              <a:t>you are creating the new site and make sure your reasons meet your company’s criteria for creating SharePoint sites.</a:t>
            </a:r>
          </a:p>
          <a:p>
            <a:endParaRPr lang="en-US" baseline="0" dirty="0" smtClean="0"/>
          </a:p>
          <a:p>
            <a:r>
              <a:rPr lang="en-US" baseline="0" dirty="0" smtClean="0"/>
              <a:t>Analyzing potential site creation should begin with a firm understanding of current business needs, user demands, business rules and the structure of any existing content. Sometimes a request for a new site is a thinly disguised indication of user training needs because the content being described already exists in SharePoint but users are having difficulty finding it or are not authorized to access it. A clear description of the corporate information architecture should outline how data is classified then exposed in SharePoint and will help users understand the logic behind the existing content structure.</a:t>
            </a:r>
          </a:p>
          <a:p>
            <a:endParaRPr lang="en-US" baseline="0" dirty="0" smtClean="0"/>
          </a:p>
          <a:p>
            <a:r>
              <a:rPr lang="en-US" baseline="0" dirty="0" smtClean="0"/>
              <a:t>Knowing what settings are configured at the site level and will thus influence the pages, lists and content within that site will help you decide when it may be necessary to create a new site. For example, if you need to create a new document library that should be prohibited from becoming an RSS feed, you may need to consider building a new site for the library rather than placing it into a library that has RSS Feeds enabled and already contains lists that are RSS feeds. Further consideration should be given to administration of and authority to the content planned for the site. Lastly, the intended audience for the content, whether they access SharePoint internally or remotely, and how they will prefer to navigate the site may influence your decision to create a new site.</a:t>
            </a:r>
          </a:p>
          <a:p>
            <a:endParaRPr lang="en-US" baseline="0" dirty="0" smtClean="0"/>
          </a:p>
          <a:p>
            <a:r>
              <a:rPr lang="en-US" baseline="0" dirty="0" smtClean="0"/>
              <a:t>Unfortunately there is no single perfect formula for determining whether or not new content requires a new site. However, Microsoft offers a site planning worksheet that can help you decide whether to create a whole new site or merely add pages, lists or libraries to an existing site. A link to download the worksheet is available on Microsoft </a:t>
            </a:r>
            <a:r>
              <a:rPr lang="en-US" baseline="0" dirty="0" err="1" smtClean="0"/>
              <a:t>Technet</a:t>
            </a:r>
            <a:r>
              <a:rPr lang="en-US" baseline="0" dirty="0" smtClean="0"/>
              <a:t> article cc263267 at http://technet.microsoft.com.</a:t>
            </a:r>
          </a:p>
        </p:txBody>
      </p:sp>
      <p:sp>
        <p:nvSpPr>
          <p:cNvPr id="4" name="Header Placeholder 3"/>
          <p:cNvSpPr>
            <a:spLocks noGrp="1"/>
          </p:cNvSpPr>
          <p:nvPr>
            <p:ph type="hdr" sz="quarter" idx="10"/>
          </p:nvPr>
        </p:nvSpPr>
        <p:spPr/>
        <p:txBody>
          <a:bodyPr/>
          <a:lstStyle/>
          <a:p>
            <a:r>
              <a:rPr lang="en-US" smtClean="0"/>
              <a:t>0x - Lecture Title</a:t>
            </a:r>
            <a:endParaRPr lang="en-US"/>
          </a:p>
        </p:txBody>
      </p:sp>
      <p:sp>
        <p:nvSpPr>
          <p:cNvPr id="5" name="Date Placeholder 4"/>
          <p:cNvSpPr>
            <a:spLocks noGrp="1"/>
          </p:cNvSpPr>
          <p:nvPr>
            <p:ph type="dt" idx="11"/>
          </p:nvPr>
        </p:nvSpPr>
        <p:spPr/>
        <p:txBody>
          <a:bodyPr/>
          <a:lstStyle/>
          <a:p>
            <a:r>
              <a:rPr lang="en-US" smtClean="0"/>
              <a:t>v1.0</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fld id="{073E6628-0705-4E34-90AA-D61A964D0AFD}"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If</a:t>
            </a:r>
            <a:r>
              <a:rPr lang="en-US" baseline="0" dirty="0" smtClean="0"/>
              <a:t> you determine that a new site is absolutely necessary, your next decision has to be where to build the site in SharePoint’s logical architecture. Remember that building a new site into an existing site collection introduces that site to inheriting security, navigation, gallery items, stylization and more from the site collection hierarchy. If an appropriate parent site for the new site cannot be found in any of your existing site collections, you may need to create a whole new site collection for your new content.</a:t>
            </a:r>
          </a:p>
          <a:p>
            <a:endParaRPr lang="en-US" baseline="0" dirty="0" smtClean="0"/>
          </a:p>
          <a:p>
            <a:r>
              <a:rPr lang="en-US" baseline="0" dirty="0" smtClean="0"/>
              <a:t>Some reasons to build a whole new site collection include:</a:t>
            </a:r>
          </a:p>
          <a:p>
            <a:endParaRPr lang="en-US" baseline="0" dirty="0" smtClean="0"/>
          </a:p>
          <a:p>
            <a:pPr>
              <a:buFont typeface="Wingdings" pitchFamily="2" charset="2"/>
              <a:buChar char="§"/>
            </a:pPr>
            <a:r>
              <a:rPr lang="en-US" b="1" baseline="0" dirty="0" smtClean="0"/>
              <a:t>Duplicate content to differing audiences</a:t>
            </a:r>
            <a:r>
              <a:rPr lang="en-US" baseline="0" dirty="0" smtClean="0"/>
              <a:t> – for example, duplicating internal corporate Intranet content to a separate SharePoint server exposed to the Internet (for security reasons, often Internet users are not allowed onto the Intranet SharePoint server) or a lab/test/development SharePoint site collection that mimics the production site collection is needed for testing.</a:t>
            </a:r>
          </a:p>
          <a:p>
            <a:pPr>
              <a:buFont typeface="Wingdings" pitchFamily="2" charset="2"/>
              <a:buChar char="§"/>
            </a:pPr>
            <a:endParaRPr lang="en-US" baseline="0" dirty="0" smtClean="0"/>
          </a:p>
          <a:p>
            <a:pPr>
              <a:buFont typeface="Wingdings" pitchFamily="2" charset="2"/>
              <a:buChar char="§"/>
            </a:pPr>
            <a:r>
              <a:rPr lang="en-US" b="1" baseline="0" dirty="0" smtClean="0"/>
              <a:t>Relieve contention</a:t>
            </a:r>
            <a:r>
              <a:rPr lang="en-US" baseline="0" dirty="0" smtClean="0"/>
              <a:t> – all site collections within a logical web application share the same database(s) in SQL Server, causing user contention, performance bottlenecks, and storage burdens…building a new site collection in a new web application that uses a new database in SQL Server can alleviate such issues.</a:t>
            </a:r>
          </a:p>
          <a:p>
            <a:pPr>
              <a:buFont typeface="Wingdings" pitchFamily="2" charset="2"/>
              <a:buChar char="§"/>
            </a:pPr>
            <a:endParaRPr lang="en-US" baseline="0" dirty="0" smtClean="0"/>
          </a:p>
          <a:p>
            <a:pPr>
              <a:buFont typeface="Wingdings" pitchFamily="2" charset="2"/>
              <a:buChar char="§"/>
            </a:pPr>
            <a:r>
              <a:rPr lang="en-US" b="1" dirty="0" smtClean="0"/>
              <a:t>Isolate</a:t>
            </a:r>
            <a:r>
              <a:rPr lang="en-US" b="1" baseline="0" dirty="0" smtClean="0"/>
              <a:t> a site collection from specific s</a:t>
            </a:r>
            <a:r>
              <a:rPr lang="en-US" b="1" dirty="0" smtClean="0"/>
              <a:t>ervices</a:t>
            </a:r>
            <a:r>
              <a:rPr lang="en-US" dirty="0" smtClean="0"/>
              <a:t> – all site collections within a logical</a:t>
            </a:r>
            <a:r>
              <a:rPr lang="en-US" baseline="0" dirty="0" smtClean="0"/>
              <a:t> web application have access to the same application services</a:t>
            </a:r>
          </a:p>
          <a:p>
            <a:pPr>
              <a:buFont typeface="Wingdings" pitchFamily="2" charset="2"/>
              <a:buChar char="§"/>
            </a:pPr>
            <a:endParaRPr lang="en-US" baseline="0" dirty="0" smtClean="0"/>
          </a:p>
          <a:p>
            <a:pPr>
              <a:buFont typeface="Wingdings" pitchFamily="2" charset="2"/>
              <a:buChar char="§"/>
            </a:pPr>
            <a:r>
              <a:rPr lang="en-US" b="1" baseline="0" dirty="0" smtClean="0"/>
              <a:t>Non-contiguous URL namespace</a:t>
            </a:r>
            <a:r>
              <a:rPr lang="en-US" baseline="0" dirty="0" smtClean="0"/>
              <a:t> – all site collections within a logical web application that uses host-based URL namespaces will begin the with same string in their URL.</a:t>
            </a:r>
            <a:endParaRPr lang="en-US" dirty="0"/>
          </a:p>
        </p:txBody>
      </p:sp>
      <p:sp>
        <p:nvSpPr>
          <p:cNvPr id="4" name="Header Placeholder 3"/>
          <p:cNvSpPr>
            <a:spLocks noGrp="1"/>
          </p:cNvSpPr>
          <p:nvPr>
            <p:ph type="hdr" sz="quarter" idx="10"/>
          </p:nvPr>
        </p:nvSpPr>
        <p:spPr/>
        <p:txBody>
          <a:bodyPr/>
          <a:lstStyle/>
          <a:p>
            <a:r>
              <a:rPr lang="en-US" smtClean="0"/>
              <a:t>0x - Lecture Title</a:t>
            </a:r>
            <a:endParaRPr lang="en-US"/>
          </a:p>
        </p:txBody>
      </p:sp>
      <p:sp>
        <p:nvSpPr>
          <p:cNvPr id="5" name="Date Placeholder 4"/>
          <p:cNvSpPr>
            <a:spLocks noGrp="1"/>
          </p:cNvSpPr>
          <p:nvPr>
            <p:ph type="dt" idx="11"/>
          </p:nvPr>
        </p:nvSpPr>
        <p:spPr/>
        <p:txBody>
          <a:bodyPr/>
          <a:lstStyle/>
          <a:p>
            <a:r>
              <a:rPr lang="en-US" smtClean="0"/>
              <a:t>v1.0</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fld id="{073E6628-0705-4E34-90AA-D61A964D0AFD}"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SharePoint ships with a bevy of site templates to choose from when creating a new site or a new top level site of a new site collection. In fact, if none of the out-of-the-box</a:t>
            </a:r>
            <a:r>
              <a:rPr lang="en-US" baseline="0" dirty="0" smtClean="0"/>
              <a:t> site templates are close to what you want, you can even design your own site from scratch using the blank site template then save your new site as a custom site template to use for additional sites you will create later! But if that sounds like too much work, then you may also head to the Internet and download free SharePoint application templates from Microsoft that include additional site templates or purchase site templates from a third party SharePoint software company.</a:t>
            </a:r>
          </a:p>
          <a:p>
            <a:endParaRPr lang="en-US" baseline="0" dirty="0" smtClean="0"/>
          </a:p>
          <a:p>
            <a:r>
              <a:rPr lang="en-US" baseline="0" dirty="0" smtClean="0"/>
              <a:t>Each of the site templates in SharePoint are bound to a specific site definition file stored in the file system on the SharePoint server. Once you choose a template for your site a permanent binding is formed between the new site and the site definition file associated with the template chosen during site creation. So choose your template very carefully because the only way to change your mind later is to delete the site and recreate it (ouch).</a:t>
            </a:r>
          </a:p>
          <a:p>
            <a:endParaRPr lang="en-US" baseline="0" dirty="0" smtClean="0"/>
          </a:p>
          <a:p>
            <a:r>
              <a:rPr lang="en-US" baseline="0" dirty="0" smtClean="0"/>
              <a:t>The site definition file provides much of the layout and some limited content, such as navigation links, every time you visit the site. If you customize your site with new themes, master pages or other stylization the new settings are stored in the SharePoint database in SQL Server and the site definition file on the SharePoint server’s file system no longer provides the configuration upon your visit to the site. But you can always reset your site back to the default site definition file associated with your site’s chosen template by using a link in the Site Actions heading of Site Settings.</a:t>
            </a:r>
            <a:endParaRPr lang="en-US" dirty="0"/>
          </a:p>
        </p:txBody>
      </p:sp>
      <p:sp>
        <p:nvSpPr>
          <p:cNvPr id="4" name="Header Placeholder 3"/>
          <p:cNvSpPr>
            <a:spLocks noGrp="1"/>
          </p:cNvSpPr>
          <p:nvPr>
            <p:ph type="hdr" sz="quarter" idx="10"/>
          </p:nvPr>
        </p:nvSpPr>
        <p:spPr/>
        <p:txBody>
          <a:bodyPr/>
          <a:lstStyle/>
          <a:p>
            <a:r>
              <a:rPr lang="en-US" smtClean="0"/>
              <a:t>0x - Lecture Title</a:t>
            </a:r>
            <a:endParaRPr lang="en-US"/>
          </a:p>
        </p:txBody>
      </p:sp>
      <p:sp>
        <p:nvSpPr>
          <p:cNvPr id="5" name="Date Placeholder 4"/>
          <p:cNvSpPr>
            <a:spLocks noGrp="1"/>
          </p:cNvSpPr>
          <p:nvPr>
            <p:ph type="dt" idx="11"/>
          </p:nvPr>
        </p:nvSpPr>
        <p:spPr/>
        <p:txBody>
          <a:bodyPr/>
          <a:lstStyle/>
          <a:p>
            <a:r>
              <a:rPr lang="en-US" smtClean="0"/>
              <a:t>v1.0</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0x-</a:t>
            </a:r>
            <a:fld id="{073E6628-0705-4E34-90AA-D61A964D0AFD}"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this demonstration, your instructor will:</a:t>
            </a:r>
          </a:p>
          <a:p>
            <a:endParaRPr lang="en-US" dirty="0" smtClean="0"/>
          </a:p>
          <a:p>
            <a:r>
              <a:rPr lang="en-US" dirty="0" smtClean="0"/>
              <a:t> Tour the default site templates that ship out-of-the-box with SharePoint</a:t>
            </a:r>
            <a:r>
              <a:rPr lang="en-US" baseline="0" dirty="0" smtClean="0"/>
              <a:t> 2010.</a:t>
            </a:r>
            <a:endParaRPr lang="en-US" dirty="0" smtClean="0"/>
          </a:p>
          <a:p>
            <a:r>
              <a:rPr lang="en-US" dirty="0" smtClean="0"/>
              <a:t> Explore the Site Actions heading of Site Settings and illustrate how to save a site as a template, reset</a:t>
            </a:r>
            <a:r>
              <a:rPr lang="en-US" baseline="0" dirty="0" smtClean="0"/>
              <a:t> a site to site definition, and delete a site.</a:t>
            </a:r>
            <a:endParaRPr lang="en-US" dirty="0" smtClean="0"/>
          </a:p>
        </p:txBody>
      </p:sp>
      <p:sp>
        <p:nvSpPr>
          <p:cNvPr id="4" name="Header Placeholder 3"/>
          <p:cNvSpPr>
            <a:spLocks noGrp="1"/>
          </p:cNvSpPr>
          <p:nvPr>
            <p:ph type="hdr" sz="quarter" idx="10"/>
          </p:nvPr>
        </p:nvSpPr>
        <p:spPr/>
        <p:txBody>
          <a:bodyPr/>
          <a:lstStyle/>
          <a:p>
            <a:r>
              <a:rPr lang="en-US" smtClean="0"/>
              <a:t>0x - Lecture Title</a:t>
            </a:r>
            <a:endParaRPr lang="en-US"/>
          </a:p>
        </p:txBody>
      </p:sp>
      <p:sp>
        <p:nvSpPr>
          <p:cNvPr id="5" name="Date Placeholder 4"/>
          <p:cNvSpPr>
            <a:spLocks noGrp="1"/>
          </p:cNvSpPr>
          <p:nvPr>
            <p:ph type="dt" idx="11"/>
          </p:nvPr>
        </p:nvSpPr>
        <p:spPr/>
        <p:txBody>
          <a:bodyPr/>
          <a:lstStyle/>
          <a:p>
            <a:r>
              <a:rPr lang="en-US" smtClean="0"/>
              <a:t>v1.0</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0x-</a:t>
            </a:r>
            <a:fld id="{073E6628-0705-4E34-90AA-D61A964D0AFD}"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520" y="4560570"/>
            <a:ext cx="5852160" cy="4735830"/>
          </a:xfrm>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smtClean="0"/>
              <a:t>0x - Lecture Title</a:t>
            </a:r>
            <a:endParaRPr lang="en-US"/>
          </a:p>
        </p:txBody>
      </p:sp>
      <p:sp>
        <p:nvSpPr>
          <p:cNvPr id="5" name="Date Placeholder 4"/>
          <p:cNvSpPr>
            <a:spLocks noGrp="1"/>
          </p:cNvSpPr>
          <p:nvPr>
            <p:ph type="dt" idx="11"/>
          </p:nvPr>
        </p:nvSpPr>
        <p:spPr/>
        <p:txBody>
          <a:bodyPr/>
          <a:lstStyle/>
          <a:p>
            <a:r>
              <a:rPr lang="en-US" smtClean="0"/>
              <a:t>v1.0</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0x-</a:t>
            </a:r>
            <a:fld id="{073E6628-0705-4E34-90AA-D61A964D0AFD}" type="slidenum">
              <a:rPr lang="en-US" smtClean="0"/>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520" y="4560570"/>
            <a:ext cx="5852160" cy="4583430"/>
          </a:xfrm>
        </p:spPr>
        <p:txBody>
          <a:bodyPr>
            <a:noAutofit/>
          </a:bodyPr>
          <a:lstStyle/>
          <a:p>
            <a:r>
              <a:rPr lang="en-US" sz="1100" baseline="0" dirty="0" smtClean="0"/>
              <a:t>Before creating a new site collection by creating its new top level site, you should plan the parameters of the site collection. You will need to select an existing web application in which to create the new site collection since only SharePoint server administrators have the authority to create new web applications. Remember, a web application that already hosts very full and busy site collections may not be the best choice for a new site collection that will introduce additional contention. Once you have selected the existing web application that will host your new site collection you can plan the following details:</a:t>
            </a:r>
          </a:p>
          <a:p>
            <a:pPr lvl="1"/>
            <a:r>
              <a:rPr lang="en-US" sz="1100" b="1" baseline="0" dirty="0" smtClean="0"/>
              <a:t>Title</a:t>
            </a:r>
          </a:p>
          <a:p>
            <a:pPr lvl="1"/>
            <a:r>
              <a:rPr lang="en-US" sz="1100" b="1" baseline="0" dirty="0" smtClean="0"/>
              <a:t>Description</a:t>
            </a:r>
          </a:p>
          <a:p>
            <a:pPr lvl="1"/>
            <a:r>
              <a:rPr lang="en-US" sz="1100" b="1" baseline="0" dirty="0" smtClean="0"/>
              <a:t>Web Site Address</a:t>
            </a:r>
            <a:r>
              <a:rPr lang="en-US" sz="1100" b="0" baseline="0" dirty="0" smtClean="0"/>
              <a:t> (host-based URL managed path and URL name)</a:t>
            </a:r>
          </a:p>
          <a:p>
            <a:pPr lvl="1"/>
            <a:r>
              <a:rPr lang="en-US" sz="1100" b="1" baseline="0" dirty="0" smtClean="0"/>
              <a:t>Site Template</a:t>
            </a:r>
            <a:r>
              <a:rPr lang="en-US" sz="1100" b="0" baseline="0" dirty="0" smtClean="0"/>
              <a:t> (for top level site)</a:t>
            </a:r>
          </a:p>
          <a:p>
            <a:pPr lvl="1"/>
            <a:r>
              <a:rPr lang="en-US" sz="1100" b="1" baseline="0" dirty="0" smtClean="0"/>
              <a:t>Site Collection Administrators</a:t>
            </a:r>
            <a:r>
              <a:rPr lang="en-US" sz="1100" b="0" baseline="0" dirty="0" smtClean="0"/>
              <a:t> (creator will become SCA by default, additional SCA’s are recommended for backup and can be added once the site collection exists).</a:t>
            </a:r>
          </a:p>
          <a:p>
            <a:endParaRPr lang="en-US" sz="1100" baseline="0" dirty="0" smtClean="0"/>
          </a:p>
          <a:p>
            <a:r>
              <a:rPr lang="en-US" sz="1100" baseline="0" dirty="0" smtClean="0"/>
              <a:t>To create the new site collection, you must use one of these methods:</a:t>
            </a:r>
          </a:p>
          <a:p>
            <a:endParaRPr lang="en-US" sz="1100" baseline="0" dirty="0" smtClean="0"/>
          </a:p>
          <a:p>
            <a:pPr marL="685800" lvl="1" indent="-228600">
              <a:buFont typeface="+mj-lt"/>
              <a:buAutoNum type="arabicPeriod"/>
            </a:pPr>
            <a:r>
              <a:rPr lang="en-US" sz="1100" baseline="0" dirty="0" smtClean="0"/>
              <a:t>Central Administration (requires Farm Administrator membership)</a:t>
            </a:r>
          </a:p>
          <a:p>
            <a:pPr marL="685800" lvl="1" indent="-228600">
              <a:buFont typeface="+mj-lt"/>
              <a:buAutoNum type="arabicPeriod"/>
            </a:pPr>
            <a:r>
              <a:rPr lang="en-US" sz="1100" baseline="0" dirty="0" smtClean="0"/>
              <a:t>STSADM.exe Command Line Utility (requires Farm Administrator membership and Windows Administrators group membership)</a:t>
            </a:r>
          </a:p>
          <a:p>
            <a:pPr marL="685800" lvl="1" indent="-228600">
              <a:buFont typeface="+mj-lt"/>
              <a:buAutoNum type="arabicPeriod"/>
            </a:pPr>
            <a:r>
              <a:rPr lang="en-US" sz="1100" baseline="0" dirty="0" smtClean="0"/>
              <a:t>SharePoint 2010 Management Shell (requires membership in the </a:t>
            </a:r>
            <a:r>
              <a:rPr lang="en-US" sz="1100" baseline="0" dirty="0" err="1" smtClean="0"/>
              <a:t>WSS_Admin_WPG</a:t>
            </a:r>
            <a:r>
              <a:rPr lang="en-US" sz="1100" baseline="0" dirty="0" smtClean="0"/>
              <a:t> group and </a:t>
            </a:r>
            <a:r>
              <a:rPr lang="en-US" sz="1100" baseline="0" dirty="0" err="1" smtClean="0"/>
              <a:t>SharePoint_Shell_Access</a:t>
            </a:r>
            <a:r>
              <a:rPr lang="en-US" sz="1100" baseline="0" dirty="0" smtClean="0"/>
              <a:t> role)</a:t>
            </a:r>
          </a:p>
          <a:p>
            <a:pPr marL="685800" lvl="1" indent="-228600">
              <a:buFont typeface="+mj-lt"/>
              <a:buAutoNum type="arabicPeriod"/>
            </a:pPr>
            <a:r>
              <a:rPr lang="en-US" sz="1100" baseline="0" dirty="0" smtClean="0"/>
              <a:t>Self-Service Site Creation (requires Use Self-Service Site Creation permission to the site and Read permission to the self-service site creation Announcement item in the Announcements list of the web application &lt;ROOT&gt; site)</a:t>
            </a:r>
          </a:p>
          <a:p>
            <a:endParaRPr lang="en-US" sz="1100" baseline="0" dirty="0" smtClean="0"/>
          </a:p>
          <a:p>
            <a:r>
              <a:rPr lang="en-US" sz="1100" baseline="0" dirty="0" smtClean="0"/>
              <a:t>Central Administration , STSADM.exe and SharePoint 2010 Management Shell are usually reserved for SharePoint server administrators so this lesson will focus on the Self-Service Site Creation tool.</a:t>
            </a:r>
            <a:endParaRPr lang="en-US" sz="1100" baseline="0" dirty="0"/>
          </a:p>
        </p:txBody>
      </p:sp>
      <p:sp>
        <p:nvSpPr>
          <p:cNvPr id="4" name="Header Placeholder 3"/>
          <p:cNvSpPr>
            <a:spLocks noGrp="1"/>
          </p:cNvSpPr>
          <p:nvPr>
            <p:ph type="hdr" sz="quarter" idx="10"/>
          </p:nvPr>
        </p:nvSpPr>
        <p:spPr/>
        <p:txBody>
          <a:bodyPr/>
          <a:lstStyle/>
          <a:p>
            <a:r>
              <a:rPr lang="en-US" smtClean="0"/>
              <a:t>0x - Lecture Title</a:t>
            </a:r>
            <a:endParaRPr lang="en-US"/>
          </a:p>
        </p:txBody>
      </p:sp>
      <p:sp>
        <p:nvSpPr>
          <p:cNvPr id="5" name="Date Placeholder 4"/>
          <p:cNvSpPr>
            <a:spLocks noGrp="1"/>
          </p:cNvSpPr>
          <p:nvPr>
            <p:ph type="dt" idx="11"/>
          </p:nvPr>
        </p:nvSpPr>
        <p:spPr/>
        <p:txBody>
          <a:bodyPr/>
          <a:lstStyle/>
          <a:p>
            <a:r>
              <a:rPr lang="en-US" smtClean="0"/>
              <a:t>v1.0</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dirty="0" smtClean="0"/>
              <a:t>0x-</a:t>
            </a:r>
            <a:fld id="{073E6628-0705-4E34-90AA-D61A964D0AFD}" type="slidenum">
              <a:rPr lang="en-US" smtClean="0"/>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this demonstration, your instructor will illustrate the process of creating a new site collection</a:t>
            </a:r>
            <a:r>
              <a:rPr lang="en-US" baseline="0" dirty="0" smtClean="0"/>
              <a:t> using all four methods.</a:t>
            </a:r>
            <a:endParaRPr lang="en-US" dirty="0" smtClean="0"/>
          </a:p>
        </p:txBody>
      </p:sp>
      <p:sp>
        <p:nvSpPr>
          <p:cNvPr id="4" name="Header Placeholder 3"/>
          <p:cNvSpPr>
            <a:spLocks noGrp="1"/>
          </p:cNvSpPr>
          <p:nvPr>
            <p:ph type="hdr" sz="quarter" idx="10"/>
          </p:nvPr>
        </p:nvSpPr>
        <p:spPr/>
        <p:txBody>
          <a:bodyPr/>
          <a:lstStyle/>
          <a:p>
            <a:r>
              <a:rPr lang="en-US" smtClean="0"/>
              <a:t>0x - Lecture Title</a:t>
            </a:r>
            <a:endParaRPr lang="en-US"/>
          </a:p>
        </p:txBody>
      </p:sp>
      <p:sp>
        <p:nvSpPr>
          <p:cNvPr id="5" name="Date Placeholder 4"/>
          <p:cNvSpPr>
            <a:spLocks noGrp="1"/>
          </p:cNvSpPr>
          <p:nvPr>
            <p:ph type="dt" idx="11"/>
          </p:nvPr>
        </p:nvSpPr>
        <p:spPr/>
        <p:txBody>
          <a:bodyPr/>
          <a:lstStyle/>
          <a:p>
            <a:r>
              <a:rPr lang="en-US" smtClean="0"/>
              <a:t>v1.0</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0x-</a:t>
            </a:r>
            <a:fld id="{073E6628-0705-4E34-90AA-D61A964D0AFD}" type="slidenum">
              <a:rPr lang="en-US" smtClean="0"/>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036" name="Picture 12"/>
          <p:cNvPicPr>
            <a:picLocks noChangeAspect="1" noChangeArrowheads="1"/>
          </p:cNvPicPr>
          <p:nvPr userDrawn="1"/>
        </p:nvPicPr>
        <p:blipFill>
          <a:blip r:embed="rId2" cstate="print"/>
          <a:srcRect/>
          <a:stretch>
            <a:fillRect/>
          </a:stretch>
        </p:blipFill>
        <p:spPr bwMode="auto">
          <a:xfrm>
            <a:off x="0" y="0"/>
            <a:ext cx="7315200" cy="1447800"/>
          </a:xfrm>
          <a:prstGeom prst="rect">
            <a:avLst/>
          </a:prstGeom>
          <a:noFill/>
          <a:ln w="9525">
            <a:noFill/>
            <a:miter lim="800000"/>
            <a:headEnd/>
            <a:tailEnd/>
          </a:ln>
          <a:effectLst/>
        </p:spPr>
      </p:pic>
      <p:pic>
        <p:nvPicPr>
          <p:cNvPr id="61442" name="Picture 2" descr="http://intranet.sharepointblackops.com/CriticalPath/Logo%20Concepts/booth/booth_image_hi_res.jpg"/>
          <p:cNvPicPr>
            <a:picLocks noChangeAspect="1" noChangeArrowheads="1"/>
          </p:cNvPicPr>
          <p:nvPr userDrawn="1"/>
        </p:nvPicPr>
        <p:blipFill>
          <a:blip r:embed="rId3" cstate="print">
            <a:lum bright="30000" contrast="40000"/>
          </a:blip>
          <a:srcRect t="7500" b="7500"/>
          <a:stretch>
            <a:fillRect/>
          </a:stretch>
        </p:blipFill>
        <p:spPr bwMode="auto">
          <a:xfrm>
            <a:off x="0" y="1447800"/>
            <a:ext cx="9144000" cy="5410200"/>
          </a:xfrm>
          <a:prstGeom prst="rect">
            <a:avLst/>
          </a:prstGeom>
          <a:noFill/>
        </p:spPr>
      </p:pic>
      <p:sp>
        <p:nvSpPr>
          <p:cNvPr id="11" name="Rectangle 10"/>
          <p:cNvSpPr/>
          <p:nvPr userDrawn="1"/>
        </p:nvSpPr>
        <p:spPr bwMode="gray">
          <a:xfrm>
            <a:off x="0" y="1402080"/>
            <a:ext cx="91440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Title 1"/>
          <p:cNvSpPr>
            <a:spLocks noGrp="1"/>
          </p:cNvSpPr>
          <p:nvPr>
            <p:ph type="ctrTitle"/>
          </p:nvPr>
        </p:nvSpPr>
        <p:spPr bwMode="gray">
          <a:xfrm>
            <a:off x="304800" y="1600200"/>
            <a:ext cx="8534400" cy="1066800"/>
          </a:xfrm>
        </p:spPr>
        <p:txBody>
          <a:bodyPr anchor="b" anchorCtr="0"/>
          <a:lstStyle>
            <a:lvl1pPr algn="ctr">
              <a:defRPr sz="3200">
                <a:solidFill>
                  <a:srgbClr val="1F100B"/>
                </a:solidFill>
              </a:defRPr>
            </a:lvl1pPr>
          </a:lstStyle>
          <a:p>
            <a:r>
              <a:rPr lang="en-US" smtClean="0"/>
              <a:t>Click to edit Master title style</a:t>
            </a:r>
            <a:endParaRPr lang="en-US" dirty="0"/>
          </a:p>
        </p:txBody>
      </p:sp>
      <p:sp>
        <p:nvSpPr>
          <p:cNvPr id="6" name="Subtitle 2"/>
          <p:cNvSpPr>
            <a:spLocks noGrp="1"/>
          </p:cNvSpPr>
          <p:nvPr>
            <p:ph type="subTitle" idx="1"/>
          </p:nvPr>
        </p:nvSpPr>
        <p:spPr bwMode="gray">
          <a:xfrm>
            <a:off x="304800" y="2667000"/>
            <a:ext cx="8534400" cy="1143000"/>
          </a:xfrm>
        </p:spPr>
        <p:txBody>
          <a:bodyPr anchor="t" anchorCtr="0">
            <a:normAutofit/>
          </a:bodyPr>
          <a:lstStyle>
            <a:lvl1pPr marL="0" indent="0" algn="ctr">
              <a:buNone/>
              <a:defRPr sz="2400">
                <a:solidFill>
                  <a:srgbClr val="4C271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8" name="Picture 2"/>
          <p:cNvPicPr>
            <a:picLocks noChangeAspect="1" noChangeArrowheads="1"/>
          </p:cNvPicPr>
          <p:nvPr userDrawn="1"/>
        </p:nvPicPr>
        <p:blipFill>
          <a:blip r:embed="rId4" cstate="print"/>
          <a:srcRect/>
          <a:stretch>
            <a:fillRect/>
          </a:stretch>
        </p:blipFill>
        <p:spPr bwMode="auto">
          <a:xfrm>
            <a:off x="7532333" y="152400"/>
            <a:ext cx="1459267" cy="1143000"/>
          </a:xfrm>
          <a:prstGeom prst="rect">
            <a:avLst/>
          </a:prstGeom>
          <a:noFill/>
          <a:ln w="9525">
            <a:noFill/>
            <a:miter lim="800000"/>
            <a:headEnd/>
            <a:tailEnd/>
          </a:ln>
          <a:effectLst/>
        </p:spPr>
      </p:pic>
      <p:sp>
        <p:nvSpPr>
          <p:cNvPr id="9" name="Rectangle 8"/>
          <p:cNvSpPr/>
          <p:nvPr userDrawn="1"/>
        </p:nvSpPr>
        <p:spPr bwMode="black">
          <a:xfrm>
            <a:off x="0" y="0"/>
            <a:ext cx="9144000" cy="6858000"/>
          </a:xfrm>
          <a:prstGeom prst="rect">
            <a:avLst/>
          </a:prstGeom>
          <a:noFill/>
          <a:ln w="38100">
            <a:solidFill>
              <a:schemeClr val="tx1"/>
            </a:solid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bwMode="gray">
          <a:xfrm>
            <a:off x="7315200" y="0"/>
            <a:ext cx="45719" cy="1447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610600" cy="838200"/>
          </a:xfrm>
        </p:spPr>
        <p:txBody>
          <a:bodyPr/>
          <a:lstStyle/>
          <a:p>
            <a:r>
              <a:rPr lang="en-US" smtClean="0"/>
              <a:t>Click to edit Master title style</a:t>
            </a:r>
            <a:endParaRPr lang="en-US"/>
          </a:p>
        </p:txBody>
      </p:sp>
      <p:sp>
        <p:nvSpPr>
          <p:cNvPr id="3" name="Content Placeholder 2"/>
          <p:cNvSpPr>
            <a:spLocks noGrp="1"/>
          </p:cNvSpPr>
          <p:nvPr>
            <p:ph idx="1"/>
          </p:nvPr>
        </p:nvSpPr>
        <p:spPr>
          <a:xfrm>
            <a:off x="381000" y="1447800"/>
            <a:ext cx="8382000" cy="5181600"/>
          </a:xfrm>
        </p:spPr>
        <p:txBody>
          <a:bodyPr/>
          <a:lstStyle>
            <a:lvl1pPr>
              <a:spcBef>
                <a:spcPts val="600"/>
              </a:spcBef>
              <a:spcAft>
                <a:spcPts val="200"/>
              </a:spcAft>
              <a:defRPr/>
            </a:lvl1pPr>
            <a:lvl2pPr>
              <a:spcBef>
                <a:spcPts val="300"/>
              </a:spcBef>
              <a:spcAft>
                <a:spcPts val="300"/>
              </a:spcAft>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Table Placeholder 5"/>
          <p:cNvSpPr>
            <a:spLocks noGrp="1"/>
          </p:cNvSpPr>
          <p:nvPr>
            <p:ph type="tbl" sz="quarter" idx="11"/>
          </p:nvPr>
        </p:nvSpPr>
        <p:spPr>
          <a:xfrm>
            <a:off x="457200" y="1600200"/>
            <a:ext cx="8229600" cy="4953000"/>
          </a:xfrm>
        </p:spPr>
        <p:txBody>
          <a:bodyPr/>
          <a:lstStyle/>
          <a:p>
            <a:r>
              <a:rPr lang="en-US" smtClean="0"/>
              <a:t>Click icon to add table</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tandar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quarter" idx="10"/>
          </p:nvPr>
        </p:nvSpPr>
        <p:spPr>
          <a:xfrm>
            <a:off x="381000" y="1447800"/>
            <a:ext cx="8305800" cy="5105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pic>
        <p:nvPicPr>
          <p:cNvPr id="2" name="Picture 2" descr="C:\Users\andrew\Desktop\iStock_000006411881Large.jpg"/>
          <p:cNvPicPr>
            <a:picLocks noChangeAspect="1" noChangeArrowheads="1"/>
          </p:cNvPicPr>
          <p:nvPr userDrawn="1"/>
        </p:nvPicPr>
        <p:blipFill>
          <a:blip r:embed="rId2" cstate="print">
            <a:extLst/>
          </a:blip>
          <a:srcRect/>
          <a:stretch>
            <a:fillRect/>
          </a:stretch>
        </p:blipFill>
        <p:spPr bwMode="invGray">
          <a:xfrm>
            <a:off x="0" y="0"/>
            <a:ext cx="9152338" cy="6858000"/>
          </a:xfrm>
          <a:prstGeom prst="rect">
            <a:avLst/>
          </a:prstGeom>
          <a:extLst/>
        </p:spPr>
      </p:pic>
      <p:sp>
        <p:nvSpPr>
          <p:cNvPr id="4" name="Title 3"/>
          <p:cNvSpPr>
            <a:spLocks noGrp="1"/>
          </p:cNvSpPr>
          <p:nvPr>
            <p:ph type="title" hasCustomPrompt="1"/>
          </p:nvPr>
        </p:nvSpPr>
        <p:spPr>
          <a:xfrm>
            <a:off x="304800" y="1600200"/>
            <a:ext cx="8610600" cy="838200"/>
          </a:xfrm>
        </p:spPr>
        <p:txBody>
          <a:bodyPr>
            <a:scene3d>
              <a:camera prst="perspectiveRelaxedModerately"/>
              <a:lightRig rig="threePt" dir="t"/>
            </a:scene3d>
            <a:sp3d extrusionH="57150">
              <a:bevelT w="82550" h="38100" prst="coolSlant"/>
            </a:sp3d>
          </a:bodyPr>
          <a:lstStyle>
            <a:lvl1pPr algn="r">
              <a:defRPr sz="6000" b="1">
                <a:solidFill>
                  <a:schemeClr val="accent4">
                    <a:lumMod val="40000"/>
                    <a:lumOff val="60000"/>
                  </a:schemeClr>
                </a:solidFill>
                <a:effectLst>
                  <a:reflection blurRad="6350" stA="50000" endA="300" endPos="50000" dist="29997" dir="5400000" sy="-100000" algn="bl" rotWithShape="0"/>
                </a:effectLst>
                <a:latin typeface="Copperplate Gothic Bold" pitchFamily="34" charset="0"/>
              </a:defRPr>
            </a:lvl1pPr>
          </a:lstStyle>
          <a:p>
            <a:r>
              <a:rPr lang="en-US" dirty="0" smtClean="0"/>
              <a:t>DEMO</a:t>
            </a:r>
            <a:endParaRPr lang="en-US" dirty="0"/>
          </a:p>
        </p:txBody>
      </p:sp>
      <p:sp>
        <p:nvSpPr>
          <p:cNvPr id="6" name="Text Placeholder 5"/>
          <p:cNvSpPr>
            <a:spLocks noGrp="1"/>
          </p:cNvSpPr>
          <p:nvPr>
            <p:ph type="body" sz="quarter" idx="10" hasCustomPrompt="1"/>
          </p:nvPr>
        </p:nvSpPr>
        <p:spPr>
          <a:xfrm>
            <a:off x="381000" y="3886200"/>
            <a:ext cx="7010400" cy="1066800"/>
          </a:xfrm>
        </p:spPr>
        <p:txBody>
          <a:bodyPr/>
          <a:lstStyle>
            <a:lvl1pPr marL="0" indent="0">
              <a:buNone/>
              <a:defRPr lang="en-US" b="1" dirty="0">
                <a:solidFill>
                  <a:schemeClr val="bg1"/>
                </a:solidFill>
              </a:defRPr>
            </a:lvl1pPr>
          </a:lstStyle>
          <a:p>
            <a:pPr lvl="0"/>
            <a:r>
              <a:rPr lang="en-US" dirty="0" smtClean="0"/>
              <a:t>Click to enter demo title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8"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7" r:id="rId5"/>
    <p:sldLayoutId id="2147483655" r:id="rId6"/>
  </p:sldLayoutIdLst>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679450" indent="3175" algn="l" defTabSz="914400" rtl="0" eaLnBrk="1" latinLnBrk="0" hangingPunct="1">
        <a:spcBef>
          <a:spcPct val="20000"/>
        </a:spcBef>
        <a:buFontTx/>
        <a:buNone/>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Creating Sites and </a:t>
            </a:r>
            <a:r>
              <a:rPr lang="en-US" dirty="0" smtClean="0"/>
              <a:t/>
            </a:r>
            <a:br>
              <a:rPr lang="en-US" dirty="0" smtClean="0"/>
            </a:br>
            <a:r>
              <a:rPr lang="en-US" dirty="0" smtClean="0"/>
              <a:t>Employing </a:t>
            </a:r>
            <a:r>
              <a:rPr lang="en-US" dirty="0"/>
              <a:t>Features</a:t>
            </a:r>
          </a:p>
        </p:txBody>
      </p:sp>
      <p:sp>
        <p:nvSpPr>
          <p:cNvPr id="4" name="Subtitle 3"/>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Create a Site</a:t>
            </a:r>
            <a:endParaRPr lang="en-US" dirty="0"/>
          </a:p>
        </p:txBody>
      </p:sp>
      <p:sp>
        <p:nvSpPr>
          <p:cNvPr id="7" name="Content Placeholder 6"/>
          <p:cNvSpPr>
            <a:spLocks noGrp="1"/>
          </p:cNvSpPr>
          <p:nvPr>
            <p:ph idx="1"/>
          </p:nvPr>
        </p:nvSpPr>
        <p:spPr/>
        <p:txBody>
          <a:bodyPr>
            <a:normAutofit/>
          </a:bodyPr>
          <a:lstStyle/>
          <a:p>
            <a:r>
              <a:rPr lang="en-US" dirty="0" smtClean="0"/>
              <a:t>Plan</a:t>
            </a:r>
          </a:p>
          <a:p>
            <a:pPr lvl="1"/>
            <a:r>
              <a:rPr lang="en-US" dirty="0" smtClean="0"/>
              <a:t>Resident site collection and intended parent site</a:t>
            </a:r>
          </a:p>
          <a:p>
            <a:pPr lvl="1"/>
            <a:r>
              <a:rPr lang="en-US" dirty="0" smtClean="0"/>
              <a:t>Site title and description</a:t>
            </a:r>
          </a:p>
          <a:p>
            <a:pPr lvl="1"/>
            <a:r>
              <a:rPr lang="en-US" dirty="0" smtClean="0"/>
              <a:t>Site URL</a:t>
            </a:r>
          </a:p>
          <a:p>
            <a:pPr lvl="1"/>
            <a:r>
              <a:rPr lang="en-US" dirty="0" smtClean="0"/>
              <a:t>Permissions inheritance</a:t>
            </a:r>
          </a:p>
          <a:p>
            <a:pPr lvl="1"/>
            <a:r>
              <a:rPr lang="en-US" dirty="0" smtClean="0"/>
              <a:t>Navigation inheritance</a:t>
            </a:r>
          </a:p>
          <a:p>
            <a:r>
              <a:rPr lang="en-US" dirty="0" smtClean="0"/>
              <a:t>Create from intended parent site</a:t>
            </a:r>
          </a:p>
          <a:p>
            <a:pPr lvl="1"/>
            <a:r>
              <a:rPr lang="en-US" dirty="0" smtClean="0"/>
              <a:t>Requires </a:t>
            </a:r>
            <a:r>
              <a:rPr lang="en-US" b="1" i="1" dirty="0" smtClean="0"/>
              <a:t>Create </a:t>
            </a:r>
            <a:r>
              <a:rPr lang="en-US" b="1" i="1" dirty="0" err="1" smtClean="0"/>
              <a:t>Subsites</a:t>
            </a:r>
            <a:r>
              <a:rPr lang="en-US" b="1" i="1" dirty="0" smtClean="0"/>
              <a:t> </a:t>
            </a:r>
            <a:r>
              <a:rPr lang="en-US" dirty="0" smtClean="0"/>
              <a:t>permission</a:t>
            </a:r>
          </a:p>
          <a:p>
            <a:pPr lvl="1"/>
            <a:r>
              <a:rPr lang="en-US" dirty="0" smtClean="0">
                <a:sym typeface="Wingdings" pitchFamily="2" charset="2"/>
              </a:rPr>
              <a:t>Requires </a:t>
            </a:r>
            <a:r>
              <a:rPr lang="en-US" b="1" i="1" dirty="0" smtClean="0">
                <a:sym typeface="Wingdings" pitchFamily="2" charset="2"/>
              </a:rPr>
              <a:t>Enumerate Permissions</a:t>
            </a:r>
            <a:r>
              <a:rPr lang="en-US" dirty="0" smtClean="0">
                <a:sym typeface="Wingdings" pitchFamily="2" charset="2"/>
              </a:rPr>
              <a:t> permission to create with inheriting permissions from parent site option</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Delete a Site</a:t>
            </a:r>
            <a:endParaRPr lang="en-US" dirty="0"/>
          </a:p>
        </p:txBody>
      </p:sp>
      <p:sp>
        <p:nvSpPr>
          <p:cNvPr id="7" name="Content Placeholder 6"/>
          <p:cNvSpPr>
            <a:spLocks noGrp="1"/>
          </p:cNvSpPr>
          <p:nvPr>
            <p:ph idx="1"/>
          </p:nvPr>
        </p:nvSpPr>
        <p:spPr/>
        <p:txBody>
          <a:bodyPr>
            <a:normAutofit fontScale="92500" lnSpcReduction="10000"/>
          </a:bodyPr>
          <a:lstStyle/>
          <a:p>
            <a:r>
              <a:rPr lang="en-US" dirty="0" smtClean="0"/>
              <a:t>Method 1: Site Settings </a:t>
            </a:r>
            <a:r>
              <a:rPr lang="en-US" dirty="0" smtClean="0">
                <a:sym typeface="Wingdings" pitchFamily="2" charset="2"/>
              </a:rPr>
              <a:t> </a:t>
            </a:r>
            <a:r>
              <a:rPr lang="en-US" dirty="0" smtClean="0"/>
              <a:t>Site Administration </a:t>
            </a:r>
            <a:r>
              <a:rPr lang="en-US" dirty="0" smtClean="0">
                <a:sym typeface="Wingdings" pitchFamily="2" charset="2"/>
              </a:rPr>
              <a:t></a:t>
            </a:r>
            <a:r>
              <a:rPr lang="en-US" dirty="0" smtClean="0"/>
              <a:t> Sites and Workspaces</a:t>
            </a:r>
          </a:p>
          <a:p>
            <a:pPr lvl="1"/>
            <a:r>
              <a:rPr lang="en-US" dirty="0" smtClean="0"/>
              <a:t>Lists all child sites and workspaces in the immediate hierarchical level beneath the site of current context</a:t>
            </a:r>
          </a:p>
          <a:p>
            <a:pPr lvl="1"/>
            <a:r>
              <a:rPr lang="en-US" dirty="0" smtClean="0"/>
              <a:t>Each site or workspace has a Delete (“X”) link</a:t>
            </a:r>
          </a:p>
          <a:p>
            <a:pPr lvl="1"/>
            <a:r>
              <a:rPr lang="en-US" dirty="0" smtClean="0"/>
              <a:t>Results in a Confirmation page</a:t>
            </a:r>
          </a:p>
          <a:p>
            <a:r>
              <a:rPr lang="en-US" dirty="0" smtClean="0"/>
              <a:t>Alternative Method 2: Site Settings </a:t>
            </a:r>
            <a:r>
              <a:rPr lang="en-US" dirty="0" smtClean="0">
                <a:sym typeface="Wingdings" pitchFamily="2" charset="2"/>
              </a:rPr>
              <a:t> </a:t>
            </a:r>
            <a:r>
              <a:rPr lang="en-US" dirty="0" smtClean="0"/>
              <a:t>Site Actions </a:t>
            </a:r>
            <a:r>
              <a:rPr lang="en-US" dirty="0" smtClean="0">
                <a:sym typeface="Wingdings" pitchFamily="2" charset="2"/>
              </a:rPr>
              <a:t></a:t>
            </a:r>
            <a:r>
              <a:rPr lang="en-US" dirty="0" smtClean="0"/>
              <a:t> Delete this Site</a:t>
            </a:r>
          </a:p>
          <a:p>
            <a:pPr lvl="1"/>
            <a:r>
              <a:rPr lang="en-US" dirty="0" smtClean="0"/>
              <a:t>Deletes the site of current context</a:t>
            </a:r>
          </a:p>
          <a:p>
            <a:pPr lvl="1"/>
            <a:r>
              <a:rPr lang="en-US" dirty="0" smtClean="0"/>
              <a:t>Results in a Confirmation page</a:t>
            </a:r>
          </a:p>
          <a:p>
            <a:r>
              <a:rPr lang="en-US" dirty="0" smtClean="0"/>
              <a:t>SP1 enhances SharePoint by salvaging any deleted site into the user’s Recycle Bin at the immediate </a:t>
            </a:r>
            <a:r>
              <a:rPr lang="en-US" smtClean="0"/>
              <a:t>parent site</a:t>
            </a:r>
            <a:endParaRPr lang="en-US" dirty="0" smtClean="0"/>
          </a:p>
        </p:txBody>
      </p:sp>
    </p:spTree>
    <p:extLst>
      <p:ext uri="{BB962C8B-B14F-4D97-AF65-F5344CB8AC3E}">
        <p14:creationId xmlns:p14="http://schemas.microsoft.com/office/powerpoint/2010/main" val="19628188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DEMO</a:t>
            </a:r>
            <a:endParaRPr lang="en-US" dirty="0"/>
          </a:p>
        </p:txBody>
      </p:sp>
      <p:sp>
        <p:nvSpPr>
          <p:cNvPr id="5" name="Text Placeholder 4"/>
          <p:cNvSpPr>
            <a:spLocks noGrp="1"/>
          </p:cNvSpPr>
          <p:nvPr>
            <p:ph type="body" sz="quarter" idx="10"/>
          </p:nvPr>
        </p:nvSpPr>
        <p:spPr>
          <a:xfrm>
            <a:off x="533400" y="3810000"/>
            <a:ext cx="8153400" cy="1066800"/>
          </a:xfrm>
        </p:spPr>
        <p:txBody>
          <a:bodyPr/>
          <a:lstStyle/>
          <a:p>
            <a:r>
              <a:rPr lang="en-US" dirty="0" smtClean="0"/>
              <a:t>Creating Sites</a:t>
            </a:r>
            <a:endParaRPr lang="en-US" dirty="0"/>
          </a:p>
        </p:txBody>
      </p:sp>
    </p:spTree>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5" name="TextBox 4"/>
          <p:cNvSpPr txBox="1"/>
          <p:nvPr/>
        </p:nvSpPr>
        <p:spPr>
          <a:xfrm>
            <a:off x="381000" y="1600200"/>
            <a:ext cx="2667000" cy="369332"/>
          </a:xfrm>
          <a:prstGeom prst="rect">
            <a:avLst/>
          </a:prstGeom>
          <a:noFill/>
        </p:spPr>
        <p:txBody>
          <a:bodyPr wrap="square" rtlCol="0">
            <a:spAutoFit/>
          </a:bodyPr>
          <a:lstStyle/>
          <a:p>
            <a:endParaRPr lang="en-US" dirty="0"/>
          </a:p>
        </p:txBody>
      </p:sp>
      <p:sp>
        <p:nvSpPr>
          <p:cNvPr id="6" name="Content Placeholder 5"/>
          <p:cNvSpPr>
            <a:spLocks noGrp="1"/>
          </p:cNvSpPr>
          <p:nvPr>
            <p:ph idx="1"/>
          </p:nvPr>
        </p:nvSpPr>
        <p:spPr/>
        <p:txBody>
          <a:bodyPr/>
          <a:lstStyle/>
          <a:p>
            <a:pPr>
              <a:buFont typeface="Wingdings" pitchFamily="2" charset="2"/>
              <a:buChar char="ü"/>
            </a:pPr>
            <a:r>
              <a:rPr lang="en-US" dirty="0" smtClean="0">
                <a:solidFill>
                  <a:schemeClr val="bg1">
                    <a:lumMod val="65000"/>
                  </a:schemeClr>
                </a:solidFill>
              </a:rPr>
              <a:t>Criteria for Creating Sites and a Tour of Default Site Templates</a:t>
            </a:r>
          </a:p>
          <a:p>
            <a:pPr>
              <a:buFont typeface="Wingdings" pitchFamily="2" charset="2"/>
              <a:buChar char="ü"/>
            </a:pPr>
            <a:r>
              <a:rPr lang="en-US" dirty="0" smtClean="0">
                <a:solidFill>
                  <a:schemeClr val="bg1">
                    <a:lumMod val="65000"/>
                  </a:schemeClr>
                </a:solidFill>
              </a:rPr>
              <a:t>How To Create a Site Collection or a Site</a:t>
            </a:r>
          </a:p>
          <a:p>
            <a:pPr>
              <a:buFont typeface="Wingdings" pitchFamily="2" charset="2"/>
              <a:buChar char="Ø"/>
            </a:pPr>
            <a:r>
              <a:rPr lang="en-US" dirty="0" smtClean="0"/>
              <a:t>Site Design and Security</a:t>
            </a:r>
          </a:p>
          <a:p>
            <a:r>
              <a:rPr lang="en-US" dirty="0" smtClean="0"/>
              <a:t>Employing Site Features</a:t>
            </a:r>
          </a:p>
        </p:txBody>
      </p:sp>
    </p:spTree>
    <p:extLst>
      <p:ext uri="{BB962C8B-B14F-4D97-AF65-F5344CB8AC3E}">
        <p14:creationId xmlns:p14="http://schemas.microsoft.com/office/powerpoint/2010/main" val="39665969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Site Design</a:t>
            </a:r>
            <a:endParaRPr lang="en-US" dirty="0"/>
          </a:p>
        </p:txBody>
      </p:sp>
      <p:pic>
        <p:nvPicPr>
          <p:cNvPr id="4" name="Content Placeholder 3" descr="M2_F01.png"/>
          <p:cNvPicPr>
            <a:picLocks noGrp="1" noChangeAspect="1"/>
          </p:cNvPicPr>
          <p:nvPr>
            <p:ph idx="1"/>
          </p:nvPr>
        </p:nvPicPr>
        <p:blipFill>
          <a:blip r:embed="rId3" cstate="print"/>
          <a:stretch>
            <a:fillRect/>
          </a:stretch>
        </p:blipFill>
        <p:spPr>
          <a:xfrm>
            <a:off x="381000" y="1905000"/>
            <a:ext cx="8382000" cy="3778014"/>
          </a:xfr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Site Security</a:t>
            </a:r>
            <a:endParaRPr lang="en-US" dirty="0"/>
          </a:p>
        </p:txBody>
      </p:sp>
      <p:sp>
        <p:nvSpPr>
          <p:cNvPr id="3" name="Content Placeholder 2"/>
          <p:cNvSpPr>
            <a:spLocks noGrp="1"/>
          </p:cNvSpPr>
          <p:nvPr>
            <p:ph idx="1"/>
          </p:nvPr>
        </p:nvSpPr>
        <p:spPr/>
        <p:txBody>
          <a:bodyPr/>
          <a:lstStyle/>
          <a:p>
            <a:r>
              <a:rPr lang="en-US" dirty="0" smtClean="0"/>
              <a:t>Granted to SharePoint Person or Group objects</a:t>
            </a:r>
          </a:p>
          <a:p>
            <a:r>
              <a:rPr lang="en-US" dirty="0" err="1" smtClean="0"/>
              <a:t>Subsites</a:t>
            </a:r>
            <a:r>
              <a:rPr lang="en-US" dirty="0" smtClean="0"/>
              <a:t> inherit the permission assignments defined on their parent site by default</a:t>
            </a:r>
          </a:p>
          <a:p>
            <a:r>
              <a:rPr lang="en-US" dirty="0" smtClean="0"/>
              <a:t>Inheritance can be disabled and permissions can be assigned directly on a </a:t>
            </a:r>
            <a:r>
              <a:rPr lang="en-US" dirty="0" err="1" smtClean="0"/>
              <a:t>subsite</a:t>
            </a:r>
            <a:r>
              <a:rPr lang="en-US" dirty="0" smtClean="0"/>
              <a:t> (which will, by default, be inherited by that </a:t>
            </a:r>
            <a:r>
              <a:rPr lang="en-US" dirty="0" err="1" smtClean="0"/>
              <a:t>subsite’s</a:t>
            </a:r>
            <a:r>
              <a:rPr lang="en-US" dirty="0" smtClean="0"/>
              <a:t> child sites unless those child sites also have inheritance disabled)</a:t>
            </a:r>
          </a:p>
          <a:p>
            <a:r>
              <a:rPr lang="en-US" u="sng" dirty="0" smtClean="0"/>
              <a:t>Plan</a:t>
            </a:r>
            <a:r>
              <a:rPr lang="en-US" dirty="0" smtClean="0"/>
              <a:t> and </a:t>
            </a:r>
            <a:r>
              <a:rPr lang="en-US" u="sng" dirty="0" smtClean="0"/>
              <a:t>Document</a:t>
            </a:r>
            <a:r>
              <a:rPr lang="en-US" dirty="0" smtClean="0"/>
              <a:t> your permission settings</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DEMO</a:t>
            </a:r>
            <a:endParaRPr lang="en-US" dirty="0"/>
          </a:p>
        </p:txBody>
      </p:sp>
      <p:sp>
        <p:nvSpPr>
          <p:cNvPr id="5" name="Text Placeholder 4"/>
          <p:cNvSpPr>
            <a:spLocks noGrp="1"/>
          </p:cNvSpPr>
          <p:nvPr>
            <p:ph type="body" sz="quarter" idx="10"/>
          </p:nvPr>
        </p:nvSpPr>
        <p:spPr/>
        <p:txBody>
          <a:bodyPr/>
          <a:lstStyle/>
          <a:p>
            <a:r>
              <a:rPr lang="en-US" dirty="0" smtClean="0"/>
              <a:t>Customizing the Look and Feel</a:t>
            </a:r>
            <a:endParaRPr lang="en-US" dirty="0"/>
          </a:p>
        </p:txBody>
      </p:sp>
    </p:spTree>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5" name="TextBox 4"/>
          <p:cNvSpPr txBox="1"/>
          <p:nvPr/>
        </p:nvSpPr>
        <p:spPr>
          <a:xfrm>
            <a:off x="381000" y="1600200"/>
            <a:ext cx="2667000" cy="369332"/>
          </a:xfrm>
          <a:prstGeom prst="rect">
            <a:avLst/>
          </a:prstGeom>
          <a:noFill/>
        </p:spPr>
        <p:txBody>
          <a:bodyPr wrap="square" rtlCol="0">
            <a:spAutoFit/>
          </a:bodyPr>
          <a:lstStyle/>
          <a:p>
            <a:endParaRPr lang="en-US" dirty="0"/>
          </a:p>
        </p:txBody>
      </p:sp>
      <p:sp>
        <p:nvSpPr>
          <p:cNvPr id="6" name="Content Placeholder 5"/>
          <p:cNvSpPr>
            <a:spLocks noGrp="1"/>
          </p:cNvSpPr>
          <p:nvPr>
            <p:ph idx="1"/>
          </p:nvPr>
        </p:nvSpPr>
        <p:spPr/>
        <p:txBody>
          <a:bodyPr/>
          <a:lstStyle/>
          <a:p>
            <a:pPr>
              <a:buFont typeface="Wingdings" pitchFamily="2" charset="2"/>
              <a:buChar char="ü"/>
            </a:pPr>
            <a:r>
              <a:rPr lang="en-US" dirty="0" smtClean="0">
                <a:solidFill>
                  <a:schemeClr val="bg1">
                    <a:lumMod val="65000"/>
                  </a:schemeClr>
                </a:solidFill>
              </a:rPr>
              <a:t>Criteria for Creating Sites and a Tour of Default Site Templates</a:t>
            </a:r>
          </a:p>
          <a:p>
            <a:pPr>
              <a:buFont typeface="Wingdings" pitchFamily="2" charset="2"/>
              <a:buChar char="ü"/>
            </a:pPr>
            <a:r>
              <a:rPr lang="en-US" dirty="0" smtClean="0">
                <a:solidFill>
                  <a:schemeClr val="bg1">
                    <a:lumMod val="65000"/>
                  </a:schemeClr>
                </a:solidFill>
              </a:rPr>
              <a:t>How To Create a Site Collection or a Site</a:t>
            </a:r>
          </a:p>
          <a:p>
            <a:pPr>
              <a:buFont typeface="Wingdings" pitchFamily="2" charset="2"/>
              <a:buChar char="ü"/>
            </a:pPr>
            <a:r>
              <a:rPr lang="en-US" dirty="0" smtClean="0">
                <a:solidFill>
                  <a:schemeClr val="bg1">
                    <a:lumMod val="65000"/>
                  </a:schemeClr>
                </a:solidFill>
              </a:rPr>
              <a:t>Site Design and Security</a:t>
            </a:r>
          </a:p>
          <a:p>
            <a:pPr>
              <a:buFont typeface="Wingdings" pitchFamily="2" charset="2"/>
              <a:buChar char="Ø"/>
            </a:pPr>
            <a:r>
              <a:rPr lang="en-US" dirty="0" smtClean="0"/>
              <a:t>Employing Site Features</a:t>
            </a:r>
          </a:p>
        </p:txBody>
      </p:sp>
    </p:spTree>
    <p:extLst>
      <p:ext uri="{BB962C8B-B14F-4D97-AF65-F5344CB8AC3E}">
        <p14:creationId xmlns:p14="http://schemas.microsoft.com/office/powerpoint/2010/main" val="396659692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SharePoint Features</a:t>
            </a:r>
            <a:endParaRPr lang="en-US" dirty="0"/>
          </a:p>
        </p:txBody>
      </p:sp>
      <p:sp>
        <p:nvSpPr>
          <p:cNvPr id="3" name="Content Placeholder 2"/>
          <p:cNvSpPr>
            <a:spLocks noGrp="1"/>
          </p:cNvSpPr>
          <p:nvPr>
            <p:ph idx="1"/>
          </p:nvPr>
        </p:nvSpPr>
        <p:spPr>
          <a:xfrm>
            <a:off x="381000" y="1447800"/>
            <a:ext cx="8382000" cy="1524000"/>
          </a:xfrm>
        </p:spPr>
        <p:txBody>
          <a:bodyPr/>
          <a:lstStyle/>
          <a:p>
            <a:pPr>
              <a:buNone/>
            </a:pPr>
            <a:r>
              <a:rPr lang="en-US" b="1" dirty="0" smtClean="0"/>
              <a:t>Feature</a:t>
            </a:r>
            <a:r>
              <a:rPr lang="en-US" dirty="0" smtClean="0"/>
              <a:t> = a set of compiled code that lends specific objects and functionality to a SharePoint server farm, web application, site collection or site</a:t>
            </a:r>
            <a:endParaRPr lang="en-US" dirty="0"/>
          </a:p>
        </p:txBody>
      </p:sp>
      <p:sp>
        <p:nvSpPr>
          <p:cNvPr id="5" name="Content Placeholder 2"/>
          <p:cNvSpPr txBox="1">
            <a:spLocks/>
          </p:cNvSpPr>
          <p:nvPr/>
        </p:nvSpPr>
        <p:spPr>
          <a:xfrm>
            <a:off x="381000" y="2895600"/>
            <a:ext cx="8382000" cy="1828800"/>
          </a:xfrm>
          <a:prstGeom prst="rect">
            <a:avLst/>
          </a:prstGeom>
        </p:spPr>
        <p:txBody>
          <a:bodyPr vert="horz" lIns="91440" tIns="45720" rIns="91440" bIns="45720" rtlCol="0">
            <a:normAutofit/>
          </a:bodyPr>
          <a:lstStyle/>
          <a:p>
            <a:pPr marL="347663" marR="0" lvl="0" indent="-347663" algn="l" defTabSz="914400" rtl="0" eaLnBrk="1" fontAlgn="auto" latinLnBrk="0" hangingPunct="1">
              <a:lnSpc>
                <a:spcPct val="100000"/>
              </a:lnSpc>
              <a:spcBef>
                <a:spcPts val="600"/>
              </a:spcBef>
              <a:spcAft>
                <a:spcPts val="200"/>
              </a:spcAft>
              <a:buClr>
                <a:schemeClr val="tx2"/>
              </a:buClr>
              <a:buSzPct val="100000"/>
              <a:buFont typeface="Wingdings" pitchFamily="2" charset="2"/>
              <a:buNone/>
              <a:tabLst/>
              <a:defRPr/>
            </a:pPr>
            <a:r>
              <a:rPr lang="en-US" sz="2800" b="1" dirty="0" smtClean="0">
                <a:latin typeface="Arial" pitchFamily="34" charset="0"/>
                <a:cs typeface="Arial" pitchFamily="34" charset="0"/>
              </a:rPr>
              <a:t>Feature Scope </a:t>
            </a:r>
            <a:r>
              <a:rPr lang="en-US" sz="2800" dirty="0" smtClean="0">
                <a:latin typeface="Arial" pitchFamily="34" charset="0"/>
                <a:cs typeface="Arial" pitchFamily="34" charset="0"/>
              </a:rPr>
              <a:t>= defined as a property of the Feature itself by the Feature programmer/creator, the scope dictates the SharePoint logical level at which the Feature can be applied</a:t>
            </a:r>
            <a:endParaRPr kumimoji="0" lang="en-US" sz="28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6" name="Content Placeholder 2"/>
          <p:cNvSpPr txBox="1">
            <a:spLocks/>
          </p:cNvSpPr>
          <p:nvPr/>
        </p:nvSpPr>
        <p:spPr>
          <a:xfrm>
            <a:off x="381000" y="4800600"/>
            <a:ext cx="8382000" cy="1752600"/>
          </a:xfrm>
          <a:prstGeom prst="rect">
            <a:avLst/>
          </a:prstGeom>
        </p:spPr>
        <p:txBody>
          <a:bodyPr vert="horz" lIns="91440" tIns="45720" rIns="91440" bIns="45720" rtlCol="0">
            <a:normAutofit lnSpcReduction="10000"/>
          </a:bodyPr>
          <a:lstStyle/>
          <a:p>
            <a:pPr marL="347663" marR="0" lvl="0" indent="-347663" algn="l" defTabSz="914400" rtl="0" eaLnBrk="1" fontAlgn="auto" latinLnBrk="0" hangingPunct="1">
              <a:lnSpc>
                <a:spcPct val="100000"/>
              </a:lnSpc>
              <a:spcBef>
                <a:spcPts val="600"/>
              </a:spcBef>
              <a:spcAft>
                <a:spcPts val="200"/>
              </a:spcAft>
              <a:buClr>
                <a:schemeClr val="tx2"/>
              </a:buClr>
              <a:buSzPct val="100000"/>
              <a:buFont typeface="Wingdings" pitchFamily="2" charset="2"/>
              <a:buNone/>
              <a:tabLst/>
              <a:defRPr/>
            </a:pPr>
            <a:r>
              <a:rPr kumimoji="0" lang="en-US" sz="2800" b="1"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Feature State </a:t>
            </a:r>
            <a:r>
              <a:rPr kumimoji="0" lang="en-US" sz="28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 Activated (Feature code is enabled and performing) vs.</a:t>
            </a:r>
            <a:r>
              <a:rPr kumimoji="0" lang="en-US" sz="2800" b="0" i="0" u="none" strike="noStrike" kern="1200" cap="none" spc="0" normalizeH="0" noProof="0" dirty="0" smtClean="0">
                <a:ln>
                  <a:noFill/>
                </a:ln>
                <a:solidFill>
                  <a:schemeClr val="tx1"/>
                </a:solidFill>
                <a:effectLst/>
                <a:uLnTx/>
                <a:uFillTx/>
                <a:latin typeface="Arial" pitchFamily="34" charset="0"/>
                <a:ea typeface="+mn-ea"/>
                <a:cs typeface="Arial" pitchFamily="34" charset="0"/>
              </a:rPr>
              <a:t> Deactivated (Feature is installed in SharePoint but is currently disabled and not performing)</a:t>
            </a:r>
            <a:endParaRPr kumimoji="0" lang="en-US" sz="28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Employing Features</a:t>
            </a:r>
            <a:endParaRPr lang="en-US" dirty="0"/>
          </a:p>
        </p:txBody>
      </p:sp>
      <p:pic>
        <p:nvPicPr>
          <p:cNvPr id="4" name="Content Placeholder 3" descr="M2_F02.png"/>
          <p:cNvPicPr>
            <a:picLocks noGrp="1" noChangeAspect="1"/>
          </p:cNvPicPr>
          <p:nvPr>
            <p:ph idx="1"/>
          </p:nvPr>
        </p:nvPicPr>
        <p:blipFill>
          <a:blip r:embed="rId3" cstate="print"/>
          <a:stretch>
            <a:fillRect/>
          </a:stretch>
        </p:blipFill>
        <p:spPr>
          <a:xfrm>
            <a:off x="609600" y="1676400"/>
            <a:ext cx="8064501" cy="3810000"/>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5" name="TextBox 4"/>
          <p:cNvSpPr txBox="1"/>
          <p:nvPr/>
        </p:nvSpPr>
        <p:spPr>
          <a:xfrm>
            <a:off x="381000" y="1600200"/>
            <a:ext cx="2667000" cy="369332"/>
          </a:xfrm>
          <a:prstGeom prst="rect">
            <a:avLst/>
          </a:prstGeom>
          <a:noFill/>
        </p:spPr>
        <p:txBody>
          <a:bodyPr wrap="square" rtlCol="0">
            <a:spAutoFit/>
          </a:bodyPr>
          <a:lstStyle/>
          <a:p>
            <a:endParaRPr lang="en-US" dirty="0"/>
          </a:p>
        </p:txBody>
      </p:sp>
      <p:sp>
        <p:nvSpPr>
          <p:cNvPr id="6" name="Content Placeholder 5"/>
          <p:cNvSpPr>
            <a:spLocks noGrp="1"/>
          </p:cNvSpPr>
          <p:nvPr>
            <p:ph idx="1"/>
          </p:nvPr>
        </p:nvSpPr>
        <p:spPr/>
        <p:txBody>
          <a:bodyPr/>
          <a:lstStyle/>
          <a:p>
            <a:r>
              <a:rPr lang="en-US" dirty="0" smtClean="0"/>
              <a:t>Criteria for Creating Sites and a Tour of Default Site Templates</a:t>
            </a:r>
          </a:p>
          <a:p>
            <a:r>
              <a:rPr lang="en-US" dirty="0" smtClean="0"/>
              <a:t>How To Create a Site Collection or a Site</a:t>
            </a:r>
          </a:p>
          <a:p>
            <a:r>
              <a:rPr lang="en-US" dirty="0" smtClean="0"/>
              <a:t>Site Design and Security</a:t>
            </a:r>
          </a:p>
          <a:p>
            <a:r>
              <a:rPr lang="en-US" dirty="0" smtClean="0"/>
              <a:t>Employing Site Features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DEMO</a:t>
            </a:r>
            <a:endParaRPr lang="en-US" dirty="0"/>
          </a:p>
        </p:txBody>
      </p:sp>
      <p:sp>
        <p:nvSpPr>
          <p:cNvPr id="5" name="Text Placeholder 4"/>
          <p:cNvSpPr>
            <a:spLocks noGrp="1"/>
          </p:cNvSpPr>
          <p:nvPr>
            <p:ph type="body" sz="quarter" idx="10"/>
          </p:nvPr>
        </p:nvSpPr>
        <p:spPr>
          <a:xfrm>
            <a:off x="533400" y="3810000"/>
            <a:ext cx="8153400" cy="1066800"/>
          </a:xfrm>
        </p:spPr>
        <p:txBody>
          <a:bodyPr/>
          <a:lstStyle/>
          <a:p>
            <a:r>
              <a:rPr lang="en-US" dirty="0" smtClean="0"/>
              <a:t>SharePoint Features</a:t>
            </a:r>
            <a:endParaRPr lang="en-US" dirty="0"/>
          </a:p>
        </p:txBody>
      </p:sp>
    </p:spTree>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5" name="TextBox 4"/>
          <p:cNvSpPr txBox="1"/>
          <p:nvPr/>
        </p:nvSpPr>
        <p:spPr>
          <a:xfrm>
            <a:off x="381000" y="1600200"/>
            <a:ext cx="2667000" cy="369332"/>
          </a:xfrm>
          <a:prstGeom prst="rect">
            <a:avLst/>
          </a:prstGeom>
          <a:noFill/>
        </p:spPr>
        <p:txBody>
          <a:bodyPr wrap="square" rtlCol="0">
            <a:spAutoFit/>
          </a:bodyPr>
          <a:lstStyle/>
          <a:p>
            <a:endParaRPr lang="en-US" dirty="0"/>
          </a:p>
        </p:txBody>
      </p:sp>
      <p:sp>
        <p:nvSpPr>
          <p:cNvPr id="6" name="Content Placeholder 5"/>
          <p:cNvSpPr>
            <a:spLocks noGrp="1"/>
          </p:cNvSpPr>
          <p:nvPr>
            <p:ph idx="1"/>
          </p:nvPr>
        </p:nvSpPr>
        <p:spPr/>
        <p:txBody>
          <a:bodyPr/>
          <a:lstStyle/>
          <a:p>
            <a:pPr>
              <a:buFont typeface="Wingdings" pitchFamily="2" charset="2"/>
              <a:buChar char="ü"/>
            </a:pPr>
            <a:r>
              <a:rPr lang="en-US" dirty="0" smtClean="0"/>
              <a:t>Criteria for Creating Sites and a Tour of Default Site Templates</a:t>
            </a:r>
          </a:p>
          <a:p>
            <a:pPr>
              <a:buFont typeface="Wingdings" pitchFamily="2" charset="2"/>
              <a:buChar char="ü"/>
            </a:pPr>
            <a:r>
              <a:rPr lang="en-US" dirty="0" smtClean="0"/>
              <a:t>How To Create a Site Collection or a Site</a:t>
            </a:r>
          </a:p>
          <a:p>
            <a:pPr>
              <a:buFont typeface="Wingdings" pitchFamily="2" charset="2"/>
              <a:buChar char="ü"/>
            </a:pPr>
            <a:r>
              <a:rPr lang="en-US" dirty="0" smtClean="0"/>
              <a:t>Site Design and Security</a:t>
            </a:r>
          </a:p>
          <a:p>
            <a:pPr>
              <a:buFont typeface="Wingdings" pitchFamily="2" charset="2"/>
              <a:buChar char="ü"/>
            </a:pPr>
            <a:r>
              <a:rPr lang="en-US" dirty="0" smtClean="0"/>
              <a:t>Employing Site Features</a:t>
            </a:r>
            <a:endParaRPr lang="en-US" dirty="0"/>
          </a:p>
        </p:txBody>
      </p:sp>
    </p:spTree>
    <p:extLst>
      <p:ext uri="{BB962C8B-B14F-4D97-AF65-F5344CB8AC3E}">
        <p14:creationId xmlns:p14="http://schemas.microsoft.com/office/powerpoint/2010/main" val="37105195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Criteria for Creating Sites</a:t>
            </a:r>
            <a:endParaRPr lang="en-US" dirty="0"/>
          </a:p>
        </p:txBody>
      </p:sp>
      <p:sp>
        <p:nvSpPr>
          <p:cNvPr id="3" name="Content Placeholder 2"/>
          <p:cNvSpPr>
            <a:spLocks noGrp="1"/>
          </p:cNvSpPr>
          <p:nvPr>
            <p:ph idx="1"/>
          </p:nvPr>
        </p:nvSpPr>
        <p:spPr/>
        <p:txBody>
          <a:bodyPr>
            <a:normAutofit/>
          </a:bodyPr>
          <a:lstStyle/>
          <a:p>
            <a:r>
              <a:rPr lang="en-US" dirty="0" smtClean="0"/>
              <a:t>Existing content structure</a:t>
            </a:r>
          </a:p>
          <a:p>
            <a:r>
              <a:rPr lang="en-US" dirty="0" smtClean="0"/>
              <a:t>Business and user needs</a:t>
            </a:r>
          </a:p>
          <a:p>
            <a:r>
              <a:rPr lang="en-US" dirty="0" smtClean="0"/>
              <a:t>Business rules</a:t>
            </a:r>
          </a:p>
          <a:p>
            <a:r>
              <a:rPr lang="en-US" dirty="0" smtClean="0"/>
              <a:t>Information architecture (organizational, project-oriented, application sites, publishing &amp; roll-up)</a:t>
            </a:r>
          </a:p>
          <a:p>
            <a:r>
              <a:rPr lang="en-US" dirty="0" smtClean="0"/>
              <a:t>Administration/Security</a:t>
            </a:r>
          </a:p>
          <a:p>
            <a:r>
              <a:rPr lang="en-US" dirty="0" smtClean="0"/>
              <a:t>Audience</a:t>
            </a:r>
          </a:p>
          <a:p>
            <a:r>
              <a:rPr lang="en-US" dirty="0" smtClean="0"/>
              <a:t>Navigation and inheritance</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Criteria for Creating Site Collections</a:t>
            </a:r>
            <a:endParaRPr lang="en-US" dirty="0"/>
          </a:p>
        </p:txBody>
      </p:sp>
      <p:sp>
        <p:nvSpPr>
          <p:cNvPr id="3" name="Content Placeholder 2"/>
          <p:cNvSpPr>
            <a:spLocks noGrp="1"/>
          </p:cNvSpPr>
          <p:nvPr>
            <p:ph idx="1"/>
          </p:nvPr>
        </p:nvSpPr>
        <p:spPr/>
        <p:txBody>
          <a:bodyPr>
            <a:normAutofit/>
          </a:bodyPr>
          <a:lstStyle/>
          <a:p>
            <a:r>
              <a:rPr lang="en-US" dirty="0" smtClean="0"/>
              <a:t>Intranet vs. Internet access</a:t>
            </a:r>
          </a:p>
          <a:p>
            <a:r>
              <a:rPr lang="en-US" dirty="0" smtClean="0"/>
              <a:t>Testing and migration</a:t>
            </a:r>
          </a:p>
          <a:p>
            <a:r>
              <a:rPr lang="en-US" dirty="0" smtClean="0"/>
              <a:t>Content contention and size</a:t>
            </a:r>
          </a:p>
          <a:p>
            <a:r>
              <a:rPr lang="en-US" dirty="0" smtClean="0"/>
              <a:t>Service connections</a:t>
            </a:r>
          </a:p>
          <a:p>
            <a:r>
              <a:rPr lang="en-US" dirty="0" smtClean="0"/>
              <a:t>Administration</a:t>
            </a:r>
          </a:p>
          <a:p>
            <a:r>
              <a:rPr lang="en-US" dirty="0" smtClean="0"/>
              <a:t>Shared URL host-based namespaces and managed paths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Tour of Default Site Templates</a:t>
            </a:r>
            <a:endParaRPr lang="en-US" dirty="0"/>
          </a:p>
        </p:txBody>
      </p:sp>
      <p:graphicFrame>
        <p:nvGraphicFramePr>
          <p:cNvPr id="4" name="Diagram 3"/>
          <p:cNvGraphicFramePr/>
          <p:nvPr/>
        </p:nvGraphicFramePr>
        <p:xfrm>
          <a:off x="381000" y="1295400"/>
          <a:ext cx="8229600" cy="2362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Diagram 4"/>
          <p:cNvGraphicFramePr/>
          <p:nvPr/>
        </p:nvGraphicFramePr>
        <p:xfrm>
          <a:off x="381000" y="3962400"/>
          <a:ext cx="8229600" cy="23622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DEMO</a:t>
            </a:r>
            <a:endParaRPr lang="en-US" dirty="0"/>
          </a:p>
        </p:txBody>
      </p:sp>
      <p:sp>
        <p:nvSpPr>
          <p:cNvPr id="5" name="Text Placeholder 4"/>
          <p:cNvSpPr>
            <a:spLocks noGrp="1"/>
          </p:cNvSpPr>
          <p:nvPr>
            <p:ph type="body" sz="quarter" idx="10"/>
          </p:nvPr>
        </p:nvSpPr>
        <p:spPr>
          <a:xfrm>
            <a:off x="533400" y="3810000"/>
            <a:ext cx="8153400" cy="1066800"/>
          </a:xfrm>
        </p:spPr>
        <p:txBody>
          <a:bodyPr/>
          <a:lstStyle/>
          <a:p>
            <a:r>
              <a:rPr lang="en-US" dirty="0" smtClean="0"/>
              <a:t>SharePoint Site Templates</a:t>
            </a:r>
            <a:endParaRPr lang="en-US" dirty="0"/>
          </a:p>
        </p:txBody>
      </p:sp>
    </p:spTree>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5" name="TextBox 4"/>
          <p:cNvSpPr txBox="1"/>
          <p:nvPr/>
        </p:nvSpPr>
        <p:spPr>
          <a:xfrm>
            <a:off x="381000" y="1600200"/>
            <a:ext cx="2667000" cy="369332"/>
          </a:xfrm>
          <a:prstGeom prst="rect">
            <a:avLst/>
          </a:prstGeom>
          <a:noFill/>
        </p:spPr>
        <p:txBody>
          <a:bodyPr wrap="square" rtlCol="0">
            <a:spAutoFit/>
          </a:bodyPr>
          <a:lstStyle/>
          <a:p>
            <a:endParaRPr lang="en-US" dirty="0"/>
          </a:p>
        </p:txBody>
      </p:sp>
      <p:sp>
        <p:nvSpPr>
          <p:cNvPr id="6" name="Content Placeholder 5"/>
          <p:cNvSpPr>
            <a:spLocks noGrp="1"/>
          </p:cNvSpPr>
          <p:nvPr>
            <p:ph idx="1"/>
          </p:nvPr>
        </p:nvSpPr>
        <p:spPr/>
        <p:txBody>
          <a:bodyPr/>
          <a:lstStyle/>
          <a:p>
            <a:pPr>
              <a:buFont typeface="Wingdings" pitchFamily="2" charset="2"/>
              <a:buChar char="ü"/>
            </a:pPr>
            <a:r>
              <a:rPr lang="en-US" dirty="0" smtClean="0">
                <a:solidFill>
                  <a:schemeClr val="bg1">
                    <a:lumMod val="65000"/>
                  </a:schemeClr>
                </a:solidFill>
              </a:rPr>
              <a:t>Criteria for Creating Sites and a Tour of Default Site Templates</a:t>
            </a:r>
          </a:p>
          <a:p>
            <a:pPr>
              <a:buFont typeface="Wingdings" pitchFamily="2" charset="2"/>
              <a:buChar char="Ø"/>
            </a:pPr>
            <a:r>
              <a:rPr lang="en-US" dirty="0" smtClean="0"/>
              <a:t>How To Create a Site Collection or a Site</a:t>
            </a:r>
          </a:p>
          <a:p>
            <a:r>
              <a:rPr lang="en-US" dirty="0" smtClean="0"/>
              <a:t>Site Design and Security</a:t>
            </a:r>
          </a:p>
          <a:p>
            <a:r>
              <a:rPr lang="en-US" dirty="0" smtClean="0"/>
              <a:t>Employing Site Features</a:t>
            </a:r>
          </a:p>
        </p:txBody>
      </p:sp>
    </p:spTree>
    <p:extLst>
      <p:ext uri="{BB962C8B-B14F-4D97-AF65-F5344CB8AC3E}">
        <p14:creationId xmlns:p14="http://schemas.microsoft.com/office/powerpoint/2010/main" val="29533979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Create a Site Collection</a:t>
            </a:r>
            <a:endParaRPr lang="en-US" dirty="0"/>
          </a:p>
        </p:txBody>
      </p:sp>
      <p:sp>
        <p:nvSpPr>
          <p:cNvPr id="7" name="Content Placeholder 6"/>
          <p:cNvSpPr>
            <a:spLocks noGrp="1"/>
          </p:cNvSpPr>
          <p:nvPr>
            <p:ph idx="1"/>
          </p:nvPr>
        </p:nvSpPr>
        <p:spPr/>
        <p:txBody>
          <a:bodyPr/>
          <a:lstStyle/>
          <a:p>
            <a:r>
              <a:rPr lang="en-US" dirty="0" smtClean="0"/>
              <a:t>Plan</a:t>
            </a:r>
          </a:p>
          <a:p>
            <a:pPr lvl="1"/>
            <a:r>
              <a:rPr lang="en-US" dirty="0" smtClean="0"/>
              <a:t>Resident web application</a:t>
            </a:r>
          </a:p>
          <a:p>
            <a:pPr lvl="1"/>
            <a:r>
              <a:rPr lang="en-US" dirty="0" smtClean="0"/>
              <a:t>Site collection title and description</a:t>
            </a:r>
          </a:p>
          <a:p>
            <a:pPr lvl="1"/>
            <a:r>
              <a:rPr lang="en-US" dirty="0" smtClean="0"/>
              <a:t>Host-based URL Managed Path</a:t>
            </a:r>
          </a:p>
          <a:p>
            <a:pPr lvl="1"/>
            <a:r>
              <a:rPr lang="en-US" dirty="0" smtClean="0"/>
              <a:t>Site template for top level site</a:t>
            </a:r>
          </a:p>
          <a:p>
            <a:pPr lvl="1"/>
            <a:r>
              <a:rPr lang="en-US" dirty="0" smtClean="0"/>
              <a:t>Site collection administrator(s)</a:t>
            </a:r>
          </a:p>
          <a:p>
            <a:pPr lvl="1">
              <a:buNone/>
            </a:pPr>
            <a:endParaRPr lang="en-US" dirty="0" smtClean="0"/>
          </a:p>
          <a:p>
            <a:r>
              <a:rPr lang="en-US" dirty="0" smtClean="0"/>
              <a:t>Self-Service Site Creation</a:t>
            </a:r>
          </a:p>
          <a:p>
            <a:pPr lvl="1"/>
            <a:r>
              <a:rPr lang="en-US" dirty="0" smtClean="0"/>
              <a:t>Requires </a:t>
            </a:r>
            <a:r>
              <a:rPr lang="en-US" b="1" i="1" dirty="0" smtClean="0"/>
              <a:t>Use Self-Service Site Creation</a:t>
            </a:r>
            <a:r>
              <a:rPr lang="en-US" dirty="0" smtClean="0"/>
              <a:t> permission</a:t>
            </a:r>
          </a:p>
          <a:p>
            <a:pPr lvl="1"/>
            <a:r>
              <a:rPr lang="en-US" dirty="0" smtClean="0"/>
              <a:t>Requires </a:t>
            </a:r>
            <a:r>
              <a:rPr lang="en-US" b="1" i="1" dirty="0" smtClean="0"/>
              <a:t>Read</a:t>
            </a:r>
            <a:r>
              <a:rPr lang="en-US" dirty="0" smtClean="0"/>
              <a:t> permission to the self service site creation announcement item</a:t>
            </a:r>
          </a:p>
          <a:p>
            <a:endParaRPr lang="en-US"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DEMO</a:t>
            </a:r>
            <a:endParaRPr lang="en-US" dirty="0"/>
          </a:p>
        </p:txBody>
      </p:sp>
      <p:sp>
        <p:nvSpPr>
          <p:cNvPr id="5" name="Text Placeholder 4"/>
          <p:cNvSpPr>
            <a:spLocks noGrp="1"/>
          </p:cNvSpPr>
          <p:nvPr>
            <p:ph type="body" sz="quarter" idx="10"/>
          </p:nvPr>
        </p:nvSpPr>
        <p:spPr>
          <a:xfrm>
            <a:off x="533400" y="3810000"/>
            <a:ext cx="8153400" cy="1066800"/>
          </a:xfrm>
        </p:spPr>
        <p:txBody>
          <a:bodyPr/>
          <a:lstStyle/>
          <a:p>
            <a:r>
              <a:rPr lang="en-US" dirty="0" smtClean="0"/>
              <a:t>Creating Site Collections</a:t>
            </a:r>
            <a:endParaRPr lang="en-US" dirty="0"/>
          </a:p>
        </p:txBody>
      </p:sp>
    </p:spTree>
    <p:extLst/>
  </p:cSld>
  <p:clrMapOvr>
    <a:masterClrMapping/>
  </p:clrMapOvr>
  <p:timing>
    <p:tnLst>
      <p:par>
        <p:cTn id="1" dur="indefinite" restart="never" nodeType="tmRoot"/>
      </p:par>
    </p:tnLst>
  </p:timing>
</p:sld>
</file>

<file path=ppt/theme/theme1.xml><?xml version="1.0" encoding="utf-8"?>
<a:theme xmlns:a="http://schemas.openxmlformats.org/drawingml/2006/main" name="CPT_PresentationTemplate">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2.xml><?xml version="1.0" encoding="utf-8"?>
<p:properties xmlns:p="http://schemas.microsoft.com/office/2006/metadata/properties" xmlns:xsi="http://www.w3.org/2001/XMLSchema-instance">
  <documentManagement>
    <_dlc_DocId xmlns="c83d3ea4-1015-4b4b-bfa9-09fbcd7aa64d">3CC2HQU7XWNV-40-16</_dlc_DocId>
    <_dlc_DocIdUrl xmlns="c83d3ea4-1015-4b4b-bfa9-09fbcd7aa64d">
      <Url>http://intranet.sharepointblackops.com/Courses/2010-EndUser/_layouts/DocIdRedir.aspx?ID=3CC2HQU7XWNV-40-16</Url>
      <Description>3CC2HQU7XWNV-40-16</Description>
    </_dlc_DocIdUrl>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ct:contentTypeSchema xmlns:ct="http://schemas.microsoft.com/office/2006/metadata/contentType" xmlns:ma="http://schemas.microsoft.com/office/2006/metadata/properties/metaAttributes" ct:_="" ma:_="" ma:contentTypeName="Document" ma:contentTypeID="0x0101005681EA23C99EFF499154088CCED93C41" ma:contentTypeVersion="1" ma:contentTypeDescription="Create a new document." ma:contentTypeScope="" ma:versionID="59bbd835a6b2fff433a82b1ce2cd6ba2">
  <xsd:schema xmlns:xsd="http://www.w3.org/2001/XMLSchema" xmlns:xs="http://www.w3.org/2001/XMLSchema" xmlns:p="http://schemas.microsoft.com/office/2006/metadata/properties" xmlns:ns2="c83d3ea4-1015-4b4b-bfa9-09fbcd7aa64d" targetNamespace="http://schemas.microsoft.com/office/2006/metadata/properties" ma:root="true" ma:fieldsID="657c10e11796280bf933bed0654cd985" ns2:_="">
    <xsd:import namespace="c83d3ea4-1015-4b4b-bfa9-09fbcd7aa64d"/>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83d3ea4-1015-4b4b-bfa9-09fbcd7aa64d"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5.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8865FC99-B6BD-4E98-8312-F4F432C217EA}"/>
</file>

<file path=customXml/itemProps2.xml><?xml version="1.0" encoding="utf-8"?>
<ds:datastoreItem xmlns:ds="http://schemas.openxmlformats.org/officeDocument/2006/customXml" ds:itemID="{A5547237-B119-45CA-BEFC-A2DA2BDB03E7}"/>
</file>

<file path=customXml/itemProps3.xml><?xml version="1.0" encoding="utf-8"?>
<ds:datastoreItem xmlns:ds="http://schemas.openxmlformats.org/officeDocument/2006/customXml" ds:itemID="{6034B84F-8F8E-48B7-9EFF-C7DE1A66BD73}"/>
</file>

<file path=customXml/itemProps4.xml><?xml version="1.0" encoding="utf-8"?>
<ds:datastoreItem xmlns:ds="http://schemas.openxmlformats.org/officeDocument/2006/customXml" ds:itemID="{27F36DA5-5CD4-4DBA-B389-1032480F604B}"/>
</file>

<file path=customXml/itemProps5.xml><?xml version="1.0" encoding="utf-8"?>
<ds:datastoreItem xmlns:ds="http://schemas.openxmlformats.org/officeDocument/2006/customXml" ds:itemID="{6A27FBA8-30D2-45A5-B031-B56EA6FE5111}"/>
</file>

<file path=docProps/app.xml><?xml version="1.0" encoding="utf-8"?>
<Properties xmlns="http://schemas.openxmlformats.org/officeDocument/2006/extended-properties" xmlns:vt="http://schemas.openxmlformats.org/officeDocument/2006/docPropsVTypes">
  <Template>CPT_PresentationTemplate</Template>
  <TotalTime>2117</TotalTime>
  <Words>3858</Words>
  <Application>Microsoft Office PowerPoint</Application>
  <PresentationFormat>On-screen Show (4:3)</PresentationFormat>
  <Paragraphs>290</Paragraphs>
  <Slides>21</Slides>
  <Notes>21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CPT_PresentationTemplate</vt:lpstr>
      <vt:lpstr>Creating Sites and  Employing Features</vt:lpstr>
      <vt:lpstr>Agenda</vt:lpstr>
      <vt:lpstr>Common Criteria for Creating Sites</vt:lpstr>
      <vt:lpstr>Common Criteria for Creating Site Collections</vt:lpstr>
      <vt:lpstr>A Tour of Default Site Templates</vt:lpstr>
      <vt:lpstr>DEMO</vt:lpstr>
      <vt:lpstr>Agenda</vt:lpstr>
      <vt:lpstr>How To Create a Site Collection</vt:lpstr>
      <vt:lpstr>DEMO</vt:lpstr>
      <vt:lpstr>How To Create a Site</vt:lpstr>
      <vt:lpstr>How To Delete a Site</vt:lpstr>
      <vt:lpstr>DEMO</vt:lpstr>
      <vt:lpstr>Agenda</vt:lpstr>
      <vt:lpstr>Site Design</vt:lpstr>
      <vt:lpstr>Site Security</vt:lpstr>
      <vt:lpstr>DEMO</vt:lpstr>
      <vt:lpstr>Agenda</vt:lpstr>
      <vt:lpstr>SharePoint Features</vt:lpstr>
      <vt:lpstr>Employing Features</vt:lpstr>
      <vt:lpstr>DEMO</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Title</dc:title>
  <dc:creator>Wendy</dc:creator>
  <cp:lastModifiedBy>Andrew Connell</cp:lastModifiedBy>
  <cp:revision>172</cp:revision>
  <dcterms:created xsi:type="dcterms:W3CDTF">2010-06-16T08:29:38Z</dcterms:created>
  <dcterms:modified xsi:type="dcterms:W3CDTF">2011-07-30T12:02:17Z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0x0101005681EA23C99EFF499154088CCED93C41</vt:lpwstr>
  </property>
  <property fmtid="{D5CDD505-2E9C-101B-9397-08002B2CF9AE}" pid="4" name="_dlc_DocIdItemGuid">
    <vt:lpwstr>67f53f97-214d-49c2-a758-2503987c3245</vt:lpwstr>
  </property>
</Properties>
</file>