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6"/>
  </p:sldMasterIdLst>
  <p:notesMasterIdLst>
    <p:notesMasterId r:id="rId44"/>
  </p:notesMasterIdLst>
  <p:handoutMasterIdLst>
    <p:handoutMasterId r:id="rId45"/>
  </p:handoutMasterIdLst>
  <p:sldIdLst>
    <p:sldId id="256" r:id="rId7"/>
    <p:sldId id="257" r:id="rId8"/>
    <p:sldId id="267" r:id="rId9"/>
    <p:sldId id="268" r:id="rId10"/>
    <p:sldId id="297" r:id="rId11"/>
    <p:sldId id="277" r:id="rId12"/>
    <p:sldId id="278" r:id="rId13"/>
    <p:sldId id="279" r:id="rId14"/>
    <p:sldId id="280" r:id="rId15"/>
    <p:sldId id="281" r:id="rId16"/>
    <p:sldId id="291" r:id="rId17"/>
    <p:sldId id="290" r:id="rId18"/>
    <p:sldId id="284" r:id="rId19"/>
    <p:sldId id="285" r:id="rId20"/>
    <p:sldId id="286" r:id="rId21"/>
    <p:sldId id="287" r:id="rId22"/>
    <p:sldId id="288" r:id="rId23"/>
    <p:sldId id="289" r:id="rId24"/>
    <p:sldId id="282" r:id="rId25"/>
    <p:sldId id="259" r:id="rId26"/>
    <p:sldId id="298" r:id="rId27"/>
    <p:sldId id="266" r:id="rId28"/>
    <p:sldId id="274" r:id="rId29"/>
    <p:sldId id="302" r:id="rId30"/>
    <p:sldId id="299" r:id="rId31"/>
    <p:sldId id="292" r:id="rId32"/>
    <p:sldId id="293" r:id="rId33"/>
    <p:sldId id="294" r:id="rId34"/>
    <p:sldId id="295" r:id="rId35"/>
    <p:sldId id="296" r:id="rId36"/>
    <p:sldId id="300" r:id="rId37"/>
    <p:sldId id="269" r:id="rId38"/>
    <p:sldId id="271" r:id="rId39"/>
    <p:sldId id="272" r:id="rId40"/>
    <p:sldId id="273" r:id="rId41"/>
    <p:sldId id="276" r:id="rId42"/>
    <p:sldId id="301" r:id="rId43"/>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clrMode="bw"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C2710"/>
    <a:srgbClr val="87451D"/>
    <a:srgbClr val="1F100B"/>
    <a:srgbClr val="9F002D"/>
    <a:srgbClr val="002100"/>
    <a:srgbClr val="2E39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29" autoAdjust="0"/>
    <p:restoredTop sz="59832" autoAdjust="0"/>
  </p:normalViewPr>
  <p:slideViewPr>
    <p:cSldViewPr>
      <p:cViewPr varScale="1">
        <p:scale>
          <a:sx n="54" d="100"/>
          <a:sy n="54" d="100"/>
        </p:scale>
        <p:origin x="-1968"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96" d="100"/>
          <a:sy n="96" d="100"/>
        </p:scale>
        <p:origin x="-3504" y="-102"/>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viewProps" Target="viewProps.xml"/><Relationship Id="rId7" Type="http://schemas.openxmlformats.org/officeDocument/2006/relationships/slide" Target="slides/slide1.xml"/><Relationship Id="rId2" Type="http://schemas.openxmlformats.org/officeDocument/2006/relationships/customXml" Target="../customXml/item2.xml"/><Relationship Id="rId16" Type="http://schemas.openxmlformats.org/officeDocument/2006/relationships/slide" Target="slides/slide10.xml"/><Relationship Id="rId29" Type="http://schemas.openxmlformats.org/officeDocument/2006/relationships/slide" Target="slides/slide2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handoutMaster" Target="handoutMasters/handoutMaster1.xml"/><Relationship Id="rId6" Type="http://schemas.openxmlformats.org/officeDocument/2006/relationships/slideMaster" Target="slideMasters/slideMaster1.xml"/><Relationship Id="rId5" Type="http://schemas.openxmlformats.org/officeDocument/2006/relationships/customXml" Target="../customXml/item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tableStyles" Target="tableStyle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notesMaster" Target="notesMasters/notesMaster1.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theme" Target="theme/theme1.xml"/><Relationship Id="rId8" Type="http://schemas.openxmlformats.org/officeDocument/2006/relationships/slide" Target="slides/slide2.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presProps" Target="presProps.xml"/><Relationship Id="rId20" Type="http://schemas.openxmlformats.org/officeDocument/2006/relationships/slide" Target="slides/slide14.xml"/><Relationship Id="rId41" Type="http://schemas.openxmlformats.org/officeDocument/2006/relationships/slide" Target="slides/slide3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871A2B3-28D7-4249-9879-37056E674B0A}"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86F13680-BB97-4463-A691-97B9A609BE59}">
      <dgm:prSet phldrT="[Text]"/>
      <dgm:spPr/>
      <dgm:t>
        <a:bodyPr/>
        <a:lstStyle/>
        <a:p>
          <a:r>
            <a:rPr lang="en-US" dirty="0" smtClean="0"/>
            <a:t>Top Level Site</a:t>
          </a:r>
        </a:p>
      </dgm:t>
    </dgm:pt>
    <dgm:pt modelId="{DC252F63-6D51-4CE7-94DA-5BF577724058}" type="parTrans" cxnId="{28343055-C858-4D67-A765-C8E7ADCF7716}">
      <dgm:prSet/>
      <dgm:spPr/>
      <dgm:t>
        <a:bodyPr/>
        <a:lstStyle/>
        <a:p>
          <a:endParaRPr lang="en-US"/>
        </a:p>
      </dgm:t>
    </dgm:pt>
    <dgm:pt modelId="{9BF9AEB2-A0D1-41B1-839D-B4CF8958A505}" type="sibTrans" cxnId="{28343055-C858-4D67-A765-C8E7ADCF7716}">
      <dgm:prSet/>
      <dgm:spPr/>
      <dgm:t>
        <a:bodyPr/>
        <a:lstStyle/>
        <a:p>
          <a:endParaRPr lang="en-US"/>
        </a:p>
      </dgm:t>
    </dgm:pt>
    <dgm:pt modelId="{512B3953-F2E5-4142-AD5B-E23A2699633E}">
      <dgm:prSet phldrT="[Text]"/>
      <dgm:spPr/>
      <dgm:t>
        <a:bodyPr/>
        <a:lstStyle/>
        <a:p>
          <a:r>
            <a:rPr lang="en-US" dirty="0" err="1" smtClean="0"/>
            <a:t>Subsite</a:t>
          </a:r>
          <a:r>
            <a:rPr lang="en-US" dirty="0" smtClean="0"/>
            <a:t> 1</a:t>
          </a:r>
          <a:endParaRPr lang="en-US" dirty="0"/>
        </a:p>
      </dgm:t>
    </dgm:pt>
    <dgm:pt modelId="{85E592F7-9F88-4D55-826B-96475906DFBC}" type="parTrans" cxnId="{9DEFA56C-F44C-44F1-81E6-7308B177F740}">
      <dgm:prSet/>
      <dgm:spPr/>
      <dgm:t>
        <a:bodyPr/>
        <a:lstStyle/>
        <a:p>
          <a:endParaRPr lang="en-US"/>
        </a:p>
      </dgm:t>
    </dgm:pt>
    <dgm:pt modelId="{DC628791-7F1B-4269-AB02-9982D65AA889}" type="sibTrans" cxnId="{9DEFA56C-F44C-44F1-81E6-7308B177F740}">
      <dgm:prSet/>
      <dgm:spPr/>
      <dgm:t>
        <a:bodyPr/>
        <a:lstStyle/>
        <a:p>
          <a:endParaRPr lang="en-US"/>
        </a:p>
      </dgm:t>
    </dgm:pt>
    <dgm:pt modelId="{C7DB3CF4-54BA-4ED5-937D-D0484DEED735}">
      <dgm:prSet phldrT="[Text]"/>
      <dgm:spPr/>
      <dgm:t>
        <a:bodyPr/>
        <a:lstStyle/>
        <a:p>
          <a:r>
            <a:rPr lang="en-US" dirty="0" smtClean="0"/>
            <a:t>Sub-</a:t>
          </a:r>
          <a:r>
            <a:rPr lang="en-US" dirty="0" err="1" smtClean="0"/>
            <a:t>Subsite</a:t>
          </a:r>
          <a:r>
            <a:rPr lang="en-US" dirty="0" smtClean="0"/>
            <a:t> 2</a:t>
          </a:r>
          <a:endParaRPr lang="en-US" dirty="0"/>
        </a:p>
      </dgm:t>
    </dgm:pt>
    <dgm:pt modelId="{94F7F8FE-DA8F-402A-866D-DFB661F27D3F}" type="parTrans" cxnId="{6B70C093-9C20-443D-95E5-6CBCFABCE5D1}">
      <dgm:prSet/>
      <dgm:spPr/>
      <dgm:t>
        <a:bodyPr/>
        <a:lstStyle/>
        <a:p>
          <a:endParaRPr lang="en-US"/>
        </a:p>
      </dgm:t>
    </dgm:pt>
    <dgm:pt modelId="{7331BCF9-46C7-41D3-8E31-B7A7B8778D1E}" type="sibTrans" cxnId="{6B70C093-9C20-443D-95E5-6CBCFABCE5D1}">
      <dgm:prSet/>
      <dgm:spPr/>
      <dgm:t>
        <a:bodyPr/>
        <a:lstStyle/>
        <a:p>
          <a:endParaRPr lang="en-US"/>
        </a:p>
      </dgm:t>
    </dgm:pt>
    <dgm:pt modelId="{7A8606E4-CB2C-4A57-82BC-2918C8DB87FE}">
      <dgm:prSet phldrT="[Text]"/>
      <dgm:spPr/>
      <dgm:t>
        <a:bodyPr/>
        <a:lstStyle/>
        <a:p>
          <a:r>
            <a:rPr lang="en-US" dirty="0" err="1" smtClean="0"/>
            <a:t>Subsite</a:t>
          </a:r>
          <a:r>
            <a:rPr lang="en-US" dirty="0" smtClean="0"/>
            <a:t> 2</a:t>
          </a:r>
          <a:endParaRPr lang="en-US" dirty="0"/>
        </a:p>
      </dgm:t>
    </dgm:pt>
    <dgm:pt modelId="{293BDC66-0725-49A0-A83C-253D28566FD7}" type="sibTrans" cxnId="{8F790070-4BA5-4F34-A170-D039E20EF40B}">
      <dgm:prSet/>
      <dgm:spPr/>
      <dgm:t>
        <a:bodyPr/>
        <a:lstStyle/>
        <a:p>
          <a:endParaRPr lang="en-US"/>
        </a:p>
      </dgm:t>
    </dgm:pt>
    <dgm:pt modelId="{BA4064CA-1935-41D7-BC9B-9922C276E363}" type="parTrans" cxnId="{8F790070-4BA5-4F34-A170-D039E20EF40B}">
      <dgm:prSet/>
      <dgm:spPr/>
      <dgm:t>
        <a:bodyPr/>
        <a:lstStyle/>
        <a:p>
          <a:endParaRPr lang="en-US"/>
        </a:p>
      </dgm:t>
    </dgm:pt>
    <dgm:pt modelId="{9761AC25-8855-4772-B38C-3C4B2A23D368}" type="pres">
      <dgm:prSet presAssocID="{8871A2B3-28D7-4249-9879-37056E674B0A}" presName="hierChild1" presStyleCnt="0">
        <dgm:presLayoutVars>
          <dgm:chPref val="1"/>
          <dgm:dir/>
          <dgm:animOne val="branch"/>
          <dgm:animLvl val="lvl"/>
          <dgm:resizeHandles/>
        </dgm:presLayoutVars>
      </dgm:prSet>
      <dgm:spPr/>
      <dgm:t>
        <a:bodyPr/>
        <a:lstStyle/>
        <a:p>
          <a:endParaRPr lang="en-US"/>
        </a:p>
      </dgm:t>
    </dgm:pt>
    <dgm:pt modelId="{CBFB0293-15EE-43BB-8D2A-3B3F0C5CD76A}" type="pres">
      <dgm:prSet presAssocID="{86F13680-BB97-4463-A691-97B9A609BE59}" presName="hierRoot1" presStyleCnt="0"/>
      <dgm:spPr/>
    </dgm:pt>
    <dgm:pt modelId="{A1091DCD-F813-4A8A-A11F-E39C781208EE}" type="pres">
      <dgm:prSet presAssocID="{86F13680-BB97-4463-A691-97B9A609BE59}" presName="composite" presStyleCnt="0"/>
      <dgm:spPr/>
    </dgm:pt>
    <dgm:pt modelId="{E3D9F7C4-19EF-4088-9CB4-8D3299E8ADE5}" type="pres">
      <dgm:prSet presAssocID="{86F13680-BB97-4463-A691-97B9A609BE59}" presName="background" presStyleLbl="node0" presStyleIdx="0" presStyleCnt="1"/>
      <dgm:spPr/>
    </dgm:pt>
    <dgm:pt modelId="{DA1DFA6A-2CEC-4FE8-AE4F-598FB00536F4}" type="pres">
      <dgm:prSet presAssocID="{86F13680-BB97-4463-A691-97B9A609BE59}" presName="text" presStyleLbl="fgAcc0" presStyleIdx="0" presStyleCnt="1">
        <dgm:presLayoutVars>
          <dgm:chPref val="3"/>
        </dgm:presLayoutVars>
      </dgm:prSet>
      <dgm:spPr/>
      <dgm:t>
        <a:bodyPr/>
        <a:lstStyle/>
        <a:p>
          <a:endParaRPr lang="en-US"/>
        </a:p>
      </dgm:t>
    </dgm:pt>
    <dgm:pt modelId="{FF82B1F8-A34B-4353-8409-90F9749F00B3}" type="pres">
      <dgm:prSet presAssocID="{86F13680-BB97-4463-A691-97B9A609BE59}" presName="hierChild2" presStyleCnt="0"/>
      <dgm:spPr/>
    </dgm:pt>
    <dgm:pt modelId="{E0989C8D-1599-41B2-8215-2CAD8DD9F00B}" type="pres">
      <dgm:prSet presAssocID="{85E592F7-9F88-4D55-826B-96475906DFBC}" presName="Name10" presStyleLbl="parChTrans1D2" presStyleIdx="0" presStyleCnt="2"/>
      <dgm:spPr/>
      <dgm:t>
        <a:bodyPr/>
        <a:lstStyle/>
        <a:p>
          <a:endParaRPr lang="en-US"/>
        </a:p>
      </dgm:t>
    </dgm:pt>
    <dgm:pt modelId="{3892BA9E-0772-4EE2-ABDF-0CEB1F0D62FA}" type="pres">
      <dgm:prSet presAssocID="{512B3953-F2E5-4142-AD5B-E23A2699633E}" presName="hierRoot2" presStyleCnt="0"/>
      <dgm:spPr/>
    </dgm:pt>
    <dgm:pt modelId="{600796ED-D226-454C-935D-5CF88A4027C9}" type="pres">
      <dgm:prSet presAssocID="{512B3953-F2E5-4142-AD5B-E23A2699633E}" presName="composite2" presStyleCnt="0"/>
      <dgm:spPr/>
    </dgm:pt>
    <dgm:pt modelId="{67173D5F-0879-4168-B0F8-22DF4971AF8D}" type="pres">
      <dgm:prSet presAssocID="{512B3953-F2E5-4142-AD5B-E23A2699633E}" presName="background2" presStyleLbl="node2" presStyleIdx="0" presStyleCnt="2"/>
      <dgm:spPr/>
    </dgm:pt>
    <dgm:pt modelId="{B7FD6287-810F-4EEC-9BA9-645B096680FF}" type="pres">
      <dgm:prSet presAssocID="{512B3953-F2E5-4142-AD5B-E23A2699633E}" presName="text2" presStyleLbl="fgAcc2" presStyleIdx="0" presStyleCnt="2">
        <dgm:presLayoutVars>
          <dgm:chPref val="3"/>
        </dgm:presLayoutVars>
      </dgm:prSet>
      <dgm:spPr/>
      <dgm:t>
        <a:bodyPr/>
        <a:lstStyle/>
        <a:p>
          <a:endParaRPr lang="en-US"/>
        </a:p>
      </dgm:t>
    </dgm:pt>
    <dgm:pt modelId="{2E82109C-8412-44D6-9420-FFBD3E5A03F3}" type="pres">
      <dgm:prSet presAssocID="{512B3953-F2E5-4142-AD5B-E23A2699633E}" presName="hierChild3" presStyleCnt="0"/>
      <dgm:spPr/>
    </dgm:pt>
    <dgm:pt modelId="{572E4AD3-FB14-42A7-AB37-BEF0FDEC2A96}" type="pres">
      <dgm:prSet presAssocID="{BA4064CA-1935-41D7-BC9B-9922C276E363}" presName="Name10" presStyleLbl="parChTrans1D2" presStyleIdx="1" presStyleCnt="2"/>
      <dgm:spPr/>
      <dgm:t>
        <a:bodyPr/>
        <a:lstStyle/>
        <a:p>
          <a:endParaRPr lang="en-US"/>
        </a:p>
      </dgm:t>
    </dgm:pt>
    <dgm:pt modelId="{8B43F50C-58F7-4CC1-81BD-2792FCB53237}" type="pres">
      <dgm:prSet presAssocID="{7A8606E4-CB2C-4A57-82BC-2918C8DB87FE}" presName="hierRoot2" presStyleCnt="0"/>
      <dgm:spPr/>
    </dgm:pt>
    <dgm:pt modelId="{F765FB03-AA8D-44CB-977E-EB0CCEB1A3EE}" type="pres">
      <dgm:prSet presAssocID="{7A8606E4-CB2C-4A57-82BC-2918C8DB87FE}" presName="composite2" presStyleCnt="0"/>
      <dgm:spPr/>
    </dgm:pt>
    <dgm:pt modelId="{FF9434FE-CEE5-4C73-97E4-3A7094083580}" type="pres">
      <dgm:prSet presAssocID="{7A8606E4-CB2C-4A57-82BC-2918C8DB87FE}" presName="background2" presStyleLbl="node2" presStyleIdx="1" presStyleCnt="2"/>
      <dgm:spPr/>
    </dgm:pt>
    <dgm:pt modelId="{6D6AE3B9-8A3E-40F3-A083-457AEAFD441F}" type="pres">
      <dgm:prSet presAssocID="{7A8606E4-CB2C-4A57-82BC-2918C8DB87FE}" presName="text2" presStyleLbl="fgAcc2" presStyleIdx="1" presStyleCnt="2">
        <dgm:presLayoutVars>
          <dgm:chPref val="3"/>
        </dgm:presLayoutVars>
      </dgm:prSet>
      <dgm:spPr/>
      <dgm:t>
        <a:bodyPr/>
        <a:lstStyle/>
        <a:p>
          <a:endParaRPr lang="en-US"/>
        </a:p>
      </dgm:t>
    </dgm:pt>
    <dgm:pt modelId="{D6671C45-253A-49DD-A63B-065AF086F6D5}" type="pres">
      <dgm:prSet presAssocID="{7A8606E4-CB2C-4A57-82BC-2918C8DB87FE}" presName="hierChild3" presStyleCnt="0"/>
      <dgm:spPr/>
    </dgm:pt>
    <dgm:pt modelId="{A339A02E-4D92-42EE-BE3C-DBE389E7D53E}" type="pres">
      <dgm:prSet presAssocID="{94F7F8FE-DA8F-402A-866D-DFB661F27D3F}" presName="Name17" presStyleLbl="parChTrans1D3" presStyleIdx="0" presStyleCnt="1"/>
      <dgm:spPr/>
      <dgm:t>
        <a:bodyPr/>
        <a:lstStyle/>
        <a:p>
          <a:endParaRPr lang="en-US"/>
        </a:p>
      </dgm:t>
    </dgm:pt>
    <dgm:pt modelId="{B6C69945-E745-44EA-AF43-BC7487FB5818}" type="pres">
      <dgm:prSet presAssocID="{C7DB3CF4-54BA-4ED5-937D-D0484DEED735}" presName="hierRoot3" presStyleCnt="0"/>
      <dgm:spPr/>
    </dgm:pt>
    <dgm:pt modelId="{3DA9E7A9-B9A1-4C22-9B6A-FD3650D30E44}" type="pres">
      <dgm:prSet presAssocID="{C7DB3CF4-54BA-4ED5-937D-D0484DEED735}" presName="composite3" presStyleCnt="0"/>
      <dgm:spPr/>
    </dgm:pt>
    <dgm:pt modelId="{B2FF1C1C-EE6D-47F8-90CF-1ADDD08E2761}" type="pres">
      <dgm:prSet presAssocID="{C7DB3CF4-54BA-4ED5-937D-D0484DEED735}" presName="background3" presStyleLbl="node3" presStyleIdx="0" presStyleCnt="1"/>
      <dgm:spPr/>
    </dgm:pt>
    <dgm:pt modelId="{B28C62AB-31EC-4929-B7E1-8BEEA91A8F0C}" type="pres">
      <dgm:prSet presAssocID="{C7DB3CF4-54BA-4ED5-937D-D0484DEED735}" presName="text3" presStyleLbl="fgAcc3" presStyleIdx="0" presStyleCnt="1">
        <dgm:presLayoutVars>
          <dgm:chPref val="3"/>
        </dgm:presLayoutVars>
      </dgm:prSet>
      <dgm:spPr/>
      <dgm:t>
        <a:bodyPr/>
        <a:lstStyle/>
        <a:p>
          <a:endParaRPr lang="en-US"/>
        </a:p>
      </dgm:t>
    </dgm:pt>
    <dgm:pt modelId="{8B6178C4-F802-4FC7-8092-B09E7FB41322}" type="pres">
      <dgm:prSet presAssocID="{C7DB3CF4-54BA-4ED5-937D-D0484DEED735}" presName="hierChild4" presStyleCnt="0"/>
      <dgm:spPr/>
    </dgm:pt>
  </dgm:ptLst>
  <dgm:cxnLst>
    <dgm:cxn modelId="{6B70C093-9C20-443D-95E5-6CBCFABCE5D1}" srcId="{7A8606E4-CB2C-4A57-82BC-2918C8DB87FE}" destId="{C7DB3CF4-54BA-4ED5-937D-D0484DEED735}" srcOrd="0" destOrd="0" parTransId="{94F7F8FE-DA8F-402A-866D-DFB661F27D3F}" sibTransId="{7331BCF9-46C7-41D3-8E31-B7A7B8778D1E}"/>
    <dgm:cxn modelId="{29415ACF-A8F3-48E7-8ABF-DDE103EB0A8A}" type="presOf" srcId="{BA4064CA-1935-41D7-BC9B-9922C276E363}" destId="{572E4AD3-FB14-42A7-AB37-BEF0FDEC2A96}" srcOrd="0" destOrd="0" presId="urn:microsoft.com/office/officeart/2005/8/layout/hierarchy1"/>
    <dgm:cxn modelId="{28343055-C858-4D67-A765-C8E7ADCF7716}" srcId="{8871A2B3-28D7-4249-9879-37056E674B0A}" destId="{86F13680-BB97-4463-A691-97B9A609BE59}" srcOrd="0" destOrd="0" parTransId="{DC252F63-6D51-4CE7-94DA-5BF577724058}" sibTransId="{9BF9AEB2-A0D1-41B1-839D-B4CF8958A505}"/>
    <dgm:cxn modelId="{8F790070-4BA5-4F34-A170-D039E20EF40B}" srcId="{86F13680-BB97-4463-A691-97B9A609BE59}" destId="{7A8606E4-CB2C-4A57-82BC-2918C8DB87FE}" srcOrd="1" destOrd="0" parTransId="{BA4064CA-1935-41D7-BC9B-9922C276E363}" sibTransId="{293BDC66-0725-49A0-A83C-253D28566FD7}"/>
    <dgm:cxn modelId="{7B44B435-F5BC-462F-8C9D-BF0BA8AF1EE9}" type="presOf" srcId="{94F7F8FE-DA8F-402A-866D-DFB661F27D3F}" destId="{A339A02E-4D92-42EE-BE3C-DBE389E7D53E}" srcOrd="0" destOrd="0" presId="urn:microsoft.com/office/officeart/2005/8/layout/hierarchy1"/>
    <dgm:cxn modelId="{BB17F3E5-359D-42F7-8E4E-2BF4D63DD98F}" type="presOf" srcId="{8871A2B3-28D7-4249-9879-37056E674B0A}" destId="{9761AC25-8855-4772-B38C-3C4B2A23D368}" srcOrd="0" destOrd="0" presId="urn:microsoft.com/office/officeart/2005/8/layout/hierarchy1"/>
    <dgm:cxn modelId="{902FC17F-F3C7-498A-B988-006ECC862B53}" type="presOf" srcId="{85E592F7-9F88-4D55-826B-96475906DFBC}" destId="{E0989C8D-1599-41B2-8215-2CAD8DD9F00B}" srcOrd="0" destOrd="0" presId="urn:microsoft.com/office/officeart/2005/8/layout/hierarchy1"/>
    <dgm:cxn modelId="{76B8A60A-C7F4-419D-B9CD-CC075D4EF85F}" type="presOf" srcId="{7A8606E4-CB2C-4A57-82BC-2918C8DB87FE}" destId="{6D6AE3B9-8A3E-40F3-A083-457AEAFD441F}" srcOrd="0" destOrd="0" presId="urn:microsoft.com/office/officeart/2005/8/layout/hierarchy1"/>
    <dgm:cxn modelId="{C205E17C-861F-4FD9-A250-419A3DE0C7E6}" type="presOf" srcId="{C7DB3CF4-54BA-4ED5-937D-D0484DEED735}" destId="{B28C62AB-31EC-4929-B7E1-8BEEA91A8F0C}" srcOrd="0" destOrd="0" presId="urn:microsoft.com/office/officeart/2005/8/layout/hierarchy1"/>
    <dgm:cxn modelId="{9DEFA56C-F44C-44F1-81E6-7308B177F740}" srcId="{86F13680-BB97-4463-A691-97B9A609BE59}" destId="{512B3953-F2E5-4142-AD5B-E23A2699633E}" srcOrd="0" destOrd="0" parTransId="{85E592F7-9F88-4D55-826B-96475906DFBC}" sibTransId="{DC628791-7F1B-4269-AB02-9982D65AA889}"/>
    <dgm:cxn modelId="{85089652-FD99-4B40-B39C-9AF428679390}" type="presOf" srcId="{86F13680-BB97-4463-A691-97B9A609BE59}" destId="{DA1DFA6A-2CEC-4FE8-AE4F-598FB00536F4}" srcOrd="0" destOrd="0" presId="urn:microsoft.com/office/officeart/2005/8/layout/hierarchy1"/>
    <dgm:cxn modelId="{A52320FD-BE5F-4772-8C44-3516278B84B9}" type="presOf" srcId="{512B3953-F2E5-4142-AD5B-E23A2699633E}" destId="{B7FD6287-810F-4EEC-9BA9-645B096680FF}" srcOrd="0" destOrd="0" presId="urn:microsoft.com/office/officeart/2005/8/layout/hierarchy1"/>
    <dgm:cxn modelId="{C97EE59F-EFA0-441E-A9AE-7E38B242B086}" type="presParOf" srcId="{9761AC25-8855-4772-B38C-3C4B2A23D368}" destId="{CBFB0293-15EE-43BB-8D2A-3B3F0C5CD76A}" srcOrd="0" destOrd="0" presId="urn:microsoft.com/office/officeart/2005/8/layout/hierarchy1"/>
    <dgm:cxn modelId="{4810DC09-919E-4BBB-8ACF-66BF2586E467}" type="presParOf" srcId="{CBFB0293-15EE-43BB-8D2A-3B3F0C5CD76A}" destId="{A1091DCD-F813-4A8A-A11F-E39C781208EE}" srcOrd="0" destOrd="0" presId="urn:microsoft.com/office/officeart/2005/8/layout/hierarchy1"/>
    <dgm:cxn modelId="{98140EE4-896F-4C11-84CE-E97D5D76EFF6}" type="presParOf" srcId="{A1091DCD-F813-4A8A-A11F-E39C781208EE}" destId="{E3D9F7C4-19EF-4088-9CB4-8D3299E8ADE5}" srcOrd="0" destOrd="0" presId="urn:microsoft.com/office/officeart/2005/8/layout/hierarchy1"/>
    <dgm:cxn modelId="{5AB9A038-67ED-4A2F-A0B3-E9067D22ABD5}" type="presParOf" srcId="{A1091DCD-F813-4A8A-A11F-E39C781208EE}" destId="{DA1DFA6A-2CEC-4FE8-AE4F-598FB00536F4}" srcOrd="1" destOrd="0" presId="urn:microsoft.com/office/officeart/2005/8/layout/hierarchy1"/>
    <dgm:cxn modelId="{0E2AAB07-605F-482C-8701-EBAE5E28CA7B}" type="presParOf" srcId="{CBFB0293-15EE-43BB-8D2A-3B3F0C5CD76A}" destId="{FF82B1F8-A34B-4353-8409-90F9749F00B3}" srcOrd="1" destOrd="0" presId="urn:microsoft.com/office/officeart/2005/8/layout/hierarchy1"/>
    <dgm:cxn modelId="{A9E59323-A97C-413A-BFBC-69D03406D76C}" type="presParOf" srcId="{FF82B1F8-A34B-4353-8409-90F9749F00B3}" destId="{E0989C8D-1599-41B2-8215-2CAD8DD9F00B}" srcOrd="0" destOrd="0" presId="urn:microsoft.com/office/officeart/2005/8/layout/hierarchy1"/>
    <dgm:cxn modelId="{B1ED3889-17D4-4503-8E8A-8EE7D193F840}" type="presParOf" srcId="{FF82B1F8-A34B-4353-8409-90F9749F00B3}" destId="{3892BA9E-0772-4EE2-ABDF-0CEB1F0D62FA}" srcOrd="1" destOrd="0" presId="urn:microsoft.com/office/officeart/2005/8/layout/hierarchy1"/>
    <dgm:cxn modelId="{1FF3B8C6-47D5-407A-A4BA-FE3A488013C5}" type="presParOf" srcId="{3892BA9E-0772-4EE2-ABDF-0CEB1F0D62FA}" destId="{600796ED-D226-454C-935D-5CF88A4027C9}" srcOrd="0" destOrd="0" presId="urn:microsoft.com/office/officeart/2005/8/layout/hierarchy1"/>
    <dgm:cxn modelId="{96A34FD2-5CC1-4FC8-A3D4-E27CECB7B4DD}" type="presParOf" srcId="{600796ED-D226-454C-935D-5CF88A4027C9}" destId="{67173D5F-0879-4168-B0F8-22DF4971AF8D}" srcOrd="0" destOrd="0" presId="urn:microsoft.com/office/officeart/2005/8/layout/hierarchy1"/>
    <dgm:cxn modelId="{8350701F-ED34-421E-AD31-728F5E279475}" type="presParOf" srcId="{600796ED-D226-454C-935D-5CF88A4027C9}" destId="{B7FD6287-810F-4EEC-9BA9-645B096680FF}" srcOrd="1" destOrd="0" presId="urn:microsoft.com/office/officeart/2005/8/layout/hierarchy1"/>
    <dgm:cxn modelId="{96710E41-FE2A-41C2-A727-1E8790E10C4E}" type="presParOf" srcId="{3892BA9E-0772-4EE2-ABDF-0CEB1F0D62FA}" destId="{2E82109C-8412-44D6-9420-FFBD3E5A03F3}" srcOrd="1" destOrd="0" presId="urn:microsoft.com/office/officeart/2005/8/layout/hierarchy1"/>
    <dgm:cxn modelId="{E16894DD-6A64-4B08-B6DC-C9ED53D55C66}" type="presParOf" srcId="{FF82B1F8-A34B-4353-8409-90F9749F00B3}" destId="{572E4AD3-FB14-42A7-AB37-BEF0FDEC2A96}" srcOrd="2" destOrd="0" presId="urn:microsoft.com/office/officeart/2005/8/layout/hierarchy1"/>
    <dgm:cxn modelId="{DDA3C2F0-9C31-4E47-9BF4-9A7078B3A9E0}" type="presParOf" srcId="{FF82B1F8-A34B-4353-8409-90F9749F00B3}" destId="{8B43F50C-58F7-4CC1-81BD-2792FCB53237}" srcOrd="3" destOrd="0" presId="urn:microsoft.com/office/officeart/2005/8/layout/hierarchy1"/>
    <dgm:cxn modelId="{D8B16A99-6DAF-424B-9E9C-696B7501D6EF}" type="presParOf" srcId="{8B43F50C-58F7-4CC1-81BD-2792FCB53237}" destId="{F765FB03-AA8D-44CB-977E-EB0CCEB1A3EE}" srcOrd="0" destOrd="0" presId="urn:microsoft.com/office/officeart/2005/8/layout/hierarchy1"/>
    <dgm:cxn modelId="{38EF8EEF-FD38-4631-B7BC-FC175B9F3D5C}" type="presParOf" srcId="{F765FB03-AA8D-44CB-977E-EB0CCEB1A3EE}" destId="{FF9434FE-CEE5-4C73-97E4-3A7094083580}" srcOrd="0" destOrd="0" presId="urn:microsoft.com/office/officeart/2005/8/layout/hierarchy1"/>
    <dgm:cxn modelId="{CDE6379B-409E-48A6-8D9E-1FE48D5B587A}" type="presParOf" srcId="{F765FB03-AA8D-44CB-977E-EB0CCEB1A3EE}" destId="{6D6AE3B9-8A3E-40F3-A083-457AEAFD441F}" srcOrd="1" destOrd="0" presId="urn:microsoft.com/office/officeart/2005/8/layout/hierarchy1"/>
    <dgm:cxn modelId="{98303738-E8F3-4391-9A9E-785D1922EE36}" type="presParOf" srcId="{8B43F50C-58F7-4CC1-81BD-2792FCB53237}" destId="{D6671C45-253A-49DD-A63B-065AF086F6D5}" srcOrd="1" destOrd="0" presId="urn:microsoft.com/office/officeart/2005/8/layout/hierarchy1"/>
    <dgm:cxn modelId="{03534249-331B-4FA4-9FAB-D3DAB54FD332}" type="presParOf" srcId="{D6671C45-253A-49DD-A63B-065AF086F6D5}" destId="{A339A02E-4D92-42EE-BE3C-DBE389E7D53E}" srcOrd="0" destOrd="0" presId="urn:microsoft.com/office/officeart/2005/8/layout/hierarchy1"/>
    <dgm:cxn modelId="{1488F9DC-2707-4981-9F66-3C0FFEC64355}" type="presParOf" srcId="{D6671C45-253A-49DD-A63B-065AF086F6D5}" destId="{B6C69945-E745-44EA-AF43-BC7487FB5818}" srcOrd="1" destOrd="0" presId="urn:microsoft.com/office/officeart/2005/8/layout/hierarchy1"/>
    <dgm:cxn modelId="{914955FD-0B8F-4562-B9AF-CF850F54204A}" type="presParOf" srcId="{B6C69945-E745-44EA-AF43-BC7487FB5818}" destId="{3DA9E7A9-B9A1-4C22-9B6A-FD3650D30E44}" srcOrd="0" destOrd="0" presId="urn:microsoft.com/office/officeart/2005/8/layout/hierarchy1"/>
    <dgm:cxn modelId="{B7AD7BEB-D720-4B59-B37C-028A2A9E0E3D}" type="presParOf" srcId="{3DA9E7A9-B9A1-4C22-9B6A-FD3650D30E44}" destId="{B2FF1C1C-EE6D-47F8-90CF-1ADDD08E2761}" srcOrd="0" destOrd="0" presId="urn:microsoft.com/office/officeart/2005/8/layout/hierarchy1"/>
    <dgm:cxn modelId="{C172A90B-7905-4824-8A28-BF729CE0A920}" type="presParOf" srcId="{3DA9E7A9-B9A1-4C22-9B6A-FD3650D30E44}" destId="{B28C62AB-31EC-4929-B7E1-8BEEA91A8F0C}" srcOrd="1" destOrd="0" presId="urn:microsoft.com/office/officeart/2005/8/layout/hierarchy1"/>
    <dgm:cxn modelId="{B3DFD53B-2D73-4EF2-9699-40D77A4316D4}" type="presParOf" srcId="{B6C69945-E745-44EA-AF43-BC7487FB5818}" destId="{8B6178C4-F802-4FC7-8092-B09E7FB41322}"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871A2B3-28D7-4249-9879-37056E674B0A}"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86F13680-BB97-4463-A691-97B9A609BE59}">
      <dgm:prSet phldrT="[Text]"/>
      <dgm:spPr/>
      <dgm:t>
        <a:bodyPr/>
        <a:lstStyle/>
        <a:p>
          <a:r>
            <a:rPr lang="en-US" dirty="0" smtClean="0"/>
            <a:t>Top Level Site</a:t>
          </a:r>
        </a:p>
      </dgm:t>
    </dgm:pt>
    <dgm:pt modelId="{DC252F63-6D51-4CE7-94DA-5BF577724058}" type="parTrans" cxnId="{28343055-C858-4D67-A765-C8E7ADCF7716}">
      <dgm:prSet/>
      <dgm:spPr/>
      <dgm:t>
        <a:bodyPr/>
        <a:lstStyle/>
        <a:p>
          <a:endParaRPr lang="en-US"/>
        </a:p>
      </dgm:t>
    </dgm:pt>
    <dgm:pt modelId="{9BF9AEB2-A0D1-41B1-839D-B4CF8958A505}" type="sibTrans" cxnId="{28343055-C858-4D67-A765-C8E7ADCF7716}">
      <dgm:prSet/>
      <dgm:spPr/>
      <dgm:t>
        <a:bodyPr/>
        <a:lstStyle/>
        <a:p>
          <a:endParaRPr lang="en-US"/>
        </a:p>
      </dgm:t>
    </dgm:pt>
    <dgm:pt modelId="{512B3953-F2E5-4142-AD5B-E23A2699633E}">
      <dgm:prSet phldrT="[Text]"/>
      <dgm:spPr/>
      <dgm:t>
        <a:bodyPr/>
        <a:lstStyle/>
        <a:p>
          <a:r>
            <a:rPr lang="en-US" dirty="0" err="1" smtClean="0"/>
            <a:t>Subsite</a:t>
          </a:r>
          <a:r>
            <a:rPr lang="en-US" dirty="0" smtClean="0"/>
            <a:t> 1</a:t>
          </a:r>
          <a:endParaRPr lang="en-US" dirty="0"/>
        </a:p>
      </dgm:t>
    </dgm:pt>
    <dgm:pt modelId="{85E592F7-9F88-4D55-826B-96475906DFBC}" type="parTrans" cxnId="{9DEFA56C-F44C-44F1-81E6-7308B177F740}">
      <dgm:prSet/>
      <dgm:spPr/>
      <dgm:t>
        <a:bodyPr/>
        <a:lstStyle/>
        <a:p>
          <a:endParaRPr lang="en-US"/>
        </a:p>
      </dgm:t>
    </dgm:pt>
    <dgm:pt modelId="{DC628791-7F1B-4269-AB02-9982D65AA889}" type="sibTrans" cxnId="{9DEFA56C-F44C-44F1-81E6-7308B177F740}">
      <dgm:prSet/>
      <dgm:spPr/>
      <dgm:t>
        <a:bodyPr/>
        <a:lstStyle/>
        <a:p>
          <a:endParaRPr lang="en-US"/>
        </a:p>
      </dgm:t>
    </dgm:pt>
    <dgm:pt modelId="{C7DB3CF4-54BA-4ED5-937D-D0484DEED735}">
      <dgm:prSet phldrT="[Text]"/>
      <dgm:spPr/>
      <dgm:t>
        <a:bodyPr/>
        <a:lstStyle/>
        <a:p>
          <a:r>
            <a:rPr lang="en-US" dirty="0" smtClean="0"/>
            <a:t>Sub-</a:t>
          </a:r>
          <a:r>
            <a:rPr lang="en-US" dirty="0" err="1" smtClean="0"/>
            <a:t>Subsite</a:t>
          </a:r>
          <a:r>
            <a:rPr lang="en-US" dirty="0" smtClean="0"/>
            <a:t> 2</a:t>
          </a:r>
          <a:endParaRPr lang="en-US" dirty="0"/>
        </a:p>
      </dgm:t>
    </dgm:pt>
    <dgm:pt modelId="{94F7F8FE-DA8F-402A-866D-DFB661F27D3F}" type="parTrans" cxnId="{6B70C093-9C20-443D-95E5-6CBCFABCE5D1}">
      <dgm:prSet/>
      <dgm:spPr/>
      <dgm:t>
        <a:bodyPr/>
        <a:lstStyle/>
        <a:p>
          <a:endParaRPr lang="en-US"/>
        </a:p>
      </dgm:t>
    </dgm:pt>
    <dgm:pt modelId="{7331BCF9-46C7-41D3-8E31-B7A7B8778D1E}" type="sibTrans" cxnId="{6B70C093-9C20-443D-95E5-6CBCFABCE5D1}">
      <dgm:prSet/>
      <dgm:spPr/>
      <dgm:t>
        <a:bodyPr/>
        <a:lstStyle/>
        <a:p>
          <a:endParaRPr lang="en-US"/>
        </a:p>
      </dgm:t>
    </dgm:pt>
    <dgm:pt modelId="{7A8606E4-CB2C-4A57-82BC-2918C8DB87FE}">
      <dgm:prSet phldrT="[Text]"/>
      <dgm:spPr/>
      <dgm:t>
        <a:bodyPr/>
        <a:lstStyle/>
        <a:p>
          <a:r>
            <a:rPr lang="en-US" dirty="0" err="1" smtClean="0"/>
            <a:t>Subsite</a:t>
          </a:r>
          <a:r>
            <a:rPr lang="en-US" dirty="0" smtClean="0"/>
            <a:t> 2</a:t>
          </a:r>
          <a:endParaRPr lang="en-US" dirty="0"/>
        </a:p>
      </dgm:t>
    </dgm:pt>
    <dgm:pt modelId="{293BDC66-0725-49A0-A83C-253D28566FD7}" type="sibTrans" cxnId="{8F790070-4BA5-4F34-A170-D039E20EF40B}">
      <dgm:prSet/>
      <dgm:spPr/>
      <dgm:t>
        <a:bodyPr/>
        <a:lstStyle/>
        <a:p>
          <a:endParaRPr lang="en-US"/>
        </a:p>
      </dgm:t>
    </dgm:pt>
    <dgm:pt modelId="{BA4064CA-1935-41D7-BC9B-9922C276E363}" type="parTrans" cxnId="{8F790070-4BA5-4F34-A170-D039E20EF40B}">
      <dgm:prSet/>
      <dgm:spPr/>
      <dgm:t>
        <a:bodyPr/>
        <a:lstStyle/>
        <a:p>
          <a:endParaRPr lang="en-US"/>
        </a:p>
      </dgm:t>
    </dgm:pt>
    <dgm:pt modelId="{9761AC25-8855-4772-B38C-3C4B2A23D368}" type="pres">
      <dgm:prSet presAssocID="{8871A2B3-28D7-4249-9879-37056E674B0A}" presName="hierChild1" presStyleCnt="0">
        <dgm:presLayoutVars>
          <dgm:chPref val="1"/>
          <dgm:dir/>
          <dgm:animOne val="branch"/>
          <dgm:animLvl val="lvl"/>
          <dgm:resizeHandles/>
        </dgm:presLayoutVars>
      </dgm:prSet>
      <dgm:spPr/>
      <dgm:t>
        <a:bodyPr/>
        <a:lstStyle/>
        <a:p>
          <a:endParaRPr lang="en-US"/>
        </a:p>
      </dgm:t>
    </dgm:pt>
    <dgm:pt modelId="{CBFB0293-15EE-43BB-8D2A-3B3F0C5CD76A}" type="pres">
      <dgm:prSet presAssocID="{86F13680-BB97-4463-A691-97B9A609BE59}" presName="hierRoot1" presStyleCnt="0"/>
      <dgm:spPr/>
    </dgm:pt>
    <dgm:pt modelId="{A1091DCD-F813-4A8A-A11F-E39C781208EE}" type="pres">
      <dgm:prSet presAssocID="{86F13680-BB97-4463-A691-97B9A609BE59}" presName="composite" presStyleCnt="0"/>
      <dgm:spPr/>
    </dgm:pt>
    <dgm:pt modelId="{E3D9F7C4-19EF-4088-9CB4-8D3299E8ADE5}" type="pres">
      <dgm:prSet presAssocID="{86F13680-BB97-4463-A691-97B9A609BE59}" presName="background" presStyleLbl="node0" presStyleIdx="0" presStyleCnt="1"/>
      <dgm:spPr/>
    </dgm:pt>
    <dgm:pt modelId="{DA1DFA6A-2CEC-4FE8-AE4F-598FB00536F4}" type="pres">
      <dgm:prSet presAssocID="{86F13680-BB97-4463-A691-97B9A609BE59}" presName="text" presStyleLbl="fgAcc0" presStyleIdx="0" presStyleCnt="1">
        <dgm:presLayoutVars>
          <dgm:chPref val="3"/>
        </dgm:presLayoutVars>
      </dgm:prSet>
      <dgm:spPr/>
      <dgm:t>
        <a:bodyPr/>
        <a:lstStyle/>
        <a:p>
          <a:endParaRPr lang="en-US"/>
        </a:p>
      </dgm:t>
    </dgm:pt>
    <dgm:pt modelId="{FF82B1F8-A34B-4353-8409-90F9749F00B3}" type="pres">
      <dgm:prSet presAssocID="{86F13680-BB97-4463-A691-97B9A609BE59}" presName="hierChild2" presStyleCnt="0"/>
      <dgm:spPr/>
    </dgm:pt>
    <dgm:pt modelId="{E0989C8D-1599-41B2-8215-2CAD8DD9F00B}" type="pres">
      <dgm:prSet presAssocID="{85E592F7-9F88-4D55-826B-96475906DFBC}" presName="Name10" presStyleLbl="parChTrans1D2" presStyleIdx="0" presStyleCnt="2"/>
      <dgm:spPr/>
      <dgm:t>
        <a:bodyPr/>
        <a:lstStyle/>
        <a:p>
          <a:endParaRPr lang="en-US"/>
        </a:p>
      </dgm:t>
    </dgm:pt>
    <dgm:pt modelId="{3892BA9E-0772-4EE2-ABDF-0CEB1F0D62FA}" type="pres">
      <dgm:prSet presAssocID="{512B3953-F2E5-4142-AD5B-E23A2699633E}" presName="hierRoot2" presStyleCnt="0"/>
      <dgm:spPr/>
    </dgm:pt>
    <dgm:pt modelId="{600796ED-D226-454C-935D-5CF88A4027C9}" type="pres">
      <dgm:prSet presAssocID="{512B3953-F2E5-4142-AD5B-E23A2699633E}" presName="composite2" presStyleCnt="0"/>
      <dgm:spPr/>
    </dgm:pt>
    <dgm:pt modelId="{67173D5F-0879-4168-B0F8-22DF4971AF8D}" type="pres">
      <dgm:prSet presAssocID="{512B3953-F2E5-4142-AD5B-E23A2699633E}" presName="background2" presStyleLbl="node2" presStyleIdx="0" presStyleCnt="2"/>
      <dgm:spPr/>
    </dgm:pt>
    <dgm:pt modelId="{B7FD6287-810F-4EEC-9BA9-645B096680FF}" type="pres">
      <dgm:prSet presAssocID="{512B3953-F2E5-4142-AD5B-E23A2699633E}" presName="text2" presStyleLbl="fgAcc2" presStyleIdx="0" presStyleCnt="2">
        <dgm:presLayoutVars>
          <dgm:chPref val="3"/>
        </dgm:presLayoutVars>
      </dgm:prSet>
      <dgm:spPr/>
      <dgm:t>
        <a:bodyPr/>
        <a:lstStyle/>
        <a:p>
          <a:endParaRPr lang="en-US"/>
        </a:p>
      </dgm:t>
    </dgm:pt>
    <dgm:pt modelId="{2E82109C-8412-44D6-9420-FFBD3E5A03F3}" type="pres">
      <dgm:prSet presAssocID="{512B3953-F2E5-4142-AD5B-E23A2699633E}" presName="hierChild3" presStyleCnt="0"/>
      <dgm:spPr/>
    </dgm:pt>
    <dgm:pt modelId="{572E4AD3-FB14-42A7-AB37-BEF0FDEC2A96}" type="pres">
      <dgm:prSet presAssocID="{BA4064CA-1935-41D7-BC9B-9922C276E363}" presName="Name10" presStyleLbl="parChTrans1D2" presStyleIdx="1" presStyleCnt="2"/>
      <dgm:spPr/>
      <dgm:t>
        <a:bodyPr/>
        <a:lstStyle/>
        <a:p>
          <a:endParaRPr lang="en-US"/>
        </a:p>
      </dgm:t>
    </dgm:pt>
    <dgm:pt modelId="{8B43F50C-58F7-4CC1-81BD-2792FCB53237}" type="pres">
      <dgm:prSet presAssocID="{7A8606E4-CB2C-4A57-82BC-2918C8DB87FE}" presName="hierRoot2" presStyleCnt="0"/>
      <dgm:spPr/>
    </dgm:pt>
    <dgm:pt modelId="{F765FB03-AA8D-44CB-977E-EB0CCEB1A3EE}" type="pres">
      <dgm:prSet presAssocID="{7A8606E4-CB2C-4A57-82BC-2918C8DB87FE}" presName="composite2" presStyleCnt="0"/>
      <dgm:spPr/>
    </dgm:pt>
    <dgm:pt modelId="{FF9434FE-CEE5-4C73-97E4-3A7094083580}" type="pres">
      <dgm:prSet presAssocID="{7A8606E4-CB2C-4A57-82BC-2918C8DB87FE}" presName="background2" presStyleLbl="node2" presStyleIdx="1" presStyleCnt="2"/>
      <dgm:spPr/>
    </dgm:pt>
    <dgm:pt modelId="{6D6AE3B9-8A3E-40F3-A083-457AEAFD441F}" type="pres">
      <dgm:prSet presAssocID="{7A8606E4-CB2C-4A57-82BC-2918C8DB87FE}" presName="text2" presStyleLbl="fgAcc2" presStyleIdx="1" presStyleCnt="2">
        <dgm:presLayoutVars>
          <dgm:chPref val="3"/>
        </dgm:presLayoutVars>
      </dgm:prSet>
      <dgm:spPr/>
      <dgm:t>
        <a:bodyPr/>
        <a:lstStyle/>
        <a:p>
          <a:endParaRPr lang="en-US"/>
        </a:p>
      </dgm:t>
    </dgm:pt>
    <dgm:pt modelId="{D6671C45-253A-49DD-A63B-065AF086F6D5}" type="pres">
      <dgm:prSet presAssocID="{7A8606E4-CB2C-4A57-82BC-2918C8DB87FE}" presName="hierChild3" presStyleCnt="0"/>
      <dgm:spPr/>
    </dgm:pt>
    <dgm:pt modelId="{A339A02E-4D92-42EE-BE3C-DBE389E7D53E}" type="pres">
      <dgm:prSet presAssocID="{94F7F8FE-DA8F-402A-866D-DFB661F27D3F}" presName="Name17" presStyleLbl="parChTrans1D3" presStyleIdx="0" presStyleCnt="1"/>
      <dgm:spPr/>
      <dgm:t>
        <a:bodyPr/>
        <a:lstStyle/>
        <a:p>
          <a:endParaRPr lang="en-US"/>
        </a:p>
      </dgm:t>
    </dgm:pt>
    <dgm:pt modelId="{B6C69945-E745-44EA-AF43-BC7487FB5818}" type="pres">
      <dgm:prSet presAssocID="{C7DB3CF4-54BA-4ED5-937D-D0484DEED735}" presName="hierRoot3" presStyleCnt="0"/>
      <dgm:spPr/>
    </dgm:pt>
    <dgm:pt modelId="{3DA9E7A9-B9A1-4C22-9B6A-FD3650D30E44}" type="pres">
      <dgm:prSet presAssocID="{C7DB3CF4-54BA-4ED5-937D-D0484DEED735}" presName="composite3" presStyleCnt="0"/>
      <dgm:spPr/>
    </dgm:pt>
    <dgm:pt modelId="{B2FF1C1C-EE6D-47F8-90CF-1ADDD08E2761}" type="pres">
      <dgm:prSet presAssocID="{C7DB3CF4-54BA-4ED5-937D-D0484DEED735}" presName="background3" presStyleLbl="node3" presStyleIdx="0" presStyleCnt="1"/>
      <dgm:spPr/>
    </dgm:pt>
    <dgm:pt modelId="{B28C62AB-31EC-4929-B7E1-8BEEA91A8F0C}" type="pres">
      <dgm:prSet presAssocID="{C7DB3CF4-54BA-4ED5-937D-D0484DEED735}" presName="text3" presStyleLbl="fgAcc3" presStyleIdx="0" presStyleCnt="1">
        <dgm:presLayoutVars>
          <dgm:chPref val="3"/>
        </dgm:presLayoutVars>
      </dgm:prSet>
      <dgm:spPr/>
      <dgm:t>
        <a:bodyPr/>
        <a:lstStyle/>
        <a:p>
          <a:endParaRPr lang="en-US"/>
        </a:p>
      </dgm:t>
    </dgm:pt>
    <dgm:pt modelId="{8B6178C4-F802-4FC7-8092-B09E7FB41322}" type="pres">
      <dgm:prSet presAssocID="{C7DB3CF4-54BA-4ED5-937D-D0484DEED735}" presName="hierChild4" presStyleCnt="0"/>
      <dgm:spPr/>
    </dgm:pt>
  </dgm:ptLst>
  <dgm:cxnLst>
    <dgm:cxn modelId="{6B70C093-9C20-443D-95E5-6CBCFABCE5D1}" srcId="{7A8606E4-CB2C-4A57-82BC-2918C8DB87FE}" destId="{C7DB3CF4-54BA-4ED5-937D-D0484DEED735}" srcOrd="0" destOrd="0" parTransId="{94F7F8FE-DA8F-402A-866D-DFB661F27D3F}" sibTransId="{7331BCF9-46C7-41D3-8E31-B7A7B8778D1E}"/>
    <dgm:cxn modelId="{3D476E2A-96B0-4C74-8807-9D1D7A82B77F}" type="presOf" srcId="{94F7F8FE-DA8F-402A-866D-DFB661F27D3F}" destId="{A339A02E-4D92-42EE-BE3C-DBE389E7D53E}" srcOrd="0" destOrd="0" presId="urn:microsoft.com/office/officeart/2005/8/layout/hierarchy1"/>
    <dgm:cxn modelId="{28343055-C858-4D67-A765-C8E7ADCF7716}" srcId="{8871A2B3-28D7-4249-9879-37056E674B0A}" destId="{86F13680-BB97-4463-A691-97B9A609BE59}" srcOrd="0" destOrd="0" parTransId="{DC252F63-6D51-4CE7-94DA-5BF577724058}" sibTransId="{9BF9AEB2-A0D1-41B1-839D-B4CF8958A505}"/>
    <dgm:cxn modelId="{8F790070-4BA5-4F34-A170-D039E20EF40B}" srcId="{86F13680-BB97-4463-A691-97B9A609BE59}" destId="{7A8606E4-CB2C-4A57-82BC-2918C8DB87FE}" srcOrd="1" destOrd="0" parTransId="{BA4064CA-1935-41D7-BC9B-9922C276E363}" sibTransId="{293BDC66-0725-49A0-A83C-253D28566FD7}"/>
    <dgm:cxn modelId="{34EE098D-3F9D-4ABB-B763-9EE292BDB064}" type="presOf" srcId="{85E592F7-9F88-4D55-826B-96475906DFBC}" destId="{E0989C8D-1599-41B2-8215-2CAD8DD9F00B}" srcOrd="0" destOrd="0" presId="urn:microsoft.com/office/officeart/2005/8/layout/hierarchy1"/>
    <dgm:cxn modelId="{75DE9F24-1E02-47FF-8EBF-51BFD8AF0CF5}" type="presOf" srcId="{512B3953-F2E5-4142-AD5B-E23A2699633E}" destId="{B7FD6287-810F-4EEC-9BA9-645B096680FF}" srcOrd="0" destOrd="0" presId="urn:microsoft.com/office/officeart/2005/8/layout/hierarchy1"/>
    <dgm:cxn modelId="{4FC05E9A-1F46-4E65-968B-B16348368CFF}" type="presOf" srcId="{C7DB3CF4-54BA-4ED5-937D-D0484DEED735}" destId="{B28C62AB-31EC-4929-B7E1-8BEEA91A8F0C}" srcOrd="0" destOrd="0" presId="urn:microsoft.com/office/officeart/2005/8/layout/hierarchy1"/>
    <dgm:cxn modelId="{524820C4-76CB-48BA-9F62-4BC4AEDBE428}" type="presOf" srcId="{BA4064CA-1935-41D7-BC9B-9922C276E363}" destId="{572E4AD3-FB14-42A7-AB37-BEF0FDEC2A96}" srcOrd="0" destOrd="0" presId="urn:microsoft.com/office/officeart/2005/8/layout/hierarchy1"/>
    <dgm:cxn modelId="{A94CB032-E9D6-4D0C-9684-52B56D2237C4}" type="presOf" srcId="{8871A2B3-28D7-4249-9879-37056E674B0A}" destId="{9761AC25-8855-4772-B38C-3C4B2A23D368}" srcOrd="0" destOrd="0" presId="urn:microsoft.com/office/officeart/2005/8/layout/hierarchy1"/>
    <dgm:cxn modelId="{5C91A681-ECD7-4AC6-9DD1-7D7528CFADAE}" type="presOf" srcId="{86F13680-BB97-4463-A691-97B9A609BE59}" destId="{DA1DFA6A-2CEC-4FE8-AE4F-598FB00536F4}" srcOrd="0" destOrd="0" presId="urn:microsoft.com/office/officeart/2005/8/layout/hierarchy1"/>
    <dgm:cxn modelId="{9DEFA56C-F44C-44F1-81E6-7308B177F740}" srcId="{86F13680-BB97-4463-A691-97B9A609BE59}" destId="{512B3953-F2E5-4142-AD5B-E23A2699633E}" srcOrd="0" destOrd="0" parTransId="{85E592F7-9F88-4D55-826B-96475906DFBC}" sibTransId="{DC628791-7F1B-4269-AB02-9982D65AA889}"/>
    <dgm:cxn modelId="{EB1F5C2E-591A-4649-A402-5C60DC8241C2}" type="presOf" srcId="{7A8606E4-CB2C-4A57-82BC-2918C8DB87FE}" destId="{6D6AE3B9-8A3E-40F3-A083-457AEAFD441F}" srcOrd="0" destOrd="0" presId="urn:microsoft.com/office/officeart/2005/8/layout/hierarchy1"/>
    <dgm:cxn modelId="{D6C34BDB-B4D4-4C8D-B07B-49C78FD5FDBC}" type="presParOf" srcId="{9761AC25-8855-4772-B38C-3C4B2A23D368}" destId="{CBFB0293-15EE-43BB-8D2A-3B3F0C5CD76A}" srcOrd="0" destOrd="0" presId="urn:microsoft.com/office/officeart/2005/8/layout/hierarchy1"/>
    <dgm:cxn modelId="{5B50B711-06B3-419C-A20E-6C027EFF00C0}" type="presParOf" srcId="{CBFB0293-15EE-43BB-8D2A-3B3F0C5CD76A}" destId="{A1091DCD-F813-4A8A-A11F-E39C781208EE}" srcOrd="0" destOrd="0" presId="urn:microsoft.com/office/officeart/2005/8/layout/hierarchy1"/>
    <dgm:cxn modelId="{DB118F39-3174-40B7-946E-3D7CE34DC0D2}" type="presParOf" srcId="{A1091DCD-F813-4A8A-A11F-E39C781208EE}" destId="{E3D9F7C4-19EF-4088-9CB4-8D3299E8ADE5}" srcOrd="0" destOrd="0" presId="urn:microsoft.com/office/officeart/2005/8/layout/hierarchy1"/>
    <dgm:cxn modelId="{1951DE2B-AC5E-4A8E-93F8-C057F02622E1}" type="presParOf" srcId="{A1091DCD-F813-4A8A-A11F-E39C781208EE}" destId="{DA1DFA6A-2CEC-4FE8-AE4F-598FB00536F4}" srcOrd="1" destOrd="0" presId="urn:microsoft.com/office/officeart/2005/8/layout/hierarchy1"/>
    <dgm:cxn modelId="{99AF1E28-7C3F-4CE2-80AE-74537EB53E03}" type="presParOf" srcId="{CBFB0293-15EE-43BB-8D2A-3B3F0C5CD76A}" destId="{FF82B1F8-A34B-4353-8409-90F9749F00B3}" srcOrd="1" destOrd="0" presId="urn:microsoft.com/office/officeart/2005/8/layout/hierarchy1"/>
    <dgm:cxn modelId="{746AF92B-CCF5-4C3C-9712-529254C15C71}" type="presParOf" srcId="{FF82B1F8-A34B-4353-8409-90F9749F00B3}" destId="{E0989C8D-1599-41B2-8215-2CAD8DD9F00B}" srcOrd="0" destOrd="0" presId="urn:microsoft.com/office/officeart/2005/8/layout/hierarchy1"/>
    <dgm:cxn modelId="{F398D2FC-044F-442A-BC5F-4FA10D109BE5}" type="presParOf" srcId="{FF82B1F8-A34B-4353-8409-90F9749F00B3}" destId="{3892BA9E-0772-4EE2-ABDF-0CEB1F0D62FA}" srcOrd="1" destOrd="0" presId="urn:microsoft.com/office/officeart/2005/8/layout/hierarchy1"/>
    <dgm:cxn modelId="{6000BEB6-D59F-4D5B-B551-E4A2C449D5CA}" type="presParOf" srcId="{3892BA9E-0772-4EE2-ABDF-0CEB1F0D62FA}" destId="{600796ED-D226-454C-935D-5CF88A4027C9}" srcOrd="0" destOrd="0" presId="urn:microsoft.com/office/officeart/2005/8/layout/hierarchy1"/>
    <dgm:cxn modelId="{9D90EE31-2FA2-4C62-85F8-1D4D09480FEB}" type="presParOf" srcId="{600796ED-D226-454C-935D-5CF88A4027C9}" destId="{67173D5F-0879-4168-B0F8-22DF4971AF8D}" srcOrd="0" destOrd="0" presId="urn:microsoft.com/office/officeart/2005/8/layout/hierarchy1"/>
    <dgm:cxn modelId="{2A654E19-9C2F-49B1-B05F-724044A64760}" type="presParOf" srcId="{600796ED-D226-454C-935D-5CF88A4027C9}" destId="{B7FD6287-810F-4EEC-9BA9-645B096680FF}" srcOrd="1" destOrd="0" presId="urn:microsoft.com/office/officeart/2005/8/layout/hierarchy1"/>
    <dgm:cxn modelId="{C86D2506-A997-46A8-A44D-DB65C31A2AE6}" type="presParOf" srcId="{3892BA9E-0772-4EE2-ABDF-0CEB1F0D62FA}" destId="{2E82109C-8412-44D6-9420-FFBD3E5A03F3}" srcOrd="1" destOrd="0" presId="urn:microsoft.com/office/officeart/2005/8/layout/hierarchy1"/>
    <dgm:cxn modelId="{9709E92C-2A2C-4788-903C-5EBAC488B578}" type="presParOf" srcId="{FF82B1F8-A34B-4353-8409-90F9749F00B3}" destId="{572E4AD3-FB14-42A7-AB37-BEF0FDEC2A96}" srcOrd="2" destOrd="0" presId="urn:microsoft.com/office/officeart/2005/8/layout/hierarchy1"/>
    <dgm:cxn modelId="{323C0409-05CE-4FAE-A5A6-7C16E9AC423B}" type="presParOf" srcId="{FF82B1F8-A34B-4353-8409-90F9749F00B3}" destId="{8B43F50C-58F7-4CC1-81BD-2792FCB53237}" srcOrd="3" destOrd="0" presId="urn:microsoft.com/office/officeart/2005/8/layout/hierarchy1"/>
    <dgm:cxn modelId="{9A6F6687-2A4E-4144-8CAF-E6DAEE6A6B08}" type="presParOf" srcId="{8B43F50C-58F7-4CC1-81BD-2792FCB53237}" destId="{F765FB03-AA8D-44CB-977E-EB0CCEB1A3EE}" srcOrd="0" destOrd="0" presId="urn:microsoft.com/office/officeart/2005/8/layout/hierarchy1"/>
    <dgm:cxn modelId="{72F985B4-80B6-4F46-A207-64775AA35CBC}" type="presParOf" srcId="{F765FB03-AA8D-44CB-977E-EB0CCEB1A3EE}" destId="{FF9434FE-CEE5-4C73-97E4-3A7094083580}" srcOrd="0" destOrd="0" presId="urn:microsoft.com/office/officeart/2005/8/layout/hierarchy1"/>
    <dgm:cxn modelId="{DEA66EEA-CAC4-46FC-8188-B59A04308E4A}" type="presParOf" srcId="{F765FB03-AA8D-44CB-977E-EB0CCEB1A3EE}" destId="{6D6AE3B9-8A3E-40F3-A083-457AEAFD441F}" srcOrd="1" destOrd="0" presId="urn:microsoft.com/office/officeart/2005/8/layout/hierarchy1"/>
    <dgm:cxn modelId="{1D5D73CA-C195-48E3-B5EC-AB80E455BC60}" type="presParOf" srcId="{8B43F50C-58F7-4CC1-81BD-2792FCB53237}" destId="{D6671C45-253A-49DD-A63B-065AF086F6D5}" srcOrd="1" destOrd="0" presId="urn:microsoft.com/office/officeart/2005/8/layout/hierarchy1"/>
    <dgm:cxn modelId="{E8B7F476-07E4-4C78-A7FF-5A56F39ADC6F}" type="presParOf" srcId="{D6671C45-253A-49DD-A63B-065AF086F6D5}" destId="{A339A02E-4D92-42EE-BE3C-DBE389E7D53E}" srcOrd="0" destOrd="0" presId="urn:microsoft.com/office/officeart/2005/8/layout/hierarchy1"/>
    <dgm:cxn modelId="{E047316C-4D47-48D5-BB45-810F967A4BA8}" type="presParOf" srcId="{D6671C45-253A-49DD-A63B-065AF086F6D5}" destId="{B6C69945-E745-44EA-AF43-BC7487FB5818}" srcOrd="1" destOrd="0" presId="urn:microsoft.com/office/officeart/2005/8/layout/hierarchy1"/>
    <dgm:cxn modelId="{81A506C0-247F-431F-9D93-8F0018E2256F}" type="presParOf" srcId="{B6C69945-E745-44EA-AF43-BC7487FB5818}" destId="{3DA9E7A9-B9A1-4C22-9B6A-FD3650D30E44}" srcOrd="0" destOrd="0" presId="urn:microsoft.com/office/officeart/2005/8/layout/hierarchy1"/>
    <dgm:cxn modelId="{462E78B3-822B-4702-BABC-9EB2B168EEEB}" type="presParOf" srcId="{3DA9E7A9-B9A1-4C22-9B6A-FD3650D30E44}" destId="{B2FF1C1C-EE6D-47F8-90CF-1ADDD08E2761}" srcOrd="0" destOrd="0" presId="urn:microsoft.com/office/officeart/2005/8/layout/hierarchy1"/>
    <dgm:cxn modelId="{FD61A291-1B36-4B51-9345-B20560A642B7}" type="presParOf" srcId="{3DA9E7A9-B9A1-4C22-9B6A-FD3650D30E44}" destId="{B28C62AB-31EC-4929-B7E1-8BEEA91A8F0C}" srcOrd="1" destOrd="0" presId="urn:microsoft.com/office/officeart/2005/8/layout/hierarchy1"/>
    <dgm:cxn modelId="{1B45727C-251F-4819-9842-C0240B98C5F8}" type="presParOf" srcId="{B6C69945-E745-44EA-AF43-BC7487FB5818}" destId="{8B6178C4-F802-4FC7-8092-B09E7FB41322}" srcOrd="1" destOrd="0" presId="urn:microsoft.com/office/officeart/2005/8/layout/hierarchy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C5111B2-6392-4C51-84EB-DD0E74142E4C}" type="doc">
      <dgm:prSet loTypeId="urn:microsoft.com/office/officeart/2005/8/layout/chevron1" loCatId="process" qsTypeId="urn:microsoft.com/office/officeart/2005/8/quickstyle/simple1" qsCatId="simple" csTypeId="urn:microsoft.com/office/officeart/2005/8/colors/accent1_2" csCatId="accent1" phldr="1"/>
      <dgm:spPr/>
    </dgm:pt>
    <dgm:pt modelId="{6002B8C5-1D33-4F05-9792-34EE7AFD0AF0}">
      <dgm:prSet phldrT="[Text]" custT="1"/>
      <dgm:spPr/>
      <dgm:t>
        <a:bodyPr/>
        <a:lstStyle/>
        <a:p>
          <a:r>
            <a:rPr lang="en-US" sz="3200" dirty="0" smtClean="0"/>
            <a:t>Edit</a:t>
          </a:r>
          <a:endParaRPr lang="nl-NL" sz="3200" dirty="0"/>
        </a:p>
      </dgm:t>
    </dgm:pt>
    <dgm:pt modelId="{EA510EEE-25FF-49A0-98E9-92EEB0639E39}" type="parTrans" cxnId="{CFE9A235-FD5B-4C0B-8CD6-49B2AD797CE8}">
      <dgm:prSet/>
      <dgm:spPr/>
      <dgm:t>
        <a:bodyPr/>
        <a:lstStyle/>
        <a:p>
          <a:endParaRPr lang="nl-NL" sz="1400"/>
        </a:p>
      </dgm:t>
    </dgm:pt>
    <dgm:pt modelId="{896E81E8-1445-4235-BDBE-0B5E27DF1C2A}" type="sibTrans" cxnId="{CFE9A235-FD5B-4C0B-8CD6-49B2AD797CE8}">
      <dgm:prSet/>
      <dgm:spPr/>
      <dgm:t>
        <a:bodyPr/>
        <a:lstStyle/>
        <a:p>
          <a:endParaRPr lang="nl-NL" sz="1400"/>
        </a:p>
      </dgm:t>
    </dgm:pt>
    <dgm:pt modelId="{33DFBDEE-D975-44B8-920D-7EF68CBB94AB}">
      <dgm:prSet phldrT="[Text]" custT="1"/>
      <dgm:spPr/>
      <dgm:t>
        <a:bodyPr/>
        <a:lstStyle/>
        <a:p>
          <a:r>
            <a:rPr lang="en-US" sz="3200" dirty="0" smtClean="0"/>
            <a:t>Pick Content</a:t>
          </a:r>
          <a:endParaRPr lang="nl-NL" sz="3200" dirty="0"/>
        </a:p>
      </dgm:t>
    </dgm:pt>
    <dgm:pt modelId="{EC663A85-103E-4766-9A84-CED9C839C7A8}" type="parTrans" cxnId="{E3E58323-793A-4244-90F6-84F65A2934FB}">
      <dgm:prSet/>
      <dgm:spPr/>
      <dgm:t>
        <a:bodyPr/>
        <a:lstStyle/>
        <a:p>
          <a:endParaRPr lang="nl-NL" sz="1400"/>
        </a:p>
      </dgm:t>
    </dgm:pt>
    <dgm:pt modelId="{DF83F530-5C05-4A97-B2F0-D61C8306E7BD}" type="sibTrans" cxnId="{E3E58323-793A-4244-90F6-84F65A2934FB}">
      <dgm:prSet/>
      <dgm:spPr/>
      <dgm:t>
        <a:bodyPr/>
        <a:lstStyle/>
        <a:p>
          <a:endParaRPr lang="nl-NL" sz="1400"/>
        </a:p>
      </dgm:t>
    </dgm:pt>
    <dgm:pt modelId="{0AE73A55-0232-4E2E-890B-A57BCD0CBCEB}">
      <dgm:prSet phldrT="[Text]" custT="1"/>
      <dgm:spPr/>
      <dgm:t>
        <a:bodyPr/>
        <a:lstStyle/>
        <a:p>
          <a:r>
            <a:rPr lang="en-US" sz="3200" dirty="0" smtClean="0"/>
            <a:t>Insert</a:t>
          </a:r>
          <a:endParaRPr lang="nl-NL" sz="3200" dirty="0"/>
        </a:p>
      </dgm:t>
    </dgm:pt>
    <dgm:pt modelId="{73403137-A844-4B0B-91C7-C3812EC9C098}" type="parTrans" cxnId="{76BC1371-E750-4430-BB3C-EA56878180E2}">
      <dgm:prSet/>
      <dgm:spPr/>
      <dgm:t>
        <a:bodyPr/>
        <a:lstStyle/>
        <a:p>
          <a:endParaRPr lang="nl-NL" sz="1400"/>
        </a:p>
      </dgm:t>
    </dgm:pt>
    <dgm:pt modelId="{149F224A-5832-4679-84A2-DAF22689C5AC}" type="sibTrans" cxnId="{76BC1371-E750-4430-BB3C-EA56878180E2}">
      <dgm:prSet/>
      <dgm:spPr/>
      <dgm:t>
        <a:bodyPr/>
        <a:lstStyle/>
        <a:p>
          <a:endParaRPr lang="nl-NL" sz="1400"/>
        </a:p>
      </dgm:t>
    </dgm:pt>
    <dgm:pt modelId="{9D15D478-6CF1-4E56-8BCC-3CB827D2863D}" type="pres">
      <dgm:prSet presAssocID="{8C5111B2-6392-4C51-84EB-DD0E74142E4C}" presName="Name0" presStyleCnt="0">
        <dgm:presLayoutVars>
          <dgm:dir/>
          <dgm:animLvl val="lvl"/>
          <dgm:resizeHandles val="exact"/>
        </dgm:presLayoutVars>
      </dgm:prSet>
      <dgm:spPr/>
    </dgm:pt>
    <dgm:pt modelId="{14F33108-5EA4-4EAD-8A45-E52630A50041}" type="pres">
      <dgm:prSet presAssocID="{6002B8C5-1D33-4F05-9792-34EE7AFD0AF0}" presName="parTxOnly" presStyleLbl="node1" presStyleIdx="0" presStyleCnt="3" custScaleX="34412">
        <dgm:presLayoutVars>
          <dgm:chMax val="0"/>
          <dgm:chPref val="0"/>
          <dgm:bulletEnabled val="1"/>
        </dgm:presLayoutVars>
      </dgm:prSet>
      <dgm:spPr/>
      <dgm:t>
        <a:bodyPr/>
        <a:lstStyle/>
        <a:p>
          <a:endParaRPr lang="nl-NL"/>
        </a:p>
      </dgm:t>
    </dgm:pt>
    <dgm:pt modelId="{08856751-E79F-4847-AD9F-1E023EEF1958}" type="pres">
      <dgm:prSet presAssocID="{896E81E8-1445-4235-BDBE-0B5E27DF1C2A}" presName="parTxOnlySpace" presStyleCnt="0"/>
      <dgm:spPr/>
    </dgm:pt>
    <dgm:pt modelId="{C6E973F8-01A8-41CD-92E8-3430696551A1}" type="pres">
      <dgm:prSet presAssocID="{33DFBDEE-D975-44B8-920D-7EF68CBB94AB}" presName="parTxOnly" presStyleLbl="node1" presStyleIdx="1" presStyleCnt="3" custScaleX="61503">
        <dgm:presLayoutVars>
          <dgm:chMax val="0"/>
          <dgm:chPref val="0"/>
          <dgm:bulletEnabled val="1"/>
        </dgm:presLayoutVars>
      </dgm:prSet>
      <dgm:spPr/>
      <dgm:t>
        <a:bodyPr/>
        <a:lstStyle/>
        <a:p>
          <a:endParaRPr lang="nl-NL"/>
        </a:p>
      </dgm:t>
    </dgm:pt>
    <dgm:pt modelId="{BC0334AD-C41C-49FC-98DA-9D2651EC79D3}" type="pres">
      <dgm:prSet presAssocID="{DF83F530-5C05-4A97-B2F0-D61C8306E7BD}" presName="parTxOnlySpace" presStyleCnt="0"/>
      <dgm:spPr/>
    </dgm:pt>
    <dgm:pt modelId="{08EBB1A3-394E-4661-8249-C55446631352}" type="pres">
      <dgm:prSet presAssocID="{0AE73A55-0232-4E2E-890B-A57BCD0CBCEB}" presName="parTxOnly" presStyleLbl="node1" presStyleIdx="2" presStyleCnt="3" custScaleX="39845">
        <dgm:presLayoutVars>
          <dgm:chMax val="0"/>
          <dgm:chPref val="0"/>
          <dgm:bulletEnabled val="1"/>
        </dgm:presLayoutVars>
      </dgm:prSet>
      <dgm:spPr/>
      <dgm:t>
        <a:bodyPr/>
        <a:lstStyle/>
        <a:p>
          <a:endParaRPr lang="nl-NL"/>
        </a:p>
      </dgm:t>
    </dgm:pt>
  </dgm:ptLst>
  <dgm:cxnLst>
    <dgm:cxn modelId="{76BC1371-E750-4430-BB3C-EA56878180E2}" srcId="{8C5111B2-6392-4C51-84EB-DD0E74142E4C}" destId="{0AE73A55-0232-4E2E-890B-A57BCD0CBCEB}" srcOrd="2" destOrd="0" parTransId="{73403137-A844-4B0B-91C7-C3812EC9C098}" sibTransId="{149F224A-5832-4679-84A2-DAF22689C5AC}"/>
    <dgm:cxn modelId="{4A8378C5-55C1-4ADC-9E19-8004E3993E40}" type="presOf" srcId="{33DFBDEE-D975-44B8-920D-7EF68CBB94AB}" destId="{C6E973F8-01A8-41CD-92E8-3430696551A1}" srcOrd="0" destOrd="0" presId="urn:microsoft.com/office/officeart/2005/8/layout/chevron1"/>
    <dgm:cxn modelId="{C09AAD93-1473-4981-B64A-014DD23E6A8A}" type="presOf" srcId="{6002B8C5-1D33-4F05-9792-34EE7AFD0AF0}" destId="{14F33108-5EA4-4EAD-8A45-E52630A50041}" srcOrd="0" destOrd="0" presId="urn:microsoft.com/office/officeart/2005/8/layout/chevron1"/>
    <dgm:cxn modelId="{CFE9A235-FD5B-4C0B-8CD6-49B2AD797CE8}" srcId="{8C5111B2-6392-4C51-84EB-DD0E74142E4C}" destId="{6002B8C5-1D33-4F05-9792-34EE7AFD0AF0}" srcOrd="0" destOrd="0" parTransId="{EA510EEE-25FF-49A0-98E9-92EEB0639E39}" sibTransId="{896E81E8-1445-4235-BDBE-0B5E27DF1C2A}"/>
    <dgm:cxn modelId="{78A529FA-F64A-4858-A263-E19654EE1A49}" type="presOf" srcId="{8C5111B2-6392-4C51-84EB-DD0E74142E4C}" destId="{9D15D478-6CF1-4E56-8BCC-3CB827D2863D}" srcOrd="0" destOrd="0" presId="urn:microsoft.com/office/officeart/2005/8/layout/chevron1"/>
    <dgm:cxn modelId="{E3E58323-793A-4244-90F6-84F65A2934FB}" srcId="{8C5111B2-6392-4C51-84EB-DD0E74142E4C}" destId="{33DFBDEE-D975-44B8-920D-7EF68CBB94AB}" srcOrd="1" destOrd="0" parTransId="{EC663A85-103E-4766-9A84-CED9C839C7A8}" sibTransId="{DF83F530-5C05-4A97-B2F0-D61C8306E7BD}"/>
    <dgm:cxn modelId="{8D8E59F8-47D6-4091-8F05-E00DCA90D15A}" type="presOf" srcId="{0AE73A55-0232-4E2E-890B-A57BCD0CBCEB}" destId="{08EBB1A3-394E-4661-8249-C55446631352}" srcOrd="0" destOrd="0" presId="urn:microsoft.com/office/officeart/2005/8/layout/chevron1"/>
    <dgm:cxn modelId="{CFBCD28A-5F3F-4C1F-BA26-8153529C2501}" type="presParOf" srcId="{9D15D478-6CF1-4E56-8BCC-3CB827D2863D}" destId="{14F33108-5EA4-4EAD-8A45-E52630A50041}" srcOrd="0" destOrd="0" presId="urn:microsoft.com/office/officeart/2005/8/layout/chevron1"/>
    <dgm:cxn modelId="{40CC7500-4B28-4481-9BFB-E6DCA3ACFFFD}" type="presParOf" srcId="{9D15D478-6CF1-4E56-8BCC-3CB827D2863D}" destId="{08856751-E79F-4847-AD9F-1E023EEF1958}" srcOrd="1" destOrd="0" presId="urn:microsoft.com/office/officeart/2005/8/layout/chevron1"/>
    <dgm:cxn modelId="{2FF9123E-2C9A-4474-B15B-EBC1C05EE22A}" type="presParOf" srcId="{9D15D478-6CF1-4E56-8BCC-3CB827D2863D}" destId="{C6E973F8-01A8-41CD-92E8-3430696551A1}" srcOrd="2" destOrd="0" presId="urn:microsoft.com/office/officeart/2005/8/layout/chevron1"/>
    <dgm:cxn modelId="{4DB84A3A-6EDD-4CF5-A380-18B0E69021F9}" type="presParOf" srcId="{9D15D478-6CF1-4E56-8BCC-3CB827D2863D}" destId="{BC0334AD-C41C-49FC-98DA-9D2651EC79D3}" srcOrd="3" destOrd="0" presId="urn:microsoft.com/office/officeart/2005/8/layout/chevron1"/>
    <dgm:cxn modelId="{0D7EF4B2-6912-40AE-AD65-7E08E9869743}" type="presParOf" srcId="{9D15D478-6CF1-4E56-8BCC-3CB827D2863D}" destId="{08EBB1A3-394E-4661-8249-C55446631352}" srcOrd="4" destOrd="0" presId="urn:microsoft.com/office/officeart/2005/8/layout/chevron1"/>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39A02E-4D92-42EE-BE3C-DBE389E7D53E}">
      <dsp:nvSpPr>
        <dsp:cNvPr id="0" name=""/>
        <dsp:cNvSpPr/>
      </dsp:nvSpPr>
      <dsp:spPr>
        <a:xfrm>
          <a:off x="2428770" y="2412290"/>
          <a:ext cx="91440" cy="417800"/>
        </a:xfrm>
        <a:custGeom>
          <a:avLst/>
          <a:gdLst/>
          <a:ahLst/>
          <a:cxnLst/>
          <a:rect l="0" t="0" r="0" b="0"/>
          <a:pathLst>
            <a:path>
              <a:moveTo>
                <a:pt x="45720" y="0"/>
              </a:moveTo>
              <a:lnTo>
                <a:pt x="45720" y="41780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72E4AD3-FB14-42A7-AB37-BEF0FDEC2A96}">
      <dsp:nvSpPr>
        <dsp:cNvPr id="0" name=""/>
        <dsp:cNvSpPr/>
      </dsp:nvSpPr>
      <dsp:spPr>
        <a:xfrm>
          <a:off x="1596590" y="1082271"/>
          <a:ext cx="877899" cy="417800"/>
        </a:xfrm>
        <a:custGeom>
          <a:avLst/>
          <a:gdLst/>
          <a:ahLst/>
          <a:cxnLst/>
          <a:rect l="0" t="0" r="0" b="0"/>
          <a:pathLst>
            <a:path>
              <a:moveTo>
                <a:pt x="0" y="0"/>
              </a:moveTo>
              <a:lnTo>
                <a:pt x="0" y="284718"/>
              </a:lnTo>
              <a:lnTo>
                <a:pt x="877899" y="284718"/>
              </a:lnTo>
              <a:lnTo>
                <a:pt x="877899" y="41780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0989C8D-1599-41B2-8215-2CAD8DD9F00B}">
      <dsp:nvSpPr>
        <dsp:cNvPr id="0" name=""/>
        <dsp:cNvSpPr/>
      </dsp:nvSpPr>
      <dsp:spPr>
        <a:xfrm>
          <a:off x="718691" y="1082271"/>
          <a:ext cx="877899" cy="417800"/>
        </a:xfrm>
        <a:custGeom>
          <a:avLst/>
          <a:gdLst/>
          <a:ahLst/>
          <a:cxnLst/>
          <a:rect l="0" t="0" r="0" b="0"/>
          <a:pathLst>
            <a:path>
              <a:moveTo>
                <a:pt x="877899" y="0"/>
              </a:moveTo>
              <a:lnTo>
                <a:pt x="877899" y="284718"/>
              </a:lnTo>
              <a:lnTo>
                <a:pt x="0" y="284718"/>
              </a:lnTo>
              <a:lnTo>
                <a:pt x="0" y="41780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3D9F7C4-19EF-4088-9CB4-8D3299E8ADE5}">
      <dsp:nvSpPr>
        <dsp:cNvPr id="0" name=""/>
        <dsp:cNvSpPr/>
      </dsp:nvSpPr>
      <dsp:spPr>
        <a:xfrm>
          <a:off x="878309" y="170054"/>
          <a:ext cx="1436563" cy="91221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A1DFA6A-2CEC-4FE8-AE4F-598FB00536F4}">
      <dsp:nvSpPr>
        <dsp:cNvPr id="0" name=""/>
        <dsp:cNvSpPr/>
      </dsp:nvSpPr>
      <dsp:spPr>
        <a:xfrm>
          <a:off x="1037927" y="321691"/>
          <a:ext cx="1436563" cy="91221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smtClean="0"/>
            <a:t>Top Level Site</a:t>
          </a:r>
        </a:p>
      </dsp:txBody>
      <dsp:txXfrm>
        <a:off x="1064645" y="348409"/>
        <a:ext cx="1383127" cy="858781"/>
      </dsp:txXfrm>
    </dsp:sp>
    <dsp:sp modelId="{67173D5F-0879-4168-B0F8-22DF4971AF8D}">
      <dsp:nvSpPr>
        <dsp:cNvPr id="0" name=""/>
        <dsp:cNvSpPr/>
      </dsp:nvSpPr>
      <dsp:spPr>
        <a:xfrm>
          <a:off x="409" y="1500072"/>
          <a:ext cx="1436563" cy="91221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7FD6287-810F-4EEC-9BA9-645B096680FF}">
      <dsp:nvSpPr>
        <dsp:cNvPr id="0" name=""/>
        <dsp:cNvSpPr/>
      </dsp:nvSpPr>
      <dsp:spPr>
        <a:xfrm>
          <a:off x="160027" y="1651709"/>
          <a:ext cx="1436563" cy="91221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err="1" smtClean="0"/>
            <a:t>Subsite</a:t>
          </a:r>
          <a:r>
            <a:rPr lang="en-US" sz="2200" kern="1200" dirty="0" smtClean="0"/>
            <a:t> 1</a:t>
          </a:r>
          <a:endParaRPr lang="en-US" sz="2200" kern="1200" dirty="0"/>
        </a:p>
      </dsp:txBody>
      <dsp:txXfrm>
        <a:off x="186745" y="1678427"/>
        <a:ext cx="1383127" cy="858781"/>
      </dsp:txXfrm>
    </dsp:sp>
    <dsp:sp modelId="{FF9434FE-CEE5-4C73-97E4-3A7094083580}">
      <dsp:nvSpPr>
        <dsp:cNvPr id="0" name=""/>
        <dsp:cNvSpPr/>
      </dsp:nvSpPr>
      <dsp:spPr>
        <a:xfrm>
          <a:off x="1756209" y="1500072"/>
          <a:ext cx="1436563" cy="91221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D6AE3B9-8A3E-40F3-A083-457AEAFD441F}">
      <dsp:nvSpPr>
        <dsp:cNvPr id="0" name=""/>
        <dsp:cNvSpPr/>
      </dsp:nvSpPr>
      <dsp:spPr>
        <a:xfrm>
          <a:off x="1915827" y="1651709"/>
          <a:ext cx="1436563" cy="91221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err="1" smtClean="0"/>
            <a:t>Subsite</a:t>
          </a:r>
          <a:r>
            <a:rPr lang="en-US" sz="2200" kern="1200" dirty="0" smtClean="0"/>
            <a:t> 2</a:t>
          </a:r>
          <a:endParaRPr lang="en-US" sz="2200" kern="1200" dirty="0"/>
        </a:p>
      </dsp:txBody>
      <dsp:txXfrm>
        <a:off x="1942545" y="1678427"/>
        <a:ext cx="1383127" cy="858781"/>
      </dsp:txXfrm>
    </dsp:sp>
    <dsp:sp modelId="{B2FF1C1C-EE6D-47F8-90CF-1ADDD08E2761}">
      <dsp:nvSpPr>
        <dsp:cNvPr id="0" name=""/>
        <dsp:cNvSpPr/>
      </dsp:nvSpPr>
      <dsp:spPr>
        <a:xfrm>
          <a:off x="1756209" y="2830090"/>
          <a:ext cx="1436563" cy="91221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28C62AB-31EC-4929-B7E1-8BEEA91A8F0C}">
      <dsp:nvSpPr>
        <dsp:cNvPr id="0" name=""/>
        <dsp:cNvSpPr/>
      </dsp:nvSpPr>
      <dsp:spPr>
        <a:xfrm>
          <a:off x="1915827" y="2981728"/>
          <a:ext cx="1436563" cy="91221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smtClean="0"/>
            <a:t>Sub-</a:t>
          </a:r>
          <a:r>
            <a:rPr lang="en-US" sz="2200" kern="1200" dirty="0" err="1" smtClean="0"/>
            <a:t>Subsite</a:t>
          </a:r>
          <a:r>
            <a:rPr lang="en-US" sz="2200" kern="1200" dirty="0" smtClean="0"/>
            <a:t> 2</a:t>
          </a:r>
          <a:endParaRPr lang="en-US" sz="2200" kern="1200" dirty="0"/>
        </a:p>
      </dsp:txBody>
      <dsp:txXfrm>
        <a:off x="1942545" y="3008446"/>
        <a:ext cx="1383127" cy="85878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39A02E-4D92-42EE-BE3C-DBE389E7D53E}">
      <dsp:nvSpPr>
        <dsp:cNvPr id="0" name=""/>
        <dsp:cNvSpPr/>
      </dsp:nvSpPr>
      <dsp:spPr>
        <a:xfrm>
          <a:off x="2428770" y="2412290"/>
          <a:ext cx="91440" cy="417800"/>
        </a:xfrm>
        <a:custGeom>
          <a:avLst/>
          <a:gdLst/>
          <a:ahLst/>
          <a:cxnLst/>
          <a:rect l="0" t="0" r="0" b="0"/>
          <a:pathLst>
            <a:path>
              <a:moveTo>
                <a:pt x="45720" y="0"/>
              </a:moveTo>
              <a:lnTo>
                <a:pt x="45720" y="41780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72E4AD3-FB14-42A7-AB37-BEF0FDEC2A96}">
      <dsp:nvSpPr>
        <dsp:cNvPr id="0" name=""/>
        <dsp:cNvSpPr/>
      </dsp:nvSpPr>
      <dsp:spPr>
        <a:xfrm>
          <a:off x="1596590" y="1082271"/>
          <a:ext cx="877899" cy="417800"/>
        </a:xfrm>
        <a:custGeom>
          <a:avLst/>
          <a:gdLst/>
          <a:ahLst/>
          <a:cxnLst/>
          <a:rect l="0" t="0" r="0" b="0"/>
          <a:pathLst>
            <a:path>
              <a:moveTo>
                <a:pt x="0" y="0"/>
              </a:moveTo>
              <a:lnTo>
                <a:pt x="0" y="284718"/>
              </a:lnTo>
              <a:lnTo>
                <a:pt x="877899" y="284718"/>
              </a:lnTo>
              <a:lnTo>
                <a:pt x="877899" y="41780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0989C8D-1599-41B2-8215-2CAD8DD9F00B}">
      <dsp:nvSpPr>
        <dsp:cNvPr id="0" name=""/>
        <dsp:cNvSpPr/>
      </dsp:nvSpPr>
      <dsp:spPr>
        <a:xfrm>
          <a:off x="718691" y="1082271"/>
          <a:ext cx="877899" cy="417800"/>
        </a:xfrm>
        <a:custGeom>
          <a:avLst/>
          <a:gdLst/>
          <a:ahLst/>
          <a:cxnLst/>
          <a:rect l="0" t="0" r="0" b="0"/>
          <a:pathLst>
            <a:path>
              <a:moveTo>
                <a:pt x="877899" y="0"/>
              </a:moveTo>
              <a:lnTo>
                <a:pt x="877899" y="284718"/>
              </a:lnTo>
              <a:lnTo>
                <a:pt x="0" y="284718"/>
              </a:lnTo>
              <a:lnTo>
                <a:pt x="0" y="41780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3D9F7C4-19EF-4088-9CB4-8D3299E8ADE5}">
      <dsp:nvSpPr>
        <dsp:cNvPr id="0" name=""/>
        <dsp:cNvSpPr/>
      </dsp:nvSpPr>
      <dsp:spPr>
        <a:xfrm>
          <a:off x="878309" y="170054"/>
          <a:ext cx="1436563" cy="91221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A1DFA6A-2CEC-4FE8-AE4F-598FB00536F4}">
      <dsp:nvSpPr>
        <dsp:cNvPr id="0" name=""/>
        <dsp:cNvSpPr/>
      </dsp:nvSpPr>
      <dsp:spPr>
        <a:xfrm>
          <a:off x="1037927" y="321691"/>
          <a:ext cx="1436563" cy="91221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smtClean="0"/>
            <a:t>Top Level Site</a:t>
          </a:r>
        </a:p>
      </dsp:txBody>
      <dsp:txXfrm>
        <a:off x="1064645" y="348409"/>
        <a:ext cx="1383127" cy="858781"/>
      </dsp:txXfrm>
    </dsp:sp>
    <dsp:sp modelId="{67173D5F-0879-4168-B0F8-22DF4971AF8D}">
      <dsp:nvSpPr>
        <dsp:cNvPr id="0" name=""/>
        <dsp:cNvSpPr/>
      </dsp:nvSpPr>
      <dsp:spPr>
        <a:xfrm>
          <a:off x="409" y="1500072"/>
          <a:ext cx="1436563" cy="91221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7FD6287-810F-4EEC-9BA9-645B096680FF}">
      <dsp:nvSpPr>
        <dsp:cNvPr id="0" name=""/>
        <dsp:cNvSpPr/>
      </dsp:nvSpPr>
      <dsp:spPr>
        <a:xfrm>
          <a:off x="160027" y="1651709"/>
          <a:ext cx="1436563" cy="91221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err="1" smtClean="0"/>
            <a:t>Subsite</a:t>
          </a:r>
          <a:r>
            <a:rPr lang="en-US" sz="2200" kern="1200" dirty="0" smtClean="0"/>
            <a:t> 1</a:t>
          </a:r>
          <a:endParaRPr lang="en-US" sz="2200" kern="1200" dirty="0"/>
        </a:p>
      </dsp:txBody>
      <dsp:txXfrm>
        <a:off x="186745" y="1678427"/>
        <a:ext cx="1383127" cy="858781"/>
      </dsp:txXfrm>
    </dsp:sp>
    <dsp:sp modelId="{FF9434FE-CEE5-4C73-97E4-3A7094083580}">
      <dsp:nvSpPr>
        <dsp:cNvPr id="0" name=""/>
        <dsp:cNvSpPr/>
      </dsp:nvSpPr>
      <dsp:spPr>
        <a:xfrm>
          <a:off x="1756209" y="1500072"/>
          <a:ext cx="1436563" cy="91221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D6AE3B9-8A3E-40F3-A083-457AEAFD441F}">
      <dsp:nvSpPr>
        <dsp:cNvPr id="0" name=""/>
        <dsp:cNvSpPr/>
      </dsp:nvSpPr>
      <dsp:spPr>
        <a:xfrm>
          <a:off x="1915827" y="1651709"/>
          <a:ext cx="1436563" cy="91221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err="1" smtClean="0"/>
            <a:t>Subsite</a:t>
          </a:r>
          <a:r>
            <a:rPr lang="en-US" sz="2200" kern="1200" dirty="0" smtClean="0"/>
            <a:t> 2</a:t>
          </a:r>
          <a:endParaRPr lang="en-US" sz="2200" kern="1200" dirty="0"/>
        </a:p>
      </dsp:txBody>
      <dsp:txXfrm>
        <a:off x="1942545" y="1678427"/>
        <a:ext cx="1383127" cy="858781"/>
      </dsp:txXfrm>
    </dsp:sp>
    <dsp:sp modelId="{B2FF1C1C-EE6D-47F8-90CF-1ADDD08E2761}">
      <dsp:nvSpPr>
        <dsp:cNvPr id="0" name=""/>
        <dsp:cNvSpPr/>
      </dsp:nvSpPr>
      <dsp:spPr>
        <a:xfrm>
          <a:off x="1756209" y="2830090"/>
          <a:ext cx="1436563" cy="91221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28C62AB-31EC-4929-B7E1-8BEEA91A8F0C}">
      <dsp:nvSpPr>
        <dsp:cNvPr id="0" name=""/>
        <dsp:cNvSpPr/>
      </dsp:nvSpPr>
      <dsp:spPr>
        <a:xfrm>
          <a:off x="1915827" y="2981728"/>
          <a:ext cx="1436563" cy="91221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smtClean="0"/>
            <a:t>Sub-</a:t>
          </a:r>
          <a:r>
            <a:rPr lang="en-US" sz="2200" kern="1200" dirty="0" err="1" smtClean="0"/>
            <a:t>Subsite</a:t>
          </a:r>
          <a:r>
            <a:rPr lang="en-US" sz="2200" kern="1200" dirty="0" smtClean="0"/>
            <a:t> 2</a:t>
          </a:r>
          <a:endParaRPr lang="en-US" sz="2200" kern="1200" dirty="0"/>
        </a:p>
      </dsp:txBody>
      <dsp:txXfrm>
        <a:off x="1942545" y="3008446"/>
        <a:ext cx="1383127" cy="85878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F33108-5EA4-4EAD-8A45-E52630A50041}">
      <dsp:nvSpPr>
        <dsp:cNvPr id="0" name=""/>
        <dsp:cNvSpPr/>
      </dsp:nvSpPr>
      <dsp:spPr>
        <a:xfrm>
          <a:off x="2891" y="0"/>
          <a:ext cx="2580608" cy="609600"/>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42672" rIns="42672" bIns="42672" numCol="1" spcCol="1270" anchor="ctr" anchorCtr="0">
          <a:noAutofit/>
        </a:bodyPr>
        <a:lstStyle/>
        <a:p>
          <a:pPr lvl="0" algn="ctr" defTabSz="1422400">
            <a:lnSpc>
              <a:spcPct val="90000"/>
            </a:lnSpc>
            <a:spcBef>
              <a:spcPct val="0"/>
            </a:spcBef>
            <a:spcAft>
              <a:spcPct val="35000"/>
            </a:spcAft>
          </a:pPr>
          <a:r>
            <a:rPr lang="en-US" sz="3200" kern="1200" dirty="0" smtClean="0"/>
            <a:t>Edit</a:t>
          </a:r>
          <a:endParaRPr lang="nl-NL" sz="3200" kern="1200" dirty="0"/>
        </a:p>
      </dsp:txBody>
      <dsp:txXfrm>
        <a:off x="307691" y="0"/>
        <a:ext cx="1971008" cy="609600"/>
      </dsp:txXfrm>
    </dsp:sp>
    <dsp:sp modelId="{C6E973F8-01A8-41CD-92E8-3430696551A1}">
      <dsp:nvSpPr>
        <dsp:cNvPr id="0" name=""/>
        <dsp:cNvSpPr/>
      </dsp:nvSpPr>
      <dsp:spPr>
        <a:xfrm>
          <a:off x="1833583" y="0"/>
          <a:ext cx="4612203" cy="609600"/>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42672" rIns="42672" bIns="42672" numCol="1" spcCol="1270" anchor="ctr" anchorCtr="0">
          <a:noAutofit/>
        </a:bodyPr>
        <a:lstStyle/>
        <a:p>
          <a:pPr lvl="0" algn="ctr" defTabSz="1422400">
            <a:lnSpc>
              <a:spcPct val="90000"/>
            </a:lnSpc>
            <a:spcBef>
              <a:spcPct val="0"/>
            </a:spcBef>
            <a:spcAft>
              <a:spcPct val="35000"/>
            </a:spcAft>
          </a:pPr>
          <a:r>
            <a:rPr lang="en-US" sz="3200" kern="1200" dirty="0" smtClean="0"/>
            <a:t>Pick Content</a:t>
          </a:r>
          <a:endParaRPr lang="nl-NL" sz="3200" kern="1200" dirty="0"/>
        </a:p>
      </dsp:txBody>
      <dsp:txXfrm>
        <a:off x="2138383" y="0"/>
        <a:ext cx="4002603" cy="609600"/>
      </dsp:txXfrm>
    </dsp:sp>
    <dsp:sp modelId="{08EBB1A3-394E-4661-8249-C55446631352}">
      <dsp:nvSpPr>
        <dsp:cNvPr id="0" name=""/>
        <dsp:cNvSpPr/>
      </dsp:nvSpPr>
      <dsp:spPr>
        <a:xfrm>
          <a:off x="5695871" y="0"/>
          <a:ext cx="2988036" cy="609600"/>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42672" rIns="42672" bIns="42672" numCol="1" spcCol="1270" anchor="ctr" anchorCtr="0">
          <a:noAutofit/>
        </a:bodyPr>
        <a:lstStyle/>
        <a:p>
          <a:pPr lvl="0" algn="ctr" defTabSz="1422400">
            <a:lnSpc>
              <a:spcPct val="90000"/>
            </a:lnSpc>
            <a:spcBef>
              <a:spcPct val="0"/>
            </a:spcBef>
            <a:spcAft>
              <a:spcPct val="35000"/>
            </a:spcAft>
          </a:pPr>
          <a:r>
            <a:rPr lang="en-US" sz="3200" kern="1200" dirty="0" smtClean="0"/>
            <a:t>Insert</a:t>
          </a:r>
          <a:endParaRPr lang="nl-NL" sz="3200" kern="1200" dirty="0"/>
        </a:p>
      </dsp:txBody>
      <dsp:txXfrm>
        <a:off x="6000671" y="0"/>
        <a:ext cx="2378436" cy="609600"/>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32960" cy="320040"/>
          </a:xfrm>
          <a:prstGeom prst="rect">
            <a:avLst/>
          </a:prstGeom>
        </p:spPr>
        <p:txBody>
          <a:bodyPr vert="horz" lIns="96661" tIns="48331" rIns="96661" bIns="48331" rtlCol="0"/>
          <a:lstStyle>
            <a:lvl1pPr algn="l">
              <a:defRPr sz="1300"/>
            </a:lvl1pPr>
          </a:lstStyle>
          <a:p>
            <a:r>
              <a:rPr lang="en-US" smtClean="0"/>
              <a:t>01 - Creating &amp; Customizing SharePoint 2010 Sites</a:t>
            </a:r>
            <a:endParaRPr lang="en-US"/>
          </a:p>
        </p:txBody>
      </p:sp>
      <p:sp>
        <p:nvSpPr>
          <p:cNvPr id="3" name="Date Placeholder 2"/>
          <p:cNvSpPr>
            <a:spLocks noGrp="1"/>
          </p:cNvSpPr>
          <p:nvPr>
            <p:ph type="dt" sz="quarter" idx="1"/>
          </p:nvPr>
        </p:nvSpPr>
        <p:spPr>
          <a:xfrm>
            <a:off x="4714240" y="0"/>
            <a:ext cx="2599267" cy="320040"/>
          </a:xfrm>
          <a:prstGeom prst="rect">
            <a:avLst/>
          </a:prstGeom>
        </p:spPr>
        <p:txBody>
          <a:bodyPr vert="horz" lIns="96661" tIns="48331" rIns="96661" bIns="48331" rtlCol="0"/>
          <a:lstStyle>
            <a:lvl1pPr algn="r">
              <a:defRPr sz="1300"/>
            </a:lvl1pPr>
          </a:lstStyle>
          <a:p>
            <a:r>
              <a:rPr lang="en-US" smtClean="0"/>
              <a:t>v1.1</a:t>
            </a:r>
            <a:endParaRPr lang="en-US" dirty="0"/>
          </a:p>
        </p:txBody>
      </p:sp>
      <p:sp>
        <p:nvSpPr>
          <p:cNvPr id="4" name="Footer Placeholder 3"/>
          <p:cNvSpPr>
            <a:spLocks noGrp="1"/>
          </p:cNvSpPr>
          <p:nvPr>
            <p:ph type="ftr" sz="quarter" idx="2"/>
          </p:nvPr>
        </p:nvSpPr>
        <p:spPr>
          <a:xfrm>
            <a:off x="0" y="9281160"/>
            <a:ext cx="3901440" cy="318374"/>
          </a:xfrm>
          <a:prstGeom prst="rect">
            <a:avLst/>
          </a:prstGeom>
        </p:spPr>
        <p:txBody>
          <a:bodyPr vert="horz" lIns="96661" tIns="48331" rIns="96661" bIns="48331" rtlCol="0" anchor="b"/>
          <a:lstStyle>
            <a:lvl1pPr algn="l">
              <a:defRPr sz="1300"/>
            </a:lvl1pPr>
          </a:lstStyle>
          <a:p>
            <a:r>
              <a:rPr lang="en-US" smtClean="0"/>
              <a:t>© 2010 Critical Path Training, LLC - All Rights Reserved</a:t>
            </a:r>
            <a:endParaRPr lang="en-US"/>
          </a:p>
        </p:txBody>
      </p:sp>
      <p:sp>
        <p:nvSpPr>
          <p:cNvPr id="5" name="Slide Number Placeholder 4"/>
          <p:cNvSpPr>
            <a:spLocks noGrp="1"/>
          </p:cNvSpPr>
          <p:nvPr>
            <p:ph type="sldNum" sz="quarter" idx="3"/>
          </p:nvPr>
        </p:nvSpPr>
        <p:spPr>
          <a:xfrm>
            <a:off x="4143587" y="9281160"/>
            <a:ext cx="3169920" cy="318374"/>
          </a:xfrm>
          <a:prstGeom prst="rect">
            <a:avLst/>
          </a:prstGeom>
        </p:spPr>
        <p:txBody>
          <a:bodyPr vert="horz" lIns="96661" tIns="48331" rIns="96661" bIns="48331" rtlCol="0" anchor="b"/>
          <a:lstStyle>
            <a:lvl1pPr algn="r">
              <a:defRPr sz="1300"/>
            </a:lvl1pPr>
          </a:lstStyle>
          <a:p>
            <a:r>
              <a:rPr lang="en-US" dirty="0" smtClean="0"/>
              <a:t>01-</a:t>
            </a:r>
            <a:fld id="{E8376170-4F0A-4BF6-8C2A-9A4A0182561F}" type="slidenum">
              <a:rPr lang="en-US" smtClean="0"/>
              <a:pPr/>
              <a:t>‹#›</a:t>
            </a:fld>
            <a:endParaRPr lang="en-US" dirty="0"/>
          </a:p>
        </p:txBody>
      </p:sp>
    </p:spTree>
    <p:extLst>
      <p:ext uri="{BB962C8B-B14F-4D97-AF65-F5344CB8AC3E}">
        <p14:creationId xmlns:p14="http://schemas.microsoft.com/office/powerpoint/2010/main" val="3469911447"/>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226560" cy="320040"/>
          </a:xfrm>
          <a:prstGeom prst="rect">
            <a:avLst/>
          </a:prstGeom>
        </p:spPr>
        <p:txBody>
          <a:bodyPr vert="horz" lIns="96661" tIns="48331" rIns="96661" bIns="48331" rtlCol="0"/>
          <a:lstStyle>
            <a:lvl1pPr algn="l">
              <a:defRPr sz="1300"/>
            </a:lvl1pPr>
          </a:lstStyle>
          <a:p>
            <a:r>
              <a:rPr lang="en-US" smtClean="0"/>
              <a:t>01 - Creating &amp; Customizing SharePoint 2010 Sites</a:t>
            </a:r>
            <a:endParaRPr lang="en-US" dirty="0"/>
          </a:p>
        </p:txBody>
      </p:sp>
      <p:sp>
        <p:nvSpPr>
          <p:cNvPr id="3" name="Date Placeholder 2"/>
          <p:cNvSpPr>
            <a:spLocks noGrp="1"/>
          </p:cNvSpPr>
          <p:nvPr>
            <p:ph type="dt" idx="1"/>
          </p:nvPr>
        </p:nvSpPr>
        <p:spPr>
          <a:xfrm>
            <a:off x="4143587" y="0"/>
            <a:ext cx="3169920" cy="320040"/>
          </a:xfrm>
          <a:prstGeom prst="rect">
            <a:avLst/>
          </a:prstGeom>
        </p:spPr>
        <p:txBody>
          <a:bodyPr vert="horz" lIns="96661" tIns="48331" rIns="96661" bIns="48331" rtlCol="0"/>
          <a:lstStyle>
            <a:lvl1pPr algn="r">
              <a:defRPr sz="1300"/>
            </a:lvl1pPr>
          </a:lstStyle>
          <a:p>
            <a:r>
              <a:rPr lang="en-US" dirty="0" smtClean="0"/>
              <a:t>v1.3</a:t>
            </a:r>
            <a:endParaRPr lang="en-US" dirty="0"/>
          </a:p>
        </p:txBody>
      </p:sp>
      <p:sp>
        <p:nvSpPr>
          <p:cNvPr id="4" name="Slide Image Placeholder 3"/>
          <p:cNvSpPr>
            <a:spLocks noGrp="1" noRot="1" noChangeAspect="1"/>
          </p:cNvSpPr>
          <p:nvPr>
            <p:ph type="sldImg" idx="2"/>
          </p:nvPr>
        </p:nvSpPr>
        <p:spPr>
          <a:xfrm>
            <a:off x="1096963" y="479425"/>
            <a:ext cx="5121275" cy="38417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281160"/>
            <a:ext cx="4145280" cy="318374"/>
          </a:xfrm>
          <a:prstGeom prst="rect">
            <a:avLst/>
          </a:prstGeom>
        </p:spPr>
        <p:txBody>
          <a:bodyPr vert="horz" lIns="96661" tIns="48331" rIns="96661" bIns="48331" rtlCol="0" anchor="b"/>
          <a:lstStyle>
            <a:lvl1pPr algn="l">
              <a:defRPr sz="1300"/>
            </a:lvl1pPr>
          </a:lstStyle>
          <a:p>
            <a:r>
              <a:rPr lang="en-US" smtClean="0"/>
              <a:t>© 2010 Critical Path Training, LLC - All Rights Reserved</a:t>
            </a:r>
            <a:endParaRPr lang="en-US"/>
          </a:p>
        </p:txBody>
      </p:sp>
      <p:sp>
        <p:nvSpPr>
          <p:cNvPr id="7" name="Slide Number Placeholder 6"/>
          <p:cNvSpPr>
            <a:spLocks noGrp="1"/>
          </p:cNvSpPr>
          <p:nvPr>
            <p:ph type="sldNum" sz="quarter" idx="5"/>
          </p:nvPr>
        </p:nvSpPr>
        <p:spPr>
          <a:xfrm>
            <a:off x="4143587" y="9281159"/>
            <a:ext cx="3169920" cy="318374"/>
          </a:xfrm>
          <a:prstGeom prst="rect">
            <a:avLst/>
          </a:prstGeom>
        </p:spPr>
        <p:txBody>
          <a:bodyPr vert="horz" lIns="96661" tIns="48331" rIns="96661" bIns="48331" rtlCol="0" anchor="b"/>
          <a:lstStyle>
            <a:lvl1pPr algn="r">
              <a:defRPr sz="1300"/>
            </a:lvl1pPr>
          </a:lstStyle>
          <a:p>
            <a:r>
              <a:rPr lang="en-US" dirty="0" smtClean="0"/>
              <a:t>01-</a:t>
            </a:r>
            <a:fld id="{073E6628-0705-4E34-90AA-D61A964D0AFD}" type="slidenum">
              <a:rPr lang="en-US" smtClean="0"/>
              <a:pPr/>
              <a:t>‹#›</a:t>
            </a:fld>
            <a:endParaRPr lang="en-US" dirty="0"/>
          </a:p>
        </p:txBody>
      </p:sp>
    </p:spTree>
    <p:extLst>
      <p:ext uri="{BB962C8B-B14F-4D97-AF65-F5344CB8AC3E}">
        <p14:creationId xmlns:p14="http://schemas.microsoft.com/office/powerpoint/2010/main" val="2867268981"/>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Image Placeholder 5"/>
          <p:cNvSpPr>
            <a:spLocks noGrp="1" noRot="1" noChangeAspect="1"/>
          </p:cNvSpPr>
          <p:nvPr>
            <p:ph type="sldImg"/>
          </p:nvPr>
        </p:nvSpPr>
        <p:spPr/>
      </p:sp>
      <p:sp>
        <p:nvSpPr>
          <p:cNvPr id="7" name="Notes Placeholder 6"/>
          <p:cNvSpPr>
            <a:spLocks noGrp="1"/>
          </p:cNvSpPr>
          <p:nvPr>
            <p:ph type="body" idx="1"/>
          </p:nvPr>
        </p:nvSpPr>
        <p:spPr/>
        <p:txBody>
          <a:bodyPr>
            <a:normAutofit/>
          </a:bodyPr>
          <a:lstStyle/>
          <a:p>
            <a:r>
              <a:rPr lang="en-US" dirty="0" smtClean="0">
                <a:effectLst/>
              </a:rPr>
              <a:t>Microsoft has made big investments into SharePoint 2010 to make it a robust platform that can quickly respond to business needs. In this module, you will get a whirlwind tour of how to get around the SharePoint 2010 environment and gain an understanding of the different components that combine together to make up this platform.</a:t>
            </a:r>
          </a:p>
        </p:txBody>
      </p:sp>
      <p:sp>
        <p:nvSpPr>
          <p:cNvPr id="4" name="Header Placeholder 3"/>
          <p:cNvSpPr>
            <a:spLocks noGrp="1"/>
          </p:cNvSpPr>
          <p:nvPr>
            <p:ph type="hdr" sz="quarter" idx="10"/>
          </p:nvPr>
        </p:nvSpPr>
        <p:spPr/>
        <p:txBody>
          <a:bodyPr/>
          <a:lstStyle/>
          <a:p>
            <a:r>
              <a:rPr lang="en-US" smtClean="0"/>
              <a:t>01 - Creating &amp; Customizing SharePoint 2010 Sites</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2"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3" name="Slide Number Placeholder 6"/>
          <p:cNvSpPr>
            <a:spLocks noGrp="1"/>
          </p:cNvSpPr>
          <p:nvPr>
            <p:ph type="sldNum" sz="quarter" idx="13"/>
          </p:nvPr>
        </p:nvSpPr>
        <p:spPr/>
        <p:txBody>
          <a:bodyPr/>
          <a:lstStyle/>
          <a:p>
            <a:r>
              <a:rPr lang="en-US" smtClean="0"/>
              <a:t>01-</a:t>
            </a:r>
            <a:fld id="{073E6628-0705-4E34-90AA-D61A964D0AFD}"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Microsoft has listened to customer</a:t>
            </a:r>
            <a:r>
              <a:rPr lang="en-US" baseline="0" dirty="0" smtClean="0"/>
              <a:t> feedback and has addressed it in the new UI.</a:t>
            </a:r>
            <a:endParaRPr lang="nl-NL" dirty="0"/>
          </a:p>
        </p:txBody>
      </p:sp>
      <p:sp>
        <p:nvSpPr>
          <p:cNvPr id="4" name="Header Placeholder 3"/>
          <p:cNvSpPr>
            <a:spLocks noGrp="1"/>
          </p:cNvSpPr>
          <p:nvPr>
            <p:ph type="hdr" sz="quarter" idx="10"/>
          </p:nvPr>
        </p:nvSpPr>
        <p:spPr/>
        <p:txBody>
          <a:bodyPr/>
          <a:lstStyle/>
          <a:p>
            <a:r>
              <a:rPr lang="en-US" smtClean="0"/>
              <a:t>01 - Creating &amp; Customizing SharePoint 2010 Sites</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01-</a:t>
            </a:r>
            <a:fld id="{073E6628-0705-4E34-90AA-D61A964D0AFD}" type="slidenum">
              <a:rPr lang="en-US" smtClean="0"/>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SharePoint 2010 Team site:</a:t>
            </a:r>
          </a:p>
          <a:p>
            <a:pPr marL="628650" lvl="1" indent="-171450" algn="l">
              <a:buFont typeface="Arial" pitchFamily="34" charset="0"/>
              <a:buChar char="•"/>
            </a:pPr>
            <a:r>
              <a:rPr lang="en-US" dirty="0" smtClean="0"/>
              <a:t>Home Page is a wiki page (</a:t>
            </a:r>
            <a:r>
              <a:rPr lang="en-US" dirty="0" err="1" smtClean="0"/>
              <a:t>SitePages</a:t>
            </a:r>
            <a:r>
              <a:rPr lang="en-US" dirty="0" smtClean="0"/>
              <a:t>/Home.aspx).</a:t>
            </a:r>
          </a:p>
          <a:p>
            <a:pPr marL="628650" lvl="1" indent="-171450" algn="l">
              <a:buFont typeface="Arial" pitchFamily="34" charset="0"/>
              <a:buChar char="•"/>
            </a:pPr>
            <a:r>
              <a:rPr lang="en-US" dirty="0" smtClean="0"/>
              <a:t>New lists and galleries created behind the scenes.</a:t>
            </a:r>
          </a:p>
        </p:txBody>
      </p:sp>
      <p:sp>
        <p:nvSpPr>
          <p:cNvPr id="4" name="Header Placeholder 3"/>
          <p:cNvSpPr>
            <a:spLocks noGrp="1"/>
          </p:cNvSpPr>
          <p:nvPr>
            <p:ph type="hdr" sz="quarter" idx="10"/>
          </p:nvPr>
        </p:nvSpPr>
        <p:spPr/>
        <p:txBody>
          <a:bodyPr/>
          <a:lstStyle/>
          <a:p>
            <a:r>
              <a:rPr lang="en-US" smtClean="0"/>
              <a:t>01 - Creating &amp; Customizing SharePoint 2010 Sites</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01-</a:t>
            </a:r>
            <a:fld id="{073E6628-0705-4E34-90AA-D61A964D0AFD}" type="slidenum">
              <a:rPr lang="en-US" smtClean="0"/>
              <a:pPr/>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SharePoint 2010 has a server-side ribbon to create a consistent experience with the client-side ribbon in Office applications (Office 2007 and above). Using the ribbon, the user can move between modes (e.g. edit mode versus display mode) without noticing much of</a:t>
            </a:r>
            <a:r>
              <a:rPr lang="en-US" baseline="0" dirty="0" smtClean="0"/>
              <a:t> a delay in the </a:t>
            </a:r>
            <a:r>
              <a:rPr lang="en-US" dirty="0" smtClean="0"/>
              <a:t>Web browser. In-place editing allows the user to add, edit or delete</a:t>
            </a:r>
            <a:r>
              <a:rPr lang="en-US" baseline="0" dirty="0" smtClean="0"/>
              <a:t> items in lists and libraries through a popup dialog without having to navigate to a different page. This design delivers an efficient interface and provides more of a Web 2.0 user experience.</a:t>
            </a:r>
          </a:p>
          <a:p>
            <a:endParaRPr lang="en-US" baseline="0" dirty="0" smtClean="0"/>
          </a:p>
          <a:p>
            <a:r>
              <a:rPr lang="en-US" dirty="0" smtClean="0"/>
              <a:t>The ribbon provides:</a:t>
            </a:r>
            <a:endParaRPr lang="nl-NL" baseline="0" dirty="0" smtClean="0"/>
          </a:p>
          <a:p>
            <a:pPr marL="628650" lvl="1" indent="-171450">
              <a:buFont typeface="Arial" pitchFamily="34" charset="0"/>
              <a:buChar char="•"/>
            </a:pPr>
            <a:r>
              <a:rPr lang="en-US" baseline="0" dirty="0" smtClean="0"/>
              <a:t>Consistency with the client side Office ribbon in style, controls and sense of fluency (automatic resizing for instance).</a:t>
            </a:r>
          </a:p>
          <a:p>
            <a:pPr marL="628650" lvl="1" indent="-171450">
              <a:buFont typeface="Arial" pitchFamily="34" charset="0"/>
              <a:buChar char="•"/>
            </a:pPr>
            <a:r>
              <a:rPr lang="en-US" baseline="0" dirty="0" smtClean="0"/>
              <a:t>Streamlined, AJAX enabled, only shows context sensitive content.</a:t>
            </a:r>
          </a:p>
          <a:p>
            <a:pPr marL="628650" lvl="1" indent="-171450">
              <a:buFont typeface="Arial" pitchFamily="34" charset="0"/>
              <a:buChar char="•"/>
            </a:pPr>
            <a:r>
              <a:rPr lang="en-US" baseline="0" dirty="0" smtClean="0"/>
              <a:t>Familiar, it will be the place to interact with SharePoint for just about any task that end-users need to get done in the product.</a:t>
            </a:r>
          </a:p>
        </p:txBody>
      </p:sp>
      <p:sp>
        <p:nvSpPr>
          <p:cNvPr id="4" name="Header Placeholder 3"/>
          <p:cNvSpPr>
            <a:spLocks noGrp="1"/>
          </p:cNvSpPr>
          <p:nvPr>
            <p:ph type="hdr" sz="quarter" idx="10"/>
          </p:nvPr>
        </p:nvSpPr>
        <p:spPr/>
        <p:txBody>
          <a:bodyPr/>
          <a:lstStyle/>
          <a:p>
            <a:r>
              <a:rPr lang="en-US" smtClean="0"/>
              <a:t>01 - Creating &amp; Customizing SharePoint 2010 Sites</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01-</a:t>
            </a:r>
            <a:fld id="{073E6628-0705-4E34-90AA-D61A964D0AFD}" type="slidenum">
              <a:rPr lang="en-US" smtClean="0"/>
              <a:pPr/>
              <a:t>12</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There</a:t>
            </a:r>
            <a:r>
              <a:rPr lang="en-US" baseline="0" dirty="0" smtClean="0"/>
              <a:t> are a large amount of controls that you can show on the Ribbon, including custom controls. For a large part there is parity between the client and the server ribbon, except for the in-ribbon gallery (the style picker in Word / Excel / PowerPoint).  These controls create rich and familiar surfaces for end-users to interact with. </a:t>
            </a:r>
            <a:endParaRPr lang="nl-NL" dirty="0"/>
          </a:p>
        </p:txBody>
      </p:sp>
      <p:sp>
        <p:nvSpPr>
          <p:cNvPr id="4" name="Header Placeholder 3"/>
          <p:cNvSpPr>
            <a:spLocks noGrp="1"/>
          </p:cNvSpPr>
          <p:nvPr>
            <p:ph type="hdr" sz="quarter" idx="10"/>
          </p:nvPr>
        </p:nvSpPr>
        <p:spPr/>
        <p:txBody>
          <a:bodyPr/>
          <a:lstStyle/>
          <a:p>
            <a:r>
              <a:rPr lang="en-US" smtClean="0"/>
              <a:t>01 - Creating &amp; Customizing SharePoint 2010 Sites</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01-</a:t>
            </a:r>
            <a:fld id="{073E6628-0705-4E34-90AA-D61A964D0AFD}" type="slidenum">
              <a:rPr lang="en-US" smtClean="0"/>
              <a:pPr/>
              <a:t>13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Status</a:t>
            </a:r>
            <a:r>
              <a:rPr lang="en-US" baseline="0" dirty="0" smtClean="0"/>
              <a:t> Bar and Notification Area are to prime places to show messages to the end-user. The status bar can be shown in a few fixed colors that indicate a positive or negative status. The Notification area is used for smaller messages. Of course both items can be accessed through code so you can show your own messages using SharePoint infrastructure. </a:t>
            </a:r>
            <a:endParaRPr lang="nl-NL" dirty="0"/>
          </a:p>
        </p:txBody>
      </p:sp>
      <p:sp>
        <p:nvSpPr>
          <p:cNvPr id="4" name="Header Placeholder 3"/>
          <p:cNvSpPr>
            <a:spLocks noGrp="1"/>
          </p:cNvSpPr>
          <p:nvPr>
            <p:ph type="hdr" sz="quarter" idx="10"/>
          </p:nvPr>
        </p:nvSpPr>
        <p:spPr/>
        <p:txBody>
          <a:bodyPr/>
          <a:lstStyle/>
          <a:p>
            <a:r>
              <a:rPr lang="en-US" smtClean="0"/>
              <a:t>01 - Creating &amp; Customizing SharePoint 2010 Sites</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01-</a:t>
            </a:r>
            <a:fld id="{073E6628-0705-4E34-90AA-D61A964D0AFD}" type="slidenum">
              <a:rPr lang="en-US" smtClean="0"/>
              <a:pPr/>
              <a:t>14</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Next look</a:t>
            </a:r>
            <a:r>
              <a:rPr lang="en-US" baseline="0" dirty="0" smtClean="0"/>
              <a:t> at a much richer interaction than just showing a message. SharePoint 2010 has a new framework for showing dialogs to the end-user. The dialogs allow people to work with some data without losing focus on the page they were working on to get things done. Closing the dialog will often cause AJAX based refreshes to give a sense of </a:t>
            </a:r>
            <a:r>
              <a:rPr lang="en-US" baseline="0" dirty="0" err="1" smtClean="0"/>
              <a:t>stateful</a:t>
            </a:r>
            <a:r>
              <a:rPr lang="en-US" baseline="0" dirty="0" smtClean="0"/>
              <a:t>-ness.</a:t>
            </a:r>
          </a:p>
          <a:p>
            <a:endParaRPr lang="en-US" baseline="0" dirty="0" smtClean="0"/>
          </a:p>
          <a:p>
            <a:r>
              <a:rPr lang="en-US" baseline="0" dirty="0" smtClean="0"/>
              <a:t>The dialog is of course extensible through JavaScript code. You can either show a separate page, or use a DOM element on the source page and show that. You can then determine when the dialog closes and what happens when it has closed.</a:t>
            </a:r>
            <a:endParaRPr lang="nl-NL" dirty="0"/>
          </a:p>
        </p:txBody>
      </p:sp>
      <p:sp>
        <p:nvSpPr>
          <p:cNvPr id="4" name="Header Placeholder 3"/>
          <p:cNvSpPr>
            <a:spLocks noGrp="1"/>
          </p:cNvSpPr>
          <p:nvPr>
            <p:ph type="hdr" sz="quarter" idx="10"/>
          </p:nvPr>
        </p:nvSpPr>
        <p:spPr/>
        <p:txBody>
          <a:bodyPr/>
          <a:lstStyle/>
          <a:p>
            <a:r>
              <a:rPr lang="en-US" smtClean="0"/>
              <a:t>01 - Creating &amp; Customizing SharePoint 2010 Sites</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01-</a:t>
            </a:r>
            <a:fld id="{073E6628-0705-4E34-90AA-D61A964D0AFD}" type="slidenum">
              <a:rPr lang="en-US" smtClean="0"/>
              <a:pPr/>
              <a:t>15</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One</a:t>
            </a:r>
            <a:r>
              <a:rPr lang="en-US" baseline="0" dirty="0" smtClean="0"/>
              <a:t> of the primary scenarios that a dialog enables is in-place editing. The idea here is that when you add new content to a list, you do not need to navigate to a separate page to perform that task, you can use the ribbon to add a new item, fill in the dialog that appears and the page will refresh automatically. A second important feature is inline-editing. In this mode you can edit list data directly from within the list view, without showing a custom form page in a dialog. This is similar to the </a:t>
            </a:r>
            <a:r>
              <a:rPr lang="en-US" baseline="0" dirty="0" err="1" smtClean="0"/>
              <a:t>DataSheet</a:t>
            </a:r>
            <a:r>
              <a:rPr lang="en-US" baseline="0" dirty="0" smtClean="0"/>
              <a:t> view in SharePoint 2007 only making use of pure HTML. </a:t>
            </a:r>
            <a:endParaRPr lang="nl-NL" dirty="0"/>
          </a:p>
        </p:txBody>
      </p:sp>
      <p:sp>
        <p:nvSpPr>
          <p:cNvPr id="4" name="Header Placeholder 3"/>
          <p:cNvSpPr>
            <a:spLocks noGrp="1"/>
          </p:cNvSpPr>
          <p:nvPr>
            <p:ph type="hdr" sz="quarter" idx="10"/>
          </p:nvPr>
        </p:nvSpPr>
        <p:spPr/>
        <p:txBody>
          <a:bodyPr/>
          <a:lstStyle/>
          <a:p>
            <a:r>
              <a:rPr lang="en-US" smtClean="0"/>
              <a:t>01 - Creating &amp; Customizing SharePoint 2010 Sites</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01-</a:t>
            </a:r>
            <a:fld id="{073E6628-0705-4E34-90AA-D61A964D0AFD}" type="slidenum">
              <a:rPr lang="en-US" smtClean="0"/>
              <a:pPr/>
              <a:t>16</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concept</a:t>
            </a:r>
            <a:r>
              <a:rPr lang="en-US" baseline="0" dirty="0" smtClean="0"/>
              <a:t> of multi-level targeting is that a ribbon shows content for multiple levels in SharePoint. You are within a site, so the site context applies. You might be on a page, so the page context applies too. On this page you might have selected a list view Web Part, which also add to the context of what the ribbon shows. There is no need to actually go to a list to work with it. You can just do that from anywhere you see the list data.</a:t>
            </a:r>
            <a:endParaRPr lang="nl-NL" dirty="0"/>
          </a:p>
        </p:txBody>
      </p:sp>
      <p:sp>
        <p:nvSpPr>
          <p:cNvPr id="4" name="Header Placeholder 3"/>
          <p:cNvSpPr>
            <a:spLocks noGrp="1"/>
          </p:cNvSpPr>
          <p:nvPr>
            <p:ph type="hdr" sz="quarter" idx="10"/>
          </p:nvPr>
        </p:nvSpPr>
        <p:spPr/>
        <p:txBody>
          <a:bodyPr/>
          <a:lstStyle/>
          <a:p>
            <a:r>
              <a:rPr lang="en-US" smtClean="0"/>
              <a:t>01 - Creating &amp; Customizing SharePoint 2010 Sites</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01-</a:t>
            </a:r>
            <a:fld id="{073E6628-0705-4E34-90AA-D61A964D0AFD}" type="slidenum">
              <a:rPr lang="en-US" smtClean="0"/>
              <a:pPr/>
              <a:t>17</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a:t>
            </a:r>
            <a:r>
              <a:rPr lang="en-US" baseline="0" dirty="0" smtClean="0"/>
              <a:t>n often asked feature is allowing operations on more than one list item at a time. The new SharePoint 2010 view technology allows not only built-in actions to interact with the selected list items. SharePoint 2010 will also allow custom solutions to reach into a list view Web Part to get its selection and refresh it after changes have occurred. </a:t>
            </a:r>
            <a:endParaRPr lang="nl-NL" dirty="0"/>
          </a:p>
        </p:txBody>
      </p:sp>
      <p:sp>
        <p:nvSpPr>
          <p:cNvPr id="4" name="Header Placeholder 3"/>
          <p:cNvSpPr>
            <a:spLocks noGrp="1"/>
          </p:cNvSpPr>
          <p:nvPr>
            <p:ph type="hdr" sz="quarter" idx="10"/>
          </p:nvPr>
        </p:nvSpPr>
        <p:spPr/>
        <p:txBody>
          <a:bodyPr/>
          <a:lstStyle/>
          <a:p>
            <a:r>
              <a:rPr lang="en-US" smtClean="0"/>
              <a:t>01 - Creating &amp; Customizing SharePoint 2010 Sites</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01-</a:t>
            </a:r>
            <a:fld id="{073E6628-0705-4E34-90AA-D61A964D0AFD}" type="slidenum">
              <a:rPr lang="en-US" smtClean="0"/>
              <a:pPr/>
              <a:t>18</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Arial" charset="0"/>
                <a:ea typeface="+mn-ea"/>
                <a:cs typeface="+mn-cs"/>
              </a:rPr>
              <a:t>SharePoint makes use of the XHTML standard for displaying</a:t>
            </a:r>
            <a:r>
              <a:rPr lang="en-US" sz="1200" kern="1200" baseline="0" dirty="0" smtClean="0">
                <a:solidFill>
                  <a:schemeClr val="tx1"/>
                </a:solidFill>
                <a:latin typeface="Arial" charset="0"/>
                <a:ea typeface="+mn-ea"/>
                <a:cs typeface="+mn-cs"/>
              </a:rPr>
              <a:t> content. Earlier versions of SharePoint either didn’t indicate what to use, or made use of the very much legacy HTML 4.01. This was not an issue for users of Internet Explorer, however, for support in other browsers this wreaked havoc. Even with custom development it is hard to make SharePoint 2007 output the same HTML. This will not be the case for SharePoint 2010 where well-formed XHTML is the standard that is followed.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baseline="0" dirty="0" smtClean="0">
              <a:solidFill>
                <a:schemeClr val="tx1"/>
              </a:solidFill>
              <a:latin typeface="Arial"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Arial" charset="0"/>
                <a:ea typeface="+mn-ea"/>
                <a:cs typeface="+mn-cs"/>
              </a:rPr>
              <a:t>There</a:t>
            </a:r>
            <a:r>
              <a:rPr lang="en-US" sz="1200" kern="1200" baseline="0" dirty="0" smtClean="0">
                <a:solidFill>
                  <a:schemeClr val="tx1"/>
                </a:solidFill>
                <a:latin typeface="Arial" charset="0"/>
                <a:ea typeface="+mn-ea"/>
                <a:cs typeface="+mn-cs"/>
              </a:rPr>
              <a:t> are now two tiers of browsers supported, each tier contains a specific set of browsers. Tier 1 consists mainly of 32-bit Internet Explorer 7 and 8 or </a:t>
            </a:r>
            <a:r>
              <a:rPr lang="en-US" sz="1200" kern="1200" baseline="0" dirty="0" err="1" smtClean="0">
                <a:solidFill>
                  <a:schemeClr val="tx1"/>
                </a:solidFill>
                <a:latin typeface="Arial" charset="0"/>
                <a:ea typeface="+mn-ea"/>
                <a:cs typeface="+mn-cs"/>
              </a:rPr>
              <a:t>FireFox</a:t>
            </a:r>
            <a:r>
              <a:rPr lang="en-US" sz="1200" kern="1200" baseline="0" dirty="0" smtClean="0">
                <a:solidFill>
                  <a:schemeClr val="tx1"/>
                </a:solidFill>
                <a:latin typeface="Arial" charset="0"/>
                <a:ea typeface="+mn-ea"/>
                <a:cs typeface="+mn-cs"/>
              </a:rPr>
              <a:t> 3. Tier 2 contains 64-bit Internet Explorer, Firefox on non-windows OS and Safari.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baseline="0" dirty="0" smtClean="0">
              <a:solidFill>
                <a:schemeClr val="tx1"/>
              </a:solidFill>
              <a:latin typeface="Arial"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baseline="0" dirty="0" smtClean="0">
                <a:solidFill>
                  <a:schemeClr val="tx1"/>
                </a:solidFill>
                <a:latin typeface="Arial" charset="0"/>
                <a:ea typeface="+mn-ea"/>
                <a:cs typeface="+mn-cs"/>
              </a:rPr>
              <a:t>Note that Internet Explorer 6.0 is no longer a supported browser. </a:t>
            </a:r>
            <a:endParaRPr lang="en-US" sz="1200" kern="1200" dirty="0" smtClean="0">
              <a:solidFill>
                <a:schemeClr val="tx1"/>
              </a:solidFill>
              <a:latin typeface="Arial" charset="0"/>
              <a:ea typeface="+mn-ea"/>
              <a:cs typeface="+mn-cs"/>
            </a:endParaRPr>
          </a:p>
        </p:txBody>
      </p:sp>
      <p:sp>
        <p:nvSpPr>
          <p:cNvPr id="4" name="Header Placeholder 3"/>
          <p:cNvSpPr>
            <a:spLocks noGrp="1"/>
          </p:cNvSpPr>
          <p:nvPr>
            <p:ph type="hdr" sz="quarter" idx="10"/>
          </p:nvPr>
        </p:nvSpPr>
        <p:spPr/>
        <p:txBody>
          <a:bodyPr/>
          <a:lstStyle/>
          <a:p>
            <a:r>
              <a:rPr lang="en-US" smtClean="0"/>
              <a:t>01 - Creating &amp; Customizing SharePoint 2010 Sites</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01-</a:t>
            </a:r>
            <a:fld id="{073E6628-0705-4E34-90AA-D61A964D0AFD}" type="slidenum">
              <a:rPr lang="en-US" smtClean="0"/>
              <a:pPr/>
              <a:t>19</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smtClean="0"/>
              <a:t>01 - Creating &amp; Customizing SharePoint 2010 Sites</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01-</a:t>
            </a:r>
            <a:fld id="{073E6628-0705-4E34-90AA-D61A964D0AFD}" type="slidenum">
              <a:rPr lang="en-US" smtClean="0"/>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Image Placeholder 11"/>
          <p:cNvSpPr>
            <a:spLocks noGrp="1" noRot="1" noChangeAspect="1"/>
          </p:cNvSpPr>
          <p:nvPr>
            <p:ph type="sldImg"/>
          </p:nvPr>
        </p:nvSpPr>
        <p:spPr/>
      </p:sp>
      <p:sp>
        <p:nvSpPr>
          <p:cNvPr id="13" name="Notes Placeholder 1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t>01 - Creating &amp; Customizing SharePoint 2010 Sites</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01-</a:t>
            </a:r>
            <a:fld id="{073E6628-0705-4E34-90AA-D61A964D0AFD}" type="slidenum">
              <a:rPr lang="en-US" smtClean="0"/>
              <a:pPr/>
              <a:t>20</a:t>
            </a:fld>
            <a:endParaRPr lang="en-US" dirty="0"/>
          </a:p>
        </p:txBody>
      </p:sp>
    </p:spTree>
    <p:extLst>
      <p:ext uri="{BB962C8B-B14F-4D97-AF65-F5344CB8AC3E}">
        <p14:creationId xmlns:p14="http://schemas.microsoft.com/office/powerpoint/2010/main" val="18956372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smtClean="0"/>
              <a:t>01 - Creating &amp; Customizing SharePoint 2010 Sites</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01-</a:t>
            </a:r>
            <a:fld id="{073E6628-0705-4E34-90AA-D61A964D0AFD}" type="slidenum">
              <a:rPr lang="en-US" smtClean="0"/>
              <a:pPr/>
              <a:t>21</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 web application</a:t>
            </a:r>
            <a:r>
              <a:rPr lang="en-US" baseline="0" dirty="0" smtClean="0"/>
              <a:t> can contain several site collections. A site collection can only have one top level site and any number of subsites.</a:t>
            </a:r>
            <a:endParaRPr lang="en-US" dirty="0"/>
          </a:p>
        </p:txBody>
      </p:sp>
      <p:sp>
        <p:nvSpPr>
          <p:cNvPr id="4" name="Header Placeholder 3"/>
          <p:cNvSpPr>
            <a:spLocks noGrp="1"/>
          </p:cNvSpPr>
          <p:nvPr>
            <p:ph type="hdr" sz="quarter" idx="10"/>
          </p:nvPr>
        </p:nvSpPr>
        <p:spPr/>
        <p:txBody>
          <a:bodyPr/>
          <a:lstStyle/>
          <a:p>
            <a:r>
              <a:rPr lang="en-US" smtClean="0"/>
              <a:t>01 - Creating &amp; Customizing SharePoint 2010 Sites</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01-</a:t>
            </a:r>
            <a:fld id="{073E6628-0705-4E34-90AA-D61A964D0AFD}" type="slidenum">
              <a:rPr lang="en-US" smtClean="0"/>
              <a:pPr/>
              <a:t>22</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628650" lvl="1" indent="-171450">
              <a:buFont typeface="Arial" pitchFamily="34" charset="0"/>
              <a:buChar char="•"/>
            </a:pPr>
            <a:r>
              <a:rPr lang="en-US" b="1" dirty="0" smtClean="0"/>
              <a:t>Web Application: </a:t>
            </a:r>
            <a:r>
              <a:rPr lang="en-US" dirty="0" smtClean="0"/>
              <a:t>An Internet Information Site (IIS)</a:t>
            </a:r>
            <a:endParaRPr lang="en-US" baseline="0" dirty="0" smtClean="0"/>
          </a:p>
          <a:p>
            <a:pPr marL="628650" lvl="1" indent="-171450">
              <a:buFont typeface="Arial" pitchFamily="34" charset="0"/>
              <a:buChar char="•"/>
            </a:pPr>
            <a:r>
              <a:rPr lang="en-US" b="1" baseline="0" dirty="0" smtClean="0"/>
              <a:t>Site Collection: </a:t>
            </a:r>
            <a:r>
              <a:rPr lang="en-US" baseline="0" dirty="0" smtClean="0"/>
              <a:t>A collection of sites within a web application.</a:t>
            </a:r>
          </a:p>
          <a:p>
            <a:pPr marL="628650" lvl="1" indent="-171450">
              <a:buFont typeface="Arial" pitchFamily="34" charset="0"/>
              <a:buChar char="•"/>
            </a:pPr>
            <a:r>
              <a:rPr lang="en-US" b="1" baseline="0" dirty="0" smtClean="0"/>
              <a:t>Site: </a:t>
            </a:r>
            <a:r>
              <a:rPr lang="en-US" baseline="0" dirty="0" smtClean="0"/>
              <a:t>A container to create, organize and share information.</a:t>
            </a:r>
          </a:p>
          <a:p>
            <a:pPr marL="628650" lvl="1" indent="-171450">
              <a:buFont typeface="Arial" pitchFamily="34" charset="0"/>
              <a:buChar char="•"/>
            </a:pPr>
            <a:r>
              <a:rPr lang="en-US" b="1" baseline="0" dirty="0" smtClean="0"/>
              <a:t>Document Library: </a:t>
            </a:r>
            <a:r>
              <a:rPr lang="en-US" baseline="0" dirty="0" smtClean="0"/>
              <a:t>Collection of files to share with site users.</a:t>
            </a:r>
          </a:p>
          <a:p>
            <a:pPr marL="628650" lvl="1" indent="-171450">
              <a:buFont typeface="Arial" pitchFamily="34" charset="0"/>
              <a:buChar char="•"/>
            </a:pPr>
            <a:r>
              <a:rPr lang="en-US" b="1" baseline="0" dirty="0" smtClean="0"/>
              <a:t>List: </a:t>
            </a:r>
            <a:r>
              <a:rPr lang="en-US" baseline="0" dirty="0" smtClean="0"/>
              <a:t>Collection of information to share with site users.</a:t>
            </a:r>
          </a:p>
          <a:p>
            <a:pPr marL="628650" lvl="1" indent="-171450">
              <a:buFont typeface="Arial" pitchFamily="34" charset="0"/>
              <a:buChar char="•"/>
            </a:pPr>
            <a:r>
              <a:rPr lang="en-US" b="1" baseline="0" dirty="0" smtClean="0"/>
              <a:t>Folder: </a:t>
            </a:r>
            <a:r>
              <a:rPr lang="en-US" baseline="0" dirty="0" smtClean="0"/>
              <a:t>Encapsulate files or list items.</a:t>
            </a:r>
          </a:p>
          <a:p>
            <a:pPr marL="628650" lvl="1" indent="-171450">
              <a:buFont typeface="Arial" pitchFamily="34" charset="0"/>
              <a:buChar char="•"/>
            </a:pPr>
            <a:r>
              <a:rPr lang="en-US" b="1" baseline="0" dirty="0" smtClean="0"/>
              <a:t>File or Item:</a:t>
            </a:r>
            <a:r>
              <a:rPr lang="en-US" baseline="0" dirty="0" smtClean="0"/>
              <a:t> An artifact or piece of information stored in a library or list.</a:t>
            </a:r>
          </a:p>
        </p:txBody>
      </p:sp>
      <p:sp>
        <p:nvSpPr>
          <p:cNvPr id="4" name="Header Placeholder 3"/>
          <p:cNvSpPr>
            <a:spLocks noGrp="1"/>
          </p:cNvSpPr>
          <p:nvPr>
            <p:ph type="hdr" sz="quarter" idx="10"/>
          </p:nvPr>
        </p:nvSpPr>
        <p:spPr/>
        <p:txBody>
          <a:bodyPr/>
          <a:lstStyle/>
          <a:p>
            <a:r>
              <a:rPr lang="en-US" smtClean="0"/>
              <a:t>01 - Creating &amp; Customizing SharePoint 2010 Sites</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01-</a:t>
            </a:r>
            <a:fld id="{073E6628-0705-4E34-90AA-D61A964D0AFD}" type="slidenum">
              <a:rPr lang="en-US" smtClean="0"/>
              <a:pPr/>
              <a:t>23</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smtClean="0"/>
              <a:t>01 - Creating &amp; Customizing SharePoint 2010 Sites</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01-</a:t>
            </a:r>
            <a:fld id="{073E6628-0705-4E34-90AA-D61A964D0AFD}" type="slidenum">
              <a:rPr lang="en-US" smtClean="0"/>
              <a:pPr/>
              <a:t>25</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400" dirty="0" smtClean="0"/>
              <a:t>SharePoint 2010 changes the idea of SharePoint from being sites with collections of lists and Web</a:t>
            </a:r>
            <a:r>
              <a:rPr lang="en-US" sz="1400" baseline="0" dirty="0" smtClean="0"/>
              <a:t> Parts to the concept of using pages instead of lists as the primary concept modeled by SharePoint. Users think about sites as a collection of pages, and not as a collection of lists. This distinction made it hard for users to customize a SharePoint site to their liking. The default.aspx page on a team site is difficult to edit with lots of navigations and page refreshes. </a:t>
            </a:r>
          </a:p>
          <a:p>
            <a:endParaRPr lang="en-US" sz="1400" baseline="0" dirty="0" smtClean="0"/>
          </a:p>
          <a:p>
            <a:r>
              <a:rPr lang="en-US" sz="1400" dirty="0" smtClean="0"/>
              <a:t>The goal is to make SharePoint an</a:t>
            </a:r>
            <a:r>
              <a:rPr lang="en-US" sz="1400" baseline="0" dirty="0" smtClean="0"/>
              <a:t> easier environment for users to customize by makes editing pages very easy. </a:t>
            </a:r>
            <a:endParaRPr lang="nl-NL" sz="600" dirty="0"/>
          </a:p>
        </p:txBody>
      </p:sp>
      <p:sp>
        <p:nvSpPr>
          <p:cNvPr id="4" name="Header Placeholder 3"/>
          <p:cNvSpPr>
            <a:spLocks noGrp="1"/>
          </p:cNvSpPr>
          <p:nvPr>
            <p:ph type="hdr" sz="quarter" idx="10"/>
          </p:nvPr>
        </p:nvSpPr>
        <p:spPr/>
        <p:txBody>
          <a:bodyPr/>
          <a:lstStyle/>
          <a:p>
            <a:r>
              <a:rPr lang="en-US" smtClean="0"/>
              <a:t>01 - Creating &amp; Customizing SharePoint 2010 Sites</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01-</a:t>
            </a:r>
            <a:fld id="{073E6628-0705-4E34-90AA-D61A964D0AFD}" type="slidenum">
              <a:rPr lang="en-US" smtClean="0"/>
              <a:pPr/>
              <a:t>26</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SharePoint takes pages as a</a:t>
            </a:r>
            <a:r>
              <a:rPr lang="en-US" baseline="0" dirty="0" smtClean="0"/>
              <a:t> primary concept. Basically each new Team site has a Wiki Pages library that stores page content. Wikis have a rich interaction model and allow a site to be easily stitched together using groups of pages and wiki linking. A good demo to show here is to add some new pages to a site and link them together, showing the IntelliSense like experience for end-users. </a:t>
            </a:r>
          </a:p>
          <a:p>
            <a:endParaRPr lang="en-US" baseline="0" dirty="0" smtClean="0"/>
          </a:p>
          <a:p>
            <a:r>
              <a:rPr lang="en-US" baseline="0" dirty="0" smtClean="0"/>
              <a:t>It is very easy to add new Wiki pages to a site. The New Page button is one of the primary buttons in the Site Actions menu. The dialog only asks the absolute minimum of information it needs to create a page, and then the editing experience is kicking in.</a:t>
            </a:r>
            <a:endParaRPr lang="nl-NL" dirty="0"/>
          </a:p>
        </p:txBody>
      </p:sp>
      <p:sp>
        <p:nvSpPr>
          <p:cNvPr id="4" name="Header Placeholder 3"/>
          <p:cNvSpPr>
            <a:spLocks noGrp="1"/>
          </p:cNvSpPr>
          <p:nvPr>
            <p:ph type="hdr" sz="quarter" idx="10"/>
          </p:nvPr>
        </p:nvSpPr>
        <p:spPr/>
        <p:txBody>
          <a:bodyPr/>
          <a:lstStyle/>
          <a:p>
            <a:r>
              <a:rPr lang="en-US" smtClean="0"/>
              <a:t>01 - Creating &amp; Customizing SharePoint 2010 Sites</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01-</a:t>
            </a:r>
            <a:fld id="{073E6628-0705-4E34-90AA-D61A964D0AFD}" type="slidenum">
              <a:rPr lang="en-US" smtClean="0"/>
              <a:pPr/>
              <a:t>27</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In Word adding an image to a document can be done by a single button and a single dialog. In SharePoint 2007 the number of steps are many times larger. SharePoint 2010 brings back the sanity. You can easily insert rich content, not only images, but tables and Web Parts and Lists too. </a:t>
            </a:r>
          </a:p>
          <a:p>
            <a:endParaRPr lang="en-US" baseline="0" dirty="0" smtClean="0"/>
          </a:p>
          <a:p>
            <a:r>
              <a:rPr lang="en-US" baseline="0" dirty="0" smtClean="0"/>
              <a:t>The Site Asset Library takes away the question of where to store an image that needs to be displayed on a page. Previously users would need to first create a separate library or store the image amongst the pages.</a:t>
            </a:r>
            <a:endParaRPr lang="nl-NL" dirty="0"/>
          </a:p>
        </p:txBody>
      </p:sp>
      <p:sp>
        <p:nvSpPr>
          <p:cNvPr id="4" name="Header Placeholder 3"/>
          <p:cNvSpPr>
            <a:spLocks noGrp="1"/>
          </p:cNvSpPr>
          <p:nvPr>
            <p:ph type="hdr" sz="quarter" idx="10"/>
          </p:nvPr>
        </p:nvSpPr>
        <p:spPr/>
        <p:txBody>
          <a:bodyPr/>
          <a:lstStyle/>
          <a:p>
            <a:r>
              <a:rPr lang="en-US" smtClean="0"/>
              <a:t>01 - Creating &amp; Customizing SharePoint 2010 Sites</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01-</a:t>
            </a:r>
            <a:fld id="{073E6628-0705-4E34-90AA-D61A964D0AFD}" type="slidenum">
              <a:rPr lang="en-US" smtClean="0"/>
              <a:pPr/>
              <a:t>28</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Editing content on the Web is a different experience</a:t>
            </a:r>
            <a:r>
              <a:rPr lang="en-US" baseline="0" dirty="0" smtClean="0"/>
              <a:t> compared to editing in a rich client. Internet connectivity might fail and the server will have a difficult time finding out if you are still there. SharePoint 2010 offers a few capabilities to ensure that you do not lose your edits. </a:t>
            </a:r>
            <a:endParaRPr lang="nl-NL" dirty="0"/>
          </a:p>
        </p:txBody>
      </p:sp>
      <p:sp>
        <p:nvSpPr>
          <p:cNvPr id="4" name="Header Placeholder 3"/>
          <p:cNvSpPr>
            <a:spLocks noGrp="1"/>
          </p:cNvSpPr>
          <p:nvPr>
            <p:ph type="hdr" sz="quarter" idx="10"/>
          </p:nvPr>
        </p:nvSpPr>
        <p:spPr/>
        <p:txBody>
          <a:bodyPr/>
          <a:lstStyle/>
          <a:p>
            <a:r>
              <a:rPr lang="en-US" smtClean="0"/>
              <a:t>01 - Creating &amp; Customizing SharePoint 2010 Sites</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01-</a:t>
            </a:r>
            <a:fld id="{073E6628-0705-4E34-90AA-D61A964D0AFD}" type="slidenum">
              <a:rPr lang="en-US" smtClean="0"/>
              <a:pPr/>
              <a:t>29</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t>01 - Creating &amp; Customizing SharePoint 2010 Sites</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01-</a:t>
            </a:r>
            <a:fld id="{073E6628-0705-4E34-90AA-D61A964D0AFD}" type="slidenum">
              <a:rPr lang="en-US" smtClean="0"/>
              <a:pPr/>
              <a:t>30</a:t>
            </a:fld>
            <a:endParaRPr lang="en-US" dirty="0"/>
          </a:p>
        </p:txBody>
      </p:sp>
    </p:spTree>
    <p:extLst>
      <p:ext uri="{BB962C8B-B14F-4D97-AF65-F5344CB8AC3E}">
        <p14:creationId xmlns:p14="http://schemas.microsoft.com/office/powerpoint/2010/main" val="32710782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41653" indent="-241653">
              <a:buNone/>
            </a:pPr>
            <a:r>
              <a:rPr lang="en-US" dirty="0" smtClean="0"/>
              <a:t>SharePoint is a business collaboration platform for the Enterprise and the</a:t>
            </a:r>
            <a:r>
              <a:rPr lang="en-US" baseline="0" dirty="0" smtClean="0"/>
              <a:t> Internet</a:t>
            </a:r>
            <a:r>
              <a:rPr lang="en-US" dirty="0" smtClean="0"/>
              <a:t>.</a:t>
            </a:r>
            <a:endParaRPr lang="en-US" baseline="0" dirty="0" smtClean="0"/>
          </a:p>
          <a:p>
            <a:pPr hangingPunct="1"/>
            <a:endParaRPr lang="en-US" dirty="0" smtClean="0">
              <a:latin typeface="Arial" pitchFamily="34" charset="0"/>
              <a:cs typeface="MS PGothic"/>
            </a:endParaRPr>
          </a:p>
          <a:p>
            <a:pPr hangingPunct="1"/>
            <a:r>
              <a:rPr lang="en-US" dirty="0" smtClean="0">
                <a:latin typeface="Arial" pitchFamily="34" charset="0"/>
                <a:cs typeface="MS PGothic"/>
              </a:rPr>
              <a:t>There are three primary SKUs for SharePoint 2010:</a:t>
            </a:r>
          </a:p>
          <a:p>
            <a:pPr marL="628650" lvl="1" indent="-171450" algn="l" hangingPunct="1">
              <a:buFont typeface="Arial" pitchFamily="34" charset="0"/>
              <a:buChar char="•"/>
            </a:pPr>
            <a:r>
              <a:rPr lang="en-US" b="1" dirty="0" smtClean="0">
                <a:latin typeface="Arial" pitchFamily="34" charset="0"/>
                <a:cs typeface="MS PGothic"/>
              </a:rPr>
              <a:t>Microsoft SharePoint Foundation 2010:</a:t>
            </a:r>
            <a:r>
              <a:rPr lang="en-US" dirty="0" smtClean="0"/>
              <a:t>The</a:t>
            </a:r>
            <a:r>
              <a:rPr lang="en-US" baseline="0" dirty="0" smtClean="0"/>
              <a:t> base</a:t>
            </a:r>
            <a:r>
              <a:rPr lang="en-US" dirty="0" smtClean="0"/>
              <a:t> platform</a:t>
            </a:r>
            <a:r>
              <a:rPr lang="en-US" baseline="0" dirty="0" smtClean="0"/>
              <a:t> on which to build solutions.</a:t>
            </a:r>
          </a:p>
          <a:p>
            <a:pPr marL="628650" lvl="1" indent="-171450" algn="l" hangingPunct="1">
              <a:buFont typeface="Arial" pitchFamily="34" charset="0"/>
              <a:buChar char="•"/>
            </a:pPr>
            <a:r>
              <a:rPr lang="en-US" b="1" dirty="0" smtClean="0">
                <a:latin typeface="Arial" pitchFamily="34" charset="0"/>
                <a:cs typeface="MS PGothic"/>
              </a:rPr>
              <a:t>SharePoint 2010 Server Standard: </a:t>
            </a:r>
            <a:r>
              <a:rPr lang="en-US" baseline="0" dirty="0" smtClean="0"/>
              <a:t>A premium product with pre-built components and services.</a:t>
            </a:r>
          </a:p>
          <a:p>
            <a:pPr marL="628650" lvl="1" indent="-171450" algn="l" hangingPunct="1">
              <a:buFont typeface="Arial" pitchFamily="34" charset="0"/>
              <a:buChar char="•"/>
            </a:pPr>
            <a:r>
              <a:rPr lang="en-US" b="1" dirty="0" smtClean="0">
                <a:latin typeface="Arial" pitchFamily="34" charset="0"/>
                <a:cs typeface="MS PGothic"/>
              </a:rPr>
              <a:t>SharePoint 2010 Server Enterprise:</a:t>
            </a:r>
            <a:r>
              <a:rPr lang="en-US" dirty="0" smtClean="0">
                <a:latin typeface="Arial" pitchFamily="34" charset="0"/>
                <a:cs typeface="MS PGothic"/>
              </a:rPr>
              <a:t> In addition to Standard components, Enterprise licenses contain additional functionality.</a:t>
            </a:r>
          </a:p>
          <a:p>
            <a:pPr lvl="1" hangingPunct="1"/>
            <a:endParaRPr lang="en-US" i="1" dirty="0" smtClean="0">
              <a:latin typeface="Arial" pitchFamily="34" charset="0"/>
              <a:cs typeface="MS PGothic"/>
            </a:endParaRPr>
          </a:p>
          <a:p>
            <a:pPr hangingPunct="1"/>
            <a:r>
              <a:rPr lang="en-US" dirty="0" smtClean="0">
                <a:latin typeface="Arial" pitchFamily="34" charset="0"/>
                <a:cs typeface="MS PGothic"/>
              </a:rPr>
              <a:t>SharePoint 2010 only runs on 64-bit operating systems. </a:t>
            </a:r>
          </a:p>
        </p:txBody>
      </p:sp>
      <p:sp>
        <p:nvSpPr>
          <p:cNvPr id="4" name="Header Placeholder 3"/>
          <p:cNvSpPr>
            <a:spLocks noGrp="1"/>
          </p:cNvSpPr>
          <p:nvPr>
            <p:ph type="hdr" sz="quarter" idx="10"/>
          </p:nvPr>
        </p:nvSpPr>
        <p:spPr/>
        <p:txBody>
          <a:bodyPr/>
          <a:lstStyle/>
          <a:p>
            <a:r>
              <a:rPr lang="en-US" smtClean="0"/>
              <a:t>01 - Creating &amp; Customizing SharePoint 2010 Sites</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01-</a:t>
            </a:r>
            <a:fld id="{073E6628-0705-4E34-90AA-D61A964D0AFD}" type="slidenum">
              <a:rPr lang="en-US" smtClean="0"/>
              <a:pPr/>
              <a:t>3</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smtClean="0"/>
              <a:t>01 - Creating &amp; Customizing SharePoint 2010 Sites</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01-</a:t>
            </a:r>
            <a:fld id="{073E6628-0705-4E34-90AA-D61A964D0AFD}" type="slidenum">
              <a:rPr lang="en-US" smtClean="0"/>
              <a:pPr/>
              <a:t>31</a:t>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Collaboration site templates</a:t>
            </a:r>
            <a:r>
              <a:rPr lang="en-US" baseline="0" dirty="0" smtClean="0"/>
              <a:t> are what teams and departments can use to share and organize their information.</a:t>
            </a:r>
            <a:endParaRPr lang="en-US" dirty="0"/>
          </a:p>
        </p:txBody>
      </p:sp>
      <p:sp>
        <p:nvSpPr>
          <p:cNvPr id="4" name="Header Placeholder 3"/>
          <p:cNvSpPr>
            <a:spLocks noGrp="1"/>
          </p:cNvSpPr>
          <p:nvPr>
            <p:ph type="hdr" sz="quarter" idx="10"/>
          </p:nvPr>
        </p:nvSpPr>
        <p:spPr/>
        <p:txBody>
          <a:bodyPr/>
          <a:lstStyle/>
          <a:p>
            <a:r>
              <a:rPr lang="en-US" smtClean="0"/>
              <a:t>01 - Creating &amp; Customizing SharePoint 2010 Sites</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01-</a:t>
            </a:r>
            <a:fld id="{073E6628-0705-4E34-90AA-D61A964D0AFD}" type="slidenum">
              <a:rPr lang="en-US" smtClean="0"/>
              <a:pPr/>
              <a:t>32</a:t>
            </a:fld>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a:t>
            </a:r>
            <a:r>
              <a:rPr lang="en-US" baseline="0" dirty="0" smtClean="0"/>
              <a:t>se site templates are used to gather, store and share information and artifacts in an organization.</a:t>
            </a:r>
            <a:endParaRPr lang="en-US" dirty="0"/>
          </a:p>
        </p:txBody>
      </p:sp>
      <p:sp>
        <p:nvSpPr>
          <p:cNvPr id="4" name="Header Placeholder 3"/>
          <p:cNvSpPr>
            <a:spLocks noGrp="1"/>
          </p:cNvSpPr>
          <p:nvPr>
            <p:ph type="hdr" sz="quarter" idx="10"/>
          </p:nvPr>
        </p:nvSpPr>
        <p:spPr/>
        <p:txBody>
          <a:bodyPr/>
          <a:lstStyle/>
          <a:p>
            <a:r>
              <a:rPr lang="en-US" smtClean="0"/>
              <a:t>01 - Creating &amp; Customizing SharePoint 2010 Sites</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01-</a:t>
            </a:r>
            <a:fld id="{073E6628-0705-4E34-90AA-D61A964D0AFD}" type="slidenum">
              <a:rPr lang="en-US" smtClean="0"/>
              <a:pPr/>
              <a:t>33</a:t>
            </a:fld>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Search sites are used to deliver a customized</a:t>
            </a:r>
            <a:r>
              <a:rPr lang="en-US" baseline="0" dirty="0" smtClean="0"/>
              <a:t> search experience to the users of the application.</a:t>
            </a:r>
            <a:endParaRPr lang="en-US" dirty="0"/>
          </a:p>
        </p:txBody>
      </p:sp>
      <p:sp>
        <p:nvSpPr>
          <p:cNvPr id="4" name="Header Placeholder 3"/>
          <p:cNvSpPr>
            <a:spLocks noGrp="1"/>
          </p:cNvSpPr>
          <p:nvPr>
            <p:ph type="hdr" sz="quarter" idx="10"/>
          </p:nvPr>
        </p:nvSpPr>
        <p:spPr/>
        <p:txBody>
          <a:bodyPr/>
          <a:lstStyle/>
          <a:p>
            <a:r>
              <a:rPr lang="en-US" smtClean="0"/>
              <a:t>01 - Creating &amp; Customizing SharePoint 2010 Sites</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01-</a:t>
            </a:r>
            <a:fld id="{073E6628-0705-4E34-90AA-D61A964D0AFD}" type="slidenum">
              <a:rPr lang="en-US" smtClean="0"/>
              <a:pPr/>
              <a:t>34</a:t>
            </a:fld>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Tracking sites</a:t>
            </a:r>
            <a:r>
              <a:rPr lang="en-US" baseline="0" dirty="0" smtClean="0"/>
              <a:t> help create databases of information to track information within the organization.</a:t>
            </a:r>
            <a:endParaRPr lang="en-US" dirty="0"/>
          </a:p>
        </p:txBody>
      </p:sp>
      <p:sp>
        <p:nvSpPr>
          <p:cNvPr id="4" name="Header Placeholder 3"/>
          <p:cNvSpPr>
            <a:spLocks noGrp="1"/>
          </p:cNvSpPr>
          <p:nvPr>
            <p:ph type="hdr" sz="quarter" idx="10"/>
          </p:nvPr>
        </p:nvSpPr>
        <p:spPr/>
        <p:txBody>
          <a:bodyPr/>
          <a:lstStyle/>
          <a:p>
            <a:r>
              <a:rPr lang="en-US" smtClean="0"/>
              <a:t>01 - Creating &amp; Customizing SharePoint 2010 Sites</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01-</a:t>
            </a:r>
            <a:fld id="{073E6628-0705-4E34-90AA-D61A964D0AFD}" type="slidenum">
              <a:rPr lang="en-US" smtClean="0"/>
              <a:pPr/>
              <a:t>35</a:t>
            </a:fld>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t>01 - Creating &amp; Customizing SharePoint 2010 Sites</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01-</a:t>
            </a:r>
            <a:fld id="{073E6628-0705-4E34-90AA-D61A964D0AFD}" type="slidenum">
              <a:rPr lang="en-US" smtClean="0"/>
              <a:pPr/>
              <a:t>36</a:t>
            </a:fld>
            <a:endParaRPr lang="en-US" dirty="0"/>
          </a:p>
        </p:txBody>
      </p:sp>
    </p:spTree>
    <p:extLst>
      <p:ext uri="{BB962C8B-B14F-4D97-AF65-F5344CB8AC3E}">
        <p14:creationId xmlns:p14="http://schemas.microsoft.com/office/powerpoint/2010/main" val="217308183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smtClean="0"/>
              <a:t>01 - Creating &amp; Customizing SharePoint 2010 Sites</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01-</a:t>
            </a:r>
            <a:fld id="{073E6628-0705-4E34-90AA-D61A964D0AFD}" type="slidenum">
              <a:rPr lang="en-US" smtClean="0"/>
              <a:pPr/>
              <a:t>37</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value proposition of SharePoint 2010 can be split across 6 workloads (aka functional areas). Here is a quicker decoder ring to understand what each piece of the pie is all about.</a:t>
            </a:r>
          </a:p>
          <a:p>
            <a:pPr marL="628650" lvl="1" indent="-171450">
              <a:buFont typeface="Arial" pitchFamily="34" charset="0"/>
              <a:buChar char="•"/>
            </a:pPr>
            <a:r>
              <a:rPr lang="en-US" b="1" dirty="0" smtClean="0"/>
              <a:t>Sites</a:t>
            </a:r>
            <a:r>
              <a:rPr lang="en-US" dirty="0" smtClean="0"/>
              <a:t>: Collaboration (e.g. Team sites)</a:t>
            </a:r>
          </a:p>
          <a:p>
            <a:pPr marL="628650" lvl="1" indent="-171450">
              <a:buFont typeface="Arial" pitchFamily="34" charset="0"/>
              <a:buChar char="•"/>
            </a:pPr>
            <a:r>
              <a:rPr lang="en-US" b="1" dirty="0" smtClean="0"/>
              <a:t>Communities</a:t>
            </a:r>
            <a:r>
              <a:rPr lang="en-US" dirty="0" smtClean="0"/>
              <a:t>: Social networking (Blogs, Wikis, User profiles)</a:t>
            </a:r>
          </a:p>
          <a:p>
            <a:pPr marL="628650" lvl="1" indent="-171450">
              <a:buFont typeface="Arial" pitchFamily="34" charset="0"/>
              <a:buChar char="•"/>
            </a:pPr>
            <a:r>
              <a:rPr lang="en-US" b="1" dirty="0" smtClean="0"/>
              <a:t>Search</a:t>
            </a:r>
            <a:r>
              <a:rPr lang="en-US" dirty="0" smtClean="0"/>
              <a:t>: Content discovery and connecting people</a:t>
            </a:r>
          </a:p>
          <a:p>
            <a:pPr marL="628650" lvl="1" indent="-171450">
              <a:buFont typeface="Arial" pitchFamily="34" charset="0"/>
              <a:buChar char="•"/>
            </a:pPr>
            <a:r>
              <a:rPr lang="en-US" b="1" dirty="0" smtClean="0"/>
              <a:t>Content</a:t>
            </a:r>
            <a:r>
              <a:rPr lang="en-US" dirty="0" smtClean="0"/>
              <a:t>: ECM:WCM, DM &amp; RM</a:t>
            </a:r>
          </a:p>
          <a:p>
            <a:pPr marL="628650" lvl="1" indent="-171450">
              <a:buFont typeface="Arial" pitchFamily="34" charset="0"/>
              <a:buChar char="•"/>
            </a:pPr>
            <a:r>
              <a:rPr lang="en-US" b="1" dirty="0" smtClean="0"/>
              <a:t>Composites</a:t>
            </a:r>
            <a:r>
              <a:rPr lang="en-US" dirty="0" smtClean="0"/>
              <a:t>: Building no-code applications with external data (BCS) &amp; Office clients (InfoPath, Workspace)</a:t>
            </a:r>
          </a:p>
          <a:p>
            <a:pPr marL="628650" lvl="1" indent="-171450">
              <a:buFont typeface="Arial" pitchFamily="34" charset="0"/>
              <a:buChar char="•"/>
            </a:pPr>
            <a:r>
              <a:rPr lang="en-US" b="1" dirty="0" smtClean="0"/>
              <a:t>Insights</a:t>
            </a:r>
            <a:r>
              <a:rPr lang="en-US" dirty="0" smtClean="0"/>
              <a:t>: Business Intelligence and Reporting</a:t>
            </a:r>
          </a:p>
        </p:txBody>
      </p:sp>
      <p:sp>
        <p:nvSpPr>
          <p:cNvPr id="4" name="Header Placeholder 3"/>
          <p:cNvSpPr>
            <a:spLocks noGrp="1"/>
          </p:cNvSpPr>
          <p:nvPr>
            <p:ph type="hdr" sz="quarter" idx="10"/>
          </p:nvPr>
        </p:nvSpPr>
        <p:spPr/>
        <p:txBody>
          <a:bodyPr/>
          <a:lstStyle/>
          <a:p>
            <a:r>
              <a:rPr lang="en-US" smtClean="0"/>
              <a:t>01 - Creating &amp; Customizing SharePoint 2010 Sites</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01-</a:t>
            </a:r>
            <a:fld id="{073E6628-0705-4E34-90AA-D61A964D0AFD}" type="slidenum">
              <a:rPr lang="en-US" smtClean="0"/>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smtClean="0"/>
              <a:t>01 - Creating &amp; Customizing SharePoint 2010 Sites</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01-</a:t>
            </a:r>
            <a:fld id="{073E6628-0705-4E34-90AA-D61A964D0AFD}" type="slidenum">
              <a:rPr lang="en-US" smtClean="0"/>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a:t>
            </a:r>
            <a:r>
              <a:rPr lang="en-US" baseline="0" dirty="0" smtClean="0"/>
              <a:t>here were many different surfaces offered in interacting with SharePoint 2007. These surfaces each have unique aspects and ways to interact with the product. For instance, the ECB dropdown, Site Actions, List Actions might all contain items that operate on the list. It is not entirely clear what command is available in each place, and also, if the command is available outside of the direct list view when that list is placed as a Web Part on a page. </a:t>
            </a:r>
            <a:endParaRPr lang="nl-NL" dirty="0"/>
          </a:p>
        </p:txBody>
      </p:sp>
      <p:sp>
        <p:nvSpPr>
          <p:cNvPr id="4" name="Header Placeholder 3"/>
          <p:cNvSpPr>
            <a:spLocks noGrp="1"/>
          </p:cNvSpPr>
          <p:nvPr>
            <p:ph type="hdr" sz="quarter" idx="10"/>
          </p:nvPr>
        </p:nvSpPr>
        <p:spPr/>
        <p:txBody>
          <a:bodyPr/>
          <a:lstStyle/>
          <a:p>
            <a:r>
              <a:rPr lang="en-US" smtClean="0"/>
              <a:t>01 - Creating &amp; Customizing SharePoint 2010 Sites</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01-</a:t>
            </a:r>
            <a:fld id="{073E6628-0705-4E34-90AA-D61A964D0AFD}" type="slidenum">
              <a:rPr lang="en-US" smtClean="0"/>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When users</a:t>
            </a:r>
            <a:r>
              <a:rPr lang="en-US" baseline="0" dirty="0" smtClean="0"/>
              <a:t> start to use these surfaces things get confusing and aren’t intuitive. Many commands will cause the entire page to reload or cause a navigation to occur. Reloads and navigations are a prime cause for end-users losing focus and getting lost in the product. Information worker productivity is hindered when they have a complex UI to deal with. The product should allow people to focus on what they intend to do, and should prevent people from needing to modify their normal working routines to work around product complexities. </a:t>
            </a:r>
          </a:p>
        </p:txBody>
      </p:sp>
      <p:sp>
        <p:nvSpPr>
          <p:cNvPr id="4" name="Header Placeholder 3"/>
          <p:cNvSpPr>
            <a:spLocks noGrp="1"/>
          </p:cNvSpPr>
          <p:nvPr>
            <p:ph type="hdr" sz="quarter" idx="10"/>
          </p:nvPr>
        </p:nvSpPr>
        <p:spPr/>
        <p:txBody>
          <a:bodyPr/>
          <a:lstStyle/>
          <a:p>
            <a:r>
              <a:rPr lang="en-US" smtClean="0"/>
              <a:t>01 - Creating &amp; Customizing SharePoint 2010 Sites</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01-</a:t>
            </a:r>
            <a:fld id="{073E6628-0705-4E34-90AA-D61A964D0AFD}" type="slidenum">
              <a:rPr lang="en-US" smtClean="0"/>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An important</a:t>
            </a:r>
            <a:r>
              <a:rPr lang="en-US" baseline="0" dirty="0" smtClean="0"/>
              <a:t> aspect of SharePoint is its capability to create rich interactive dashboard pages using Web Parts. However, for authors of these Web Parts it is hard to show a rich interface for end-users to interact with. The toolbar is rather ugly, and a single command is rather limited. Having more than one List View Web Part on this page adds to the clutter and does not allow the same level of interaction as when viewing each list separately. </a:t>
            </a:r>
            <a:endParaRPr lang="nl-NL" dirty="0"/>
          </a:p>
        </p:txBody>
      </p:sp>
      <p:sp>
        <p:nvSpPr>
          <p:cNvPr id="4" name="Header Placeholder 3"/>
          <p:cNvSpPr>
            <a:spLocks noGrp="1"/>
          </p:cNvSpPr>
          <p:nvPr>
            <p:ph type="hdr" sz="quarter" idx="10"/>
          </p:nvPr>
        </p:nvSpPr>
        <p:spPr/>
        <p:txBody>
          <a:bodyPr/>
          <a:lstStyle/>
          <a:p>
            <a:r>
              <a:rPr lang="en-US" smtClean="0"/>
              <a:t>01 - Creating &amp; Customizing SharePoint 2010 Sites</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01-</a:t>
            </a:r>
            <a:fld id="{073E6628-0705-4E34-90AA-D61A964D0AFD}" type="slidenum">
              <a:rPr lang="en-US" smtClean="0"/>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Now take</a:t>
            </a:r>
            <a:r>
              <a:rPr lang="en-US" baseline="0" dirty="0" smtClean="0"/>
              <a:t> a look at the process which people need to go through when wanting to create a basic page containing some formatted text and some data from a list or two. </a:t>
            </a:r>
          </a:p>
          <a:p>
            <a:pPr marL="628650" lvl="1" indent="-171450">
              <a:buFont typeface="Arial" pitchFamily="34" charset="0"/>
              <a:buChar char="•"/>
            </a:pPr>
            <a:r>
              <a:rPr lang="en-US" baseline="0" dirty="0" smtClean="0"/>
              <a:t>They need a library to store their page. Shared Documents is used often in a Team site, but this library is named inappropriately.</a:t>
            </a:r>
          </a:p>
          <a:p>
            <a:pPr marL="628650" lvl="1" indent="-171450">
              <a:buFont typeface="Arial" pitchFamily="34" charset="0"/>
              <a:buChar char="•"/>
            </a:pPr>
            <a:r>
              <a:rPr lang="en-US" baseline="0" dirty="0" smtClean="0"/>
              <a:t>They need to create a Web Part page and add the appropriate Web Parts.</a:t>
            </a:r>
          </a:p>
          <a:p>
            <a:pPr marL="628650" lvl="1" indent="-171450">
              <a:buFont typeface="Arial" pitchFamily="34" charset="0"/>
              <a:buChar char="•"/>
            </a:pPr>
            <a:r>
              <a:rPr lang="en-US" baseline="0" dirty="0" smtClean="0"/>
              <a:t>They need to interact with a Content Editor Web Part, which uses the tool pane to edit content… not intuitive at all!</a:t>
            </a:r>
          </a:p>
          <a:p>
            <a:pPr marL="628650" lvl="1" indent="-171450">
              <a:buFont typeface="Arial" pitchFamily="34" charset="0"/>
              <a:buChar char="•"/>
            </a:pPr>
            <a:r>
              <a:rPr lang="en-US" baseline="0" dirty="0" smtClean="0"/>
              <a:t>Adding any rich content like images requires a separate image upload to a picture library and then difficult inclusion on a page (URL based).</a:t>
            </a:r>
          </a:p>
        </p:txBody>
      </p:sp>
      <p:sp>
        <p:nvSpPr>
          <p:cNvPr id="4" name="Header Placeholder 3"/>
          <p:cNvSpPr>
            <a:spLocks noGrp="1"/>
          </p:cNvSpPr>
          <p:nvPr>
            <p:ph type="hdr" sz="quarter" idx="10"/>
          </p:nvPr>
        </p:nvSpPr>
        <p:spPr/>
        <p:txBody>
          <a:bodyPr/>
          <a:lstStyle/>
          <a:p>
            <a:r>
              <a:rPr lang="en-US" smtClean="0"/>
              <a:t>01 - Creating &amp; Customizing SharePoint 2010 Sites</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01-</a:t>
            </a:r>
            <a:fld id="{073E6628-0705-4E34-90AA-D61A964D0AFD}" type="slidenum">
              <a:rPr lang="en-US" smtClean="0"/>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1036" name="Picture 12"/>
          <p:cNvPicPr>
            <a:picLocks noChangeAspect="1" noChangeArrowheads="1"/>
          </p:cNvPicPr>
          <p:nvPr userDrawn="1"/>
        </p:nvPicPr>
        <p:blipFill>
          <a:blip r:embed="rId2" cstate="print"/>
          <a:srcRect/>
          <a:stretch>
            <a:fillRect/>
          </a:stretch>
        </p:blipFill>
        <p:spPr bwMode="auto">
          <a:xfrm>
            <a:off x="0" y="0"/>
            <a:ext cx="7315200" cy="1447800"/>
          </a:xfrm>
          <a:prstGeom prst="rect">
            <a:avLst/>
          </a:prstGeom>
          <a:noFill/>
          <a:ln w="9525">
            <a:noFill/>
            <a:miter lim="800000"/>
            <a:headEnd/>
            <a:tailEnd/>
          </a:ln>
          <a:effectLst/>
        </p:spPr>
      </p:pic>
      <p:pic>
        <p:nvPicPr>
          <p:cNvPr id="61442" name="Picture 2" descr="http://intranet.sharepointblackops.com/CriticalPath/Logo%20Concepts/booth/booth_image_hi_res.jpg"/>
          <p:cNvPicPr>
            <a:picLocks noChangeAspect="1" noChangeArrowheads="1"/>
          </p:cNvPicPr>
          <p:nvPr userDrawn="1"/>
        </p:nvPicPr>
        <p:blipFill>
          <a:blip r:embed="rId3" cstate="print">
            <a:lum bright="30000" contrast="40000"/>
          </a:blip>
          <a:srcRect t="7500" b="7500"/>
          <a:stretch>
            <a:fillRect/>
          </a:stretch>
        </p:blipFill>
        <p:spPr bwMode="auto">
          <a:xfrm>
            <a:off x="0" y="1447800"/>
            <a:ext cx="9144000" cy="5410200"/>
          </a:xfrm>
          <a:prstGeom prst="rect">
            <a:avLst/>
          </a:prstGeom>
          <a:noFill/>
        </p:spPr>
      </p:pic>
      <p:sp>
        <p:nvSpPr>
          <p:cNvPr id="11" name="Rectangle 10"/>
          <p:cNvSpPr/>
          <p:nvPr userDrawn="1"/>
        </p:nvSpPr>
        <p:spPr bwMode="gray">
          <a:xfrm>
            <a:off x="0" y="1402080"/>
            <a:ext cx="91440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 name="Title 1"/>
          <p:cNvSpPr>
            <a:spLocks noGrp="1"/>
          </p:cNvSpPr>
          <p:nvPr>
            <p:ph type="ctrTitle"/>
          </p:nvPr>
        </p:nvSpPr>
        <p:spPr bwMode="gray">
          <a:xfrm>
            <a:off x="304800" y="1600200"/>
            <a:ext cx="8534400" cy="1066800"/>
          </a:xfrm>
        </p:spPr>
        <p:txBody>
          <a:bodyPr anchor="b" anchorCtr="0"/>
          <a:lstStyle>
            <a:lvl1pPr algn="ctr">
              <a:defRPr sz="3200">
                <a:solidFill>
                  <a:srgbClr val="1F100B"/>
                </a:solidFill>
              </a:defRPr>
            </a:lvl1pPr>
          </a:lstStyle>
          <a:p>
            <a:r>
              <a:rPr lang="en-US" smtClean="0"/>
              <a:t>Click to edit Master title style</a:t>
            </a:r>
            <a:endParaRPr lang="en-US" dirty="0"/>
          </a:p>
        </p:txBody>
      </p:sp>
      <p:sp>
        <p:nvSpPr>
          <p:cNvPr id="6" name="Subtitle 2"/>
          <p:cNvSpPr>
            <a:spLocks noGrp="1"/>
          </p:cNvSpPr>
          <p:nvPr>
            <p:ph type="subTitle" idx="1"/>
          </p:nvPr>
        </p:nvSpPr>
        <p:spPr bwMode="gray">
          <a:xfrm>
            <a:off x="304800" y="2667000"/>
            <a:ext cx="8534400" cy="1143000"/>
          </a:xfrm>
        </p:spPr>
        <p:txBody>
          <a:bodyPr anchor="t" anchorCtr="0">
            <a:normAutofit/>
          </a:bodyPr>
          <a:lstStyle>
            <a:lvl1pPr marL="0" indent="0" algn="ctr">
              <a:buNone/>
              <a:defRPr sz="2400">
                <a:solidFill>
                  <a:srgbClr val="4C271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pic>
        <p:nvPicPr>
          <p:cNvPr id="8" name="Picture 2"/>
          <p:cNvPicPr>
            <a:picLocks noChangeAspect="1" noChangeArrowheads="1"/>
          </p:cNvPicPr>
          <p:nvPr userDrawn="1"/>
        </p:nvPicPr>
        <p:blipFill>
          <a:blip r:embed="rId4" cstate="print"/>
          <a:srcRect/>
          <a:stretch>
            <a:fillRect/>
          </a:stretch>
        </p:blipFill>
        <p:spPr bwMode="auto">
          <a:xfrm>
            <a:off x="7532333" y="152400"/>
            <a:ext cx="1459267" cy="1143000"/>
          </a:xfrm>
          <a:prstGeom prst="rect">
            <a:avLst/>
          </a:prstGeom>
          <a:noFill/>
          <a:ln w="9525">
            <a:noFill/>
            <a:miter lim="800000"/>
            <a:headEnd/>
            <a:tailEnd/>
          </a:ln>
          <a:effectLst/>
        </p:spPr>
      </p:pic>
      <p:sp>
        <p:nvSpPr>
          <p:cNvPr id="9" name="Rectangle 8"/>
          <p:cNvSpPr/>
          <p:nvPr userDrawn="1"/>
        </p:nvSpPr>
        <p:spPr bwMode="black">
          <a:xfrm>
            <a:off x="0" y="0"/>
            <a:ext cx="9144000" cy="6858000"/>
          </a:xfrm>
          <a:prstGeom prst="rect">
            <a:avLst/>
          </a:prstGeom>
          <a:noFill/>
          <a:ln w="38100">
            <a:solidFill>
              <a:schemeClr val="tx1"/>
            </a:solid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bwMode="gray">
          <a:xfrm>
            <a:off x="7315200" y="0"/>
            <a:ext cx="45719" cy="1447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610600" cy="838200"/>
          </a:xfrm>
        </p:spPr>
        <p:txBody>
          <a:bodyPr/>
          <a:lstStyle/>
          <a:p>
            <a:r>
              <a:rPr lang="en-US" smtClean="0"/>
              <a:t>Click to edit Master title style</a:t>
            </a:r>
            <a:endParaRPr lang="en-US"/>
          </a:p>
        </p:txBody>
      </p:sp>
      <p:sp>
        <p:nvSpPr>
          <p:cNvPr id="3" name="Content Placeholder 2"/>
          <p:cNvSpPr>
            <a:spLocks noGrp="1"/>
          </p:cNvSpPr>
          <p:nvPr>
            <p:ph idx="1"/>
          </p:nvPr>
        </p:nvSpPr>
        <p:spPr>
          <a:xfrm>
            <a:off x="381000" y="1447800"/>
            <a:ext cx="8382000" cy="5181600"/>
          </a:xfrm>
        </p:spPr>
        <p:txBody>
          <a:bodyPr/>
          <a:lstStyle>
            <a:lvl1pPr>
              <a:spcBef>
                <a:spcPts val="600"/>
              </a:spcBef>
              <a:spcAft>
                <a:spcPts val="200"/>
              </a:spcAft>
              <a:defRPr/>
            </a:lvl1pPr>
            <a:lvl2pPr>
              <a:spcBef>
                <a:spcPts val="300"/>
              </a:spcBef>
              <a:spcAft>
                <a:spcPts val="300"/>
              </a:spcAft>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6" name="Table Placeholder 5"/>
          <p:cNvSpPr>
            <a:spLocks noGrp="1"/>
          </p:cNvSpPr>
          <p:nvPr>
            <p:ph type="tbl" sz="quarter" idx="11"/>
          </p:nvPr>
        </p:nvSpPr>
        <p:spPr>
          <a:xfrm>
            <a:off x="457200" y="1600200"/>
            <a:ext cx="8229600" cy="4953000"/>
          </a:xfrm>
        </p:spPr>
        <p:txBody>
          <a:bodyPr/>
          <a:lstStyle/>
          <a:p>
            <a:r>
              <a:rPr lang="en-US" smtClean="0"/>
              <a:t>Click icon to add table</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tandar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quarter" idx="10"/>
          </p:nvPr>
        </p:nvSpPr>
        <p:spPr>
          <a:xfrm>
            <a:off x="381000" y="1447800"/>
            <a:ext cx="8305800" cy="5105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pic>
        <p:nvPicPr>
          <p:cNvPr id="2" name="Picture 2" descr="C:\Users\andrew\Desktop\iStock_000006411881Large.jpg"/>
          <p:cNvPicPr>
            <a:picLocks noChangeAspect="1" noChangeArrowheads="1"/>
          </p:cNvPicPr>
          <p:nvPr userDrawn="1"/>
        </p:nvPicPr>
        <p:blipFill>
          <a:blip r:embed="rId2" cstate="print">
            <a:extLst/>
          </a:blip>
          <a:srcRect/>
          <a:stretch>
            <a:fillRect/>
          </a:stretch>
        </p:blipFill>
        <p:spPr bwMode="invGray">
          <a:xfrm>
            <a:off x="0" y="0"/>
            <a:ext cx="9152338" cy="6858000"/>
          </a:xfrm>
          <a:prstGeom prst="rect">
            <a:avLst/>
          </a:prstGeom>
          <a:extLst/>
        </p:spPr>
      </p:pic>
      <p:sp>
        <p:nvSpPr>
          <p:cNvPr id="4" name="Title 3"/>
          <p:cNvSpPr>
            <a:spLocks noGrp="1"/>
          </p:cNvSpPr>
          <p:nvPr>
            <p:ph type="title" hasCustomPrompt="1"/>
          </p:nvPr>
        </p:nvSpPr>
        <p:spPr>
          <a:xfrm>
            <a:off x="304800" y="1600200"/>
            <a:ext cx="8610600" cy="838200"/>
          </a:xfrm>
        </p:spPr>
        <p:txBody>
          <a:bodyPr>
            <a:scene3d>
              <a:camera prst="perspectiveRelaxedModerately"/>
              <a:lightRig rig="threePt" dir="t"/>
            </a:scene3d>
            <a:sp3d extrusionH="57150">
              <a:bevelT w="82550" h="38100" prst="coolSlant"/>
            </a:sp3d>
          </a:bodyPr>
          <a:lstStyle>
            <a:lvl1pPr algn="r">
              <a:defRPr sz="6000" b="1">
                <a:solidFill>
                  <a:schemeClr val="accent4">
                    <a:lumMod val="40000"/>
                    <a:lumOff val="60000"/>
                  </a:schemeClr>
                </a:solidFill>
                <a:effectLst>
                  <a:reflection blurRad="6350" stA="50000" endA="300" endPos="50000" dist="29997" dir="5400000" sy="-100000" algn="bl" rotWithShape="0"/>
                </a:effectLst>
                <a:latin typeface="Copperplate Gothic Bold" pitchFamily="34" charset="0"/>
              </a:defRPr>
            </a:lvl1pPr>
          </a:lstStyle>
          <a:p>
            <a:r>
              <a:rPr lang="en-US" dirty="0" smtClean="0"/>
              <a:t>DEMO</a:t>
            </a:r>
            <a:endParaRPr lang="en-US" dirty="0"/>
          </a:p>
        </p:txBody>
      </p:sp>
      <p:sp>
        <p:nvSpPr>
          <p:cNvPr id="6" name="Text Placeholder 5"/>
          <p:cNvSpPr>
            <a:spLocks noGrp="1"/>
          </p:cNvSpPr>
          <p:nvPr>
            <p:ph type="body" sz="quarter" idx="10" hasCustomPrompt="1"/>
          </p:nvPr>
        </p:nvSpPr>
        <p:spPr>
          <a:xfrm>
            <a:off x="381000" y="3886200"/>
            <a:ext cx="7010400" cy="1066800"/>
          </a:xfrm>
        </p:spPr>
        <p:txBody>
          <a:bodyPr/>
          <a:lstStyle>
            <a:lvl1pPr marL="0" indent="0">
              <a:buNone/>
              <a:defRPr lang="en-US" dirty="0">
                <a:solidFill>
                  <a:schemeClr val="bg1"/>
                </a:solidFill>
              </a:defRPr>
            </a:lvl1pPr>
          </a:lstStyle>
          <a:p>
            <a:pPr lvl="0"/>
            <a:r>
              <a:rPr lang="en-US" dirty="0" smtClean="0"/>
              <a:t>Click to enter demo title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black">
          <a:xfrm>
            <a:off x="0" y="0"/>
            <a:ext cx="9144000" cy="990600"/>
          </a:xfrm>
          <a:prstGeom prst="rect">
            <a:avLst/>
          </a:prstGeom>
          <a:solidFill>
            <a:schemeClr val="tx1"/>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white">
          <a:xfrm>
            <a:off x="152400" y="76200"/>
            <a:ext cx="8610600" cy="8382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47800"/>
            <a:ext cx="8382000" cy="5181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Rectangle 12"/>
          <p:cNvSpPr/>
          <p:nvPr/>
        </p:nvSpPr>
        <p:spPr bwMode="hidden">
          <a:xfrm>
            <a:off x="0" y="990600"/>
            <a:ext cx="9144000" cy="45719"/>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Rectangle 13"/>
          <p:cNvSpPr/>
          <p:nvPr/>
        </p:nvSpPr>
        <p:spPr bwMode="hidden">
          <a:xfrm>
            <a:off x="0" y="6812280"/>
            <a:ext cx="9144000" cy="4572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Rectangle 14"/>
          <p:cNvSpPr/>
          <p:nvPr/>
        </p:nvSpPr>
        <p:spPr bwMode="hidden">
          <a:xfrm>
            <a:off x="9098281"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p:cNvSpPr/>
          <p:nvPr/>
        </p:nvSpPr>
        <p:spPr bwMode="hidden">
          <a:xfrm>
            <a:off x="0"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2" name="Group 11"/>
          <p:cNvGrpSpPr/>
          <p:nvPr/>
        </p:nvGrpSpPr>
        <p:grpSpPr>
          <a:xfrm>
            <a:off x="8615362" y="6379369"/>
            <a:ext cx="353784" cy="328514"/>
            <a:chOff x="8615362" y="6379369"/>
            <a:chExt cx="353784" cy="328514"/>
          </a:xfrm>
        </p:grpSpPr>
        <p:pic>
          <p:nvPicPr>
            <p:cNvPr id="17" name="Picture 16" descr="CPT_Arrows_Trans.gif"/>
            <p:cNvPicPr>
              <a:picLocks noChangeAspect="1"/>
            </p:cNvPicPr>
            <p:nvPr/>
          </p:nvPicPr>
          <p:blipFill>
            <a:blip r:embed="rId8" cstate="print"/>
            <a:stretch>
              <a:fillRect/>
            </a:stretch>
          </p:blipFill>
          <p:spPr>
            <a:xfrm>
              <a:off x="8658627" y="6397618"/>
              <a:ext cx="291352" cy="287450"/>
            </a:xfrm>
            <a:prstGeom prst="rect">
              <a:avLst/>
            </a:prstGeom>
            <a:ln w="38100" cap="sq">
              <a:noFill/>
              <a:prstDash val="solid"/>
              <a:miter lim="800000"/>
            </a:ln>
            <a:effectLst/>
            <a:scene3d>
              <a:camera prst="perspectiveFront"/>
              <a:lightRig rig="threePt" dir="t"/>
            </a:scene3d>
          </p:spPr>
        </p:pic>
        <p:sp>
          <p:nvSpPr>
            <p:cNvPr id="19" name="Rectangle 18"/>
            <p:cNvSpPr/>
            <p:nvPr userDrawn="1"/>
          </p:nvSpPr>
          <p:spPr bwMode="hidden">
            <a:xfrm>
              <a:off x="8615362" y="6379369"/>
              <a:ext cx="353784" cy="328514"/>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8" r:id="rId4"/>
    <p:sldLayoutId id="2147483657" r:id="rId5"/>
    <p:sldLayoutId id="2147483655" r:id="rId6"/>
  </p:sldLayoutIdLst>
  <p:hf sldNum="0" hdr="0" ftr="0" dt="0"/>
  <p:txStyles>
    <p:titleStyle>
      <a:lvl1pPr algn="l" defTabSz="914400" rtl="0" eaLnBrk="1" latinLnBrk="0" hangingPunct="1">
        <a:spcBef>
          <a:spcPct val="0"/>
        </a:spcBef>
        <a:buNone/>
        <a:defRPr sz="2800" kern="1200">
          <a:solidFill>
            <a:schemeClr val="bg1"/>
          </a:solidFill>
          <a:latin typeface="+mj-lt"/>
          <a:ea typeface="+mj-ea"/>
          <a:cs typeface="+mj-cs"/>
        </a:defRPr>
      </a:lvl1pPr>
    </p:titleStyle>
    <p:bodyStyle>
      <a:lvl1pPr marL="347663" indent="-347663" algn="l" defTabSz="914400" rtl="0" eaLnBrk="1" latinLnBrk="0" hangingPunct="1">
        <a:spcBef>
          <a:spcPct val="20000"/>
        </a:spcBef>
        <a:buClr>
          <a:schemeClr val="tx2"/>
        </a:buClr>
        <a:buSzPct val="100000"/>
        <a:buFont typeface="Wingdings" pitchFamily="2" charset="2"/>
        <a:buChar char="§"/>
        <a:defRPr sz="2800" kern="1200">
          <a:solidFill>
            <a:schemeClr val="tx1"/>
          </a:solidFill>
          <a:latin typeface="Arial" pitchFamily="34" charset="0"/>
          <a:ea typeface="+mn-ea"/>
          <a:cs typeface="Arial" pitchFamily="34" charset="0"/>
        </a:defRPr>
      </a:lvl1pPr>
      <a:lvl2pPr marL="682625" indent="-334963" algn="l" defTabSz="914400" rtl="0" eaLnBrk="1" latinLnBrk="0" hangingPunct="1">
        <a:spcBef>
          <a:spcPct val="20000"/>
        </a:spcBef>
        <a:buClr>
          <a:schemeClr val="accent6"/>
        </a:buClr>
        <a:buFont typeface="Arial" pitchFamily="34" charset="0"/>
        <a:buChar char="•"/>
        <a:defRPr sz="2400" kern="1200">
          <a:solidFill>
            <a:schemeClr val="tx1"/>
          </a:solidFill>
          <a:latin typeface="Arial" pitchFamily="34" charset="0"/>
          <a:ea typeface="+mn-ea"/>
          <a:cs typeface="Arial" pitchFamily="34" charset="0"/>
        </a:defRPr>
      </a:lvl2pPr>
      <a:lvl3pPr marL="679450" indent="3175" algn="l" defTabSz="914400" rtl="0" eaLnBrk="1" latinLnBrk="0" hangingPunct="1">
        <a:spcBef>
          <a:spcPct val="20000"/>
        </a:spcBef>
        <a:buFontTx/>
        <a:buNone/>
        <a:defRPr sz="2000" b="1" kern="1200">
          <a:solidFill>
            <a:schemeClr val="tx1"/>
          </a:solidFill>
          <a:latin typeface="Lucida Console" pitchFamily="49" charset="0"/>
          <a:ea typeface="+mn-ea"/>
          <a:cs typeface="+mn-cs"/>
        </a:defRPr>
      </a:lvl3pPr>
      <a:lvl4pPr marL="682625" indent="0" algn="l" defTabSz="914400" rtl="0" eaLnBrk="1" latinLnBrk="0" hangingPunct="1">
        <a:spcBef>
          <a:spcPct val="20000"/>
        </a:spcBef>
        <a:buFontTx/>
        <a:buNone/>
        <a:defRPr sz="1800" b="1" kern="1200">
          <a:solidFill>
            <a:schemeClr val="accent1">
              <a:lumMod val="75000"/>
            </a:schemeClr>
          </a:solidFill>
          <a:latin typeface="Lucida Console" pitchFamily="49" charset="0"/>
          <a:ea typeface="+mn-ea"/>
          <a:cs typeface="+mn-cs"/>
        </a:defRPr>
      </a:lvl4pPr>
      <a:lvl5pPr marL="679450" indent="3175" algn="l" defTabSz="914400" rtl="0" eaLnBrk="1" latinLnBrk="0" hangingPunct="1">
        <a:spcBef>
          <a:spcPct val="20000"/>
        </a:spcBef>
        <a:buFontTx/>
        <a:buNone/>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1.png"/><Relationship Id="rId7" Type="http://schemas.openxmlformats.org/officeDocument/2006/relationships/image" Target="../media/image26.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25.png"/><Relationship Id="rId4" Type="http://schemas.openxmlformats.org/officeDocument/2006/relationships/image" Target="../media/image32.png"/></Relationships>
</file>

<file path=ppt/slides/_rels/slide1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28.xml.rels><?xml version="1.0" encoding="UTF-8" standalone="yes"?>
<Relationships xmlns="http://schemas.openxmlformats.org/package/2006/relationships"><Relationship Id="rId8" Type="http://schemas.openxmlformats.org/officeDocument/2006/relationships/diagramQuickStyle" Target="../diagrams/quickStyle3.xml"/><Relationship Id="rId3" Type="http://schemas.openxmlformats.org/officeDocument/2006/relationships/image" Target="../media/image39.png"/><Relationship Id="rId7" Type="http://schemas.openxmlformats.org/officeDocument/2006/relationships/diagramLayout" Target="../diagrams/layout3.xml"/><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diagramData" Target="../diagrams/data3.xml"/><Relationship Id="rId5" Type="http://schemas.openxmlformats.org/officeDocument/2006/relationships/image" Target="../media/image41.png"/><Relationship Id="rId10" Type="http://schemas.microsoft.com/office/2007/relationships/diagramDrawing" Target="../diagrams/drawing3.xml"/><Relationship Id="rId4" Type="http://schemas.openxmlformats.org/officeDocument/2006/relationships/image" Target="../media/image40.png"/><Relationship Id="rId9" Type="http://schemas.openxmlformats.org/officeDocument/2006/relationships/diagramColors" Target="../diagrams/colors3.xml"/></Relationships>
</file>

<file path=ppt/slides/_rels/slide2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Creating &amp; </a:t>
            </a:r>
            <a:r>
              <a:rPr lang="en-US" b="1" dirty="0" smtClean="0"/>
              <a:t>Customizing</a:t>
            </a:r>
            <a:br>
              <a:rPr lang="en-US" b="1" dirty="0" smtClean="0"/>
            </a:br>
            <a:r>
              <a:rPr lang="en-US" b="1" dirty="0" smtClean="0"/>
              <a:t>SharePoint </a:t>
            </a:r>
            <a:r>
              <a:rPr lang="en-US" b="1" dirty="0"/>
              <a:t>2010 Sites </a:t>
            </a:r>
            <a:endParaRPr lang="en-US" dirty="0"/>
          </a:p>
        </p:txBody>
      </p:sp>
      <p:sp>
        <p:nvSpPr>
          <p:cNvPr id="4" name="Subtitle 3"/>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Feedback on SharePoint 2007</a:t>
            </a:r>
            <a:endParaRPr lang="en-US" dirty="0"/>
          </a:p>
        </p:txBody>
      </p:sp>
      <p:sp>
        <p:nvSpPr>
          <p:cNvPr id="7" name="Content Placeholder 6"/>
          <p:cNvSpPr>
            <a:spLocks noGrp="1"/>
          </p:cNvSpPr>
          <p:nvPr>
            <p:ph idx="1"/>
          </p:nvPr>
        </p:nvSpPr>
        <p:spPr/>
        <p:txBody>
          <a:bodyPr/>
          <a:lstStyle/>
          <a:p>
            <a:r>
              <a:rPr lang="en-US" i="1" dirty="0"/>
              <a:t>“SharePoint design is not intuitive and it is difficult to learn and use.”</a:t>
            </a:r>
          </a:p>
          <a:p>
            <a:endParaRPr lang="en-US" i="1" dirty="0"/>
          </a:p>
          <a:p>
            <a:r>
              <a:rPr lang="en-US" i="1" dirty="0"/>
              <a:t>“Lack of customization is due to difficulty, not lack of desire.”</a:t>
            </a:r>
          </a:p>
          <a:p>
            <a:endParaRPr lang="en-US" i="1" dirty="0"/>
          </a:p>
          <a:p>
            <a:r>
              <a:rPr lang="en-US" i="1" dirty="0"/>
              <a:t>“End users are not adequately trained on SharePoint. Many obtain little to no training.”</a:t>
            </a:r>
          </a:p>
          <a:p>
            <a:pPr marL="0" indent="0">
              <a:buNone/>
            </a:pPr>
            <a:endParaRPr lang="en-US" i="1"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SharePoint 2010 Team Site</a:t>
            </a:r>
            <a:endParaRPr lang="en-US" dirty="0"/>
          </a:p>
        </p:txBody>
      </p:sp>
      <p:sp>
        <p:nvSpPr>
          <p:cNvPr id="5" name="Content Placeholder 4"/>
          <p:cNvSpPr>
            <a:spLocks noGrp="1"/>
          </p:cNvSpPr>
          <p:nvPr>
            <p:ph idx="1"/>
          </p:nvPr>
        </p:nvSpPr>
        <p:spPr/>
        <p:txBody>
          <a:bodyPr/>
          <a:lstStyle/>
          <a:p>
            <a:endParaRPr lang="en-US"/>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7707" y="1381125"/>
            <a:ext cx="8128587" cy="479107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SharePoint User Interface</a:t>
            </a:r>
            <a:endParaRPr lang="en-US" dirty="0"/>
          </a:p>
        </p:txBody>
      </p:sp>
      <p:sp>
        <p:nvSpPr>
          <p:cNvPr id="12" name="Content Placeholder 11"/>
          <p:cNvSpPr>
            <a:spLocks noGrp="1"/>
          </p:cNvSpPr>
          <p:nvPr>
            <p:ph idx="1"/>
          </p:nvPr>
        </p:nvSpPr>
        <p:spPr/>
        <p:txBody>
          <a:bodyPr/>
          <a:lstStyle/>
          <a:p>
            <a:r>
              <a:rPr lang="en-US" dirty="0" smtClean="0"/>
              <a:t>Server ribbon</a:t>
            </a:r>
          </a:p>
          <a:p>
            <a:pPr lvl="1"/>
            <a:endParaRPr lang="en-US" dirty="0" smtClean="0"/>
          </a:p>
          <a:p>
            <a:pPr lvl="1"/>
            <a:endParaRPr lang="en-US" dirty="0" smtClean="0"/>
          </a:p>
          <a:p>
            <a:pPr lvl="1"/>
            <a:endParaRPr lang="en-US" dirty="0" smtClean="0"/>
          </a:p>
          <a:p>
            <a:r>
              <a:rPr lang="en-US" dirty="0" smtClean="0"/>
              <a:t>In-place editing</a:t>
            </a:r>
            <a:endParaRPr lang="en-US" dirty="0"/>
          </a:p>
        </p:txBody>
      </p:sp>
      <p:pic>
        <p:nvPicPr>
          <p:cNvPr id="23554" name="Picture 2"/>
          <p:cNvPicPr>
            <a:picLocks noChangeAspect="1" noChangeArrowheads="1"/>
          </p:cNvPicPr>
          <p:nvPr/>
        </p:nvPicPr>
        <p:blipFill>
          <a:blip r:embed="rId3" cstate="print"/>
          <a:srcRect/>
          <a:stretch>
            <a:fillRect/>
          </a:stretch>
        </p:blipFill>
        <p:spPr bwMode="auto">
          <a:xfrm>
            <a:off x="762000" y="1916172"/>
            <a:ext cx="7837056" cy="1131828"/>
          </a:xfrm>
          <a:prstGeom prst="rect">
            <a:avLst/>
          </a:prstGeom>
          <a:ln>
            <a:noFill/>
          </a:ln>
          <a:effectLst>
            <a:outerShdw blurRad="292100" dist="139700" dir="2700000" algn="tl" rotWithShape="0">
              <a:srgbClr val="333333">
                <a:alpha val="65000"/>
              </a:srgbClr>
            </a:outerShdw>
          </a:effectLst>
        </p:spPr>
      </p:pic>
      <p:grpSp>
        <p:nvGrpSpPr>
          <p:cNvPr id="5" name="Group 4"/>
          <p:cNvGrpSpPr/>
          <p:nvPr/>
        </p:nvGrpSpPr>
        <p:grpSpPr>
          <a:xfrm>
            <a:off x="1556328" y="3962400"/>
            <a:ext cx="6248400" cy="2666999"/>
            <a:chOff x="838200" y="3352800"/>
            <a:chExt cx="6400800" cy="3276600"/>
          </a:xfrm>
        </p:grpSpPr>
        <p:sp>
          <p:nvSpPr>
            <p:cNvPr id="22" name="Rectangle 21"/>
            <p:cNvSpPr/>
            <p:nvPr/>
          </p:nvSpPr>
          <p:spPr bwMode="auto">
            <a:xfrm>
              <a:off x="838200" y="3352800"/>
              <a:ext cx="6400800" cy="3276600"/>
            </a:xfrm>
            <a:prstGeom prst="rect">
              <a:avLst/>
            </a:prstGeom>
            <a:solidFill>
              <a:schemeClr val="bg1">
                <a:lumMod val="75000"/>
                <a:lumOff val="25000"/>
              </a:schemeClr>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effectLst>
                  <a:outerShdw blurRad="38100" dist="38100" dir="2700000" algn="tl">
                    <a:srgbClr val="000000">
                      <a:alpha val="43137"/>
                    </a:srgbClr>
                  </a:outerShdw>
                </a:effectLst>
                <a:latin typeface="Segoe" pitchFamily="34" charset="0"/>
              </a:endParaRPr>
            </a:p>
          </p:txBody>
        </p:sp>
        <p:pic>
          <p:nvPicPr>
            <p:cNvPr id="23555" name="Picture 3"/>
            <p:cNvPicPr>
              <a:picLocks noChangeAspect="1" noChangeArrowheads="1"/>
            </p:cNvPicPr>
            <p:nvPr/>
          </p:nvPicPr>
          <p:blipFill>
            <a:blip r:embed="rId4" cstate="print"/>
            <a:srcRect/>
            <a:stretch>
              <a:fillRect/>
            </a:stretch>
          </p:blipFill>
          <p:spPr bwMode="auto">
            <a:xfrm>
              <a:off x="1168209" y="3505201"/>
              <a:ext cx="4241991" cy="914400"/>
            </a:xfrm>
            <a:prstGeom prst="rect">
              <a:avLst/>
            </a:prstGeom>
            <a:ln>
              <a:noFill/>
            </a:ln>
            <a:effectLst>
              <a:outerShdw blurRad="292100" dist="139700" dir="2700000" algn="tl" rotWithShape="0">
                <a:srgbClr val="333333">
                  <a:alpha val="65000"/>
                </a:srgbClr>
              </a:outerShdw>
            </a:effectLst>
          </p:spPr>
        </p:pic>
        <p:pic>
          <p:nvPicPr>
            <p:cNvPr id="16" name="Picture 3" descr="C:\Users\Wouter.CODECOUNSEL\Desktop\img\InPlaceEdit3.png"/>
            <p:cNvPicPr>
              <a:picLocks noChangeAspect="1" noChangeArrowheads="1"/>
            </p:cNvPicPr>
            <p:nvPr/>
          </p:nvPicPr>
          <p:blipFill>
            <a:blip r:embed="rId5" cstate="print"/>
            <a:srcRect l="13428" t="35170" r="33518" b="55153"/>
            <a:stretch>
              <a:fillRect/>
            </a:stretch>
          </p:blipFill>
          <p:spPr bwMode="auto">
            <a:xfrm>
              <a:off x="1050162" y="5857801"/>
              <a:ext cx="5960238" cy="550638"/>
            </a:xfrm>
            <a:prstGeom prst="rect">
              <a:avLst/>
            </a:prstGeom>
            <a:ln>
              <a:noFill/>
            </a:ln>
            <a:effectLst>
              <a:outerShdw blurRad="292100" dist="139700" dir="2700000" algn="tl" rotWithShape="0">
                <a:srgbClr val="333333">
                  <a:alpha val="65000"/>
                </a:srgbClr>
              </a:outerShdw>
            </a:effectLst>
          </p:spPr>
        </p:pic>
        <p:pic>
          <p:nvPicPr>
            <p:cNvPr id="17" name="Picture 4" descr="\\ccsrvdc\Course Material\Resources\Set1\image165.png"/>
            <p:cNvPicPr>
              <a:picLocks noChangeAspect="1" noChangeArrowheads="1"/>
            </p:cNvPicPr>
            <p:nvPr/>
          </p:nvPicPr>
          <p:blipFill>
            <a:blip r:embed="rId6" cstate="print"/>
            <a:srcRect/>
            <a:stretch>
              <a:fillRect/>
            </a:stretch>
          </p:blipFill>
          <p:spPr bwMode="auto">
            <a:xfrm rot="16200000" flipH="1">
              <a:off x="1457552" y="3835175"/>
              <a:ext cx="1133666" cy="1843126"/>
            </a:xfrm>
            <a:prstGeom prst="rect">
              <a:avLst/>
            </a:prstGeom>
            <a:ln>
              <a:noFill/>
            </a:ln>
            <a:effectLst>
              <a:outerShdw blurRad="292100" dist="139700" dir="2700000" algn="tl" rotWithShape="0">
                <a:srgbClr val="333333">
                  <a:alpha val="65000"/>
                </a:srgbClr>
              </a:outerShdw>
            </a:effectLst>
          </p:spPr>
        </p:pic>
        <p:pic>
          <p:nvPicPr>
            <p:cNvPr id="18" name="Picture 5" descr="\\ccsrvdc\Course Material\Resources\Set1\image166.png"/>
            <p:cNvPicPr>
              <a:picLocks noChangeAspect="1" noChangeArrowheads="1"/>
            </p:cNvPicPr>
            <p:nvPr/>
          </p:nvPicPr>
          <p:blipFill>
            <a:blip r:embed="rId7" cstate="print"/>
            <a:srcRect/>
            <a:stretch>
              <a:fillRect/>
            </a:stretch>
          </p:blipFill>
          <p:spPr bwMode="auto">
            <a:xfrm rot="8386971">
              <a:off x="2379703" y="5251998"/>
              <a:ext cx="1500831" cy="839722"/>
            </a:xfrm>
            <a:prstGeom prst="rect">
              <a:avLst/>
            </a:prstGeom>
            <a:ln>
              <a:noFill/>
            </a:ln>
            <a:effectLst>
              <a:outerShdw blurRad="292100" dist="139700" dir="2700000" algn="tl" rotWithShape="0">
                <a:srgbClr val="333333">
                  <a:alpha val="65000"/>
                </a:srgbClr>
              </a:outerShdw>
            </a:effectLst>
          </p:spPr>
        </p:pic>
        <p:sp>
          <p:nvSpPr>
            <p:cNvPr id="19" name="TextBox 18"/>
            <p:cNvSpPr txBox="1"/>
            <p:nvPr/>
          </p:nvSpPr>
          <p:spPr>
            <a:xfrm>
              <a:off x="990600" y="5029200"/>
              <a:ext cx="1312039" cy="307777"/>
            </a:xfrm>
            <a:prstGeom prst="rect">
              <a:avLst/>
            </a:prstGeom>
            <a:noFill/>
          </p:spPr>
          <p:txBody>
            <a:bodyPr wrap="square" rtlCol="0">
              <a:spAutoFit/>
            </a:bodyPr>
            <a:lstStyle/>
            <a:p>
              <a:r>
                <a:rPr lang="en-US" sz="1400" b="1" dirty="0" smtClean="0"/>
                <a:t>Popup dialog</a:t>
              </a:r>
              <a:endParaRPr lang="nl-NL" sz="1400" b="1" dirty="0"/>
            </a:p>
          </p:txBody>
        </p:sp>
        <p:pic>
          <p:nvPicPr>
            <p:cNvPr id="23556" name="Picture 4"/>
            <p:cNvPicPr>
              <a:picLocks noChangeAspect="1" noChangeArrowheads="1"/>
            </p:cNvPicPr>
            <p:nvPr/>
          </p:nvPicPr>
          <p:blipFill>
            <a:blip r:embed="rId8" cstate="print"/>
            <a:srcRect/>
            <a:stretch>
              <a:fillRect/>
            </a:stretch>
          </p:blipFill>
          <p:spPr bwMode="auto">
            <a:xfrm>
              <a:off x="2819400" y="4038600"/>
              <a:ext cx="2410392" cy="1447800"/>
            </a:xfrm>
            <a:prstGeom prst="rect">
              <a:avLst/>
            </a:prstGeom>
            <a:ln>
              <a:noFill/>
            </a:ln>
            <a:effectLst>
              <a:outerShdw blurRad="292100" dist="139700" dir="2700000" algn="tl" rotWithShape="0">
                <a:srgbClr val="333333">
                  <a:alpha val="65000"/>
                </a:srgbClr>
              </a:outerShdw>
            </a:effectLst>
          </p:spPr>
        </p:pic>
      </p:gr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Server Ribbon Controls</a:t>
            </a:r>
            <a:endParaRPr lang="en-US" dirty="0"/>
          </a:p>
        </p:txBody>
      </p:sp>
      <p:sp>
        <p:nvSpPr>
          <p:cNvPr id="12" name="Content Placeholder 11"/>
          <p:cNvSpPr>
            <a:spLocks noGrp="1"/>
          </p:cNvSpPr>
          <p:nvPr>
            <p:ph idx="1"/>
          </p:nvPr>
        </p:nvSpPr>
        <p:spPr>
          <a:xfrm>
            <a:off x="381000" y="1447800"/>
            <a:ext cx="4191000" cy="5181600"/>
          </a:xfrm>
        </p:spPr>
        <p:txBody>
          <a:bodyPr>
            <a:normAutofit fontScale="62500" lnSpcReduction="20000"/>
          </a:bodyPr>
          <a:lstStyle/>
          <a:p>
            <a:pPr marL="0" indent="0">
              <a:buNone/>
            </a:pPr>
            <a:r>
              <a:rPr lang="en-US" sz="3200" b="1" dirty="0" smtClean="0"/>
              <a:t>What’s In the Ribbon:</a:t>
            </a:r>
            <a:endParaRPr lang="en-US" sz="3200" b="1" dirty="0"/>
          </a:p>
          <a:p>
            <a:r>
              <a:rPr lang="en-US" dirty="0"/>
              <a:t>Button</a:t>
            </a:r>
          </a:p>
          <a:p>
            <a:r>
              <a:rPr lang="en-US" dirty="0"/>
              <a:t>Split button menu</a:t>
            </a:r>
          </a:p>
          <a:p>
            <a:pPr lvl="1"/>
            <a:r>
              <a:rPr lang="en-US" dirty="0"/>
              <a:t>Static</a:t>
            </a:r>
          </a:p>
          <a:p>
            <a:pPr lvl="1"/>
            <a:r>
              <a:rPr lang="en-US" dirty="0"/>
              <a:t>Stated</a:t>
            </a:r>
          </a:p>
          <a:p>
            <a:r>
              <a:rPr lang="en-US" dirty="0"/>
              <a:t>Drop down &amp; </a:t>
            </a:r>
            <a:r>
              <a:rPr lang="en-US" dirty="0" err="1"/>
              <a:t>Flyout</a:t>
            </a:r>
            <a:r>
              <a:rPr lang="en-US" dirty="0"/>
              <a:t> menus</a:t>
            </a:r>
          </a:p>
          <a:p>
            <a:pPr lvl="1"/>
            <a:r>
              <a:rPr lang="en-US" dirty="0"/>
              <a:t>Customizable</a:t>
            </a:r>
          </a:p>
          <a:p>
            <a:pPr lvl="1"/>
            <a:r>
              <a:rPr lang="en-US" dirty="0"/>
              <a:t>Hierarchical</a:t>
            </a:r>
          </a:p>
          <a:p>
            <a:r>
              <a:rPr lang="en-US" dirty="0"/>
              <a:t>Checkbox</a:t>
            </a:r>
          </a:p>
          <a:p>
            <a:r>
              <a:rPr lang="en-US" dirty="0"/>
              <a:t>Toggle Button</a:t>
            </a:r>
          </a:p>
          <a:p>
            <a:r>
              <a:rPr lang="en-US" dirty="0"/>
              <a:t>Label</a:t>
            </a:r>
          </a:p>
          <a:p>
            <a:r>
              <a:rPr lang="en-US" dirty="0"/>
              <a:t>Textbox</a:t>
            </a:r>
          </a:p>
          <a:p>
            <a:r>
              <a:rPr lang="en-US" dirty="0"/>
              <a:t>Combo box</a:t>
            </a:r>
          </a:p>
          <a:p>
            <a:r>
              <a:rPr lang="en-US" dirty="0"/>
              <a:t>Spinner</a:t>
            </a:r>
          </a:p>
          <a:p>
            <a:r>
              <a:rPr lang="en-US" dirty="0"/>
              <a:t>Table control</a:t>
            </a:r>
          </a:p>
          <a:p>
            <a:r>
              <a:rPr lang="en-US" dirty="0"/>
              <a:t>Color picker</a:t>
            </a:r>
          </a:p>
          <a:p>
            <a:endParaRPr lang="en-US" dirty="0"/>
          </a:p>
        </p:txBody>
      </p:sp>
      <p:sp>
        <p:nvSpPr>
          <p:cNvPr id="13" name="Content Placeholder 11"/>
          <p:cNvSpPr txBox="1">
            <a:spLocks/>
          </p:cNvSpPr>
          <p:nvPr/>
        </p:nvSpPr>
        <p:spPr>
          <a:xfrm>
            <a:off x="4724400" y="1447800"/>
            <a:ext cx="4191000" cy="5181600"/>
          </a:xfrm>
          <a:prstGeom prst="rect">
            <a:avLst/>
          </a:prstGeom>
        </p:spPr>
        <p:txBody>
          <a:bodyPr vert="horz" lIns="91440" tIns="45720" rIns="91440" bIns="45720" rtlCol="0">
            <a:normAutofit/>
          </a:bodyPr>
          <a:lstStyle>
            <a:lvl1pPr marL="347663" indent="-347663" algn="l" defTabSz="914400" rtl="0" eaLnBrk="1" latinLnBrk="0" hangingPunct="1">
              <a:spcBef>
                <a:spcPts val="600"/>
              </a:spcBef>
              <a:spcAft>
                <a:spcPts val="200"/>
              </a:spcAft>
              <a:buClr>
                <a:schemeClr val="tx2"/>
              </a:buClr>
              <a:buSzPct val="100000"/>
              <a:buFont typeface="Wingdings" pitchFamily="2" charset="2"/>
              <a:buChar char="§"/>
              <a:defRPr sz="2800" kern="1200">
                <a:solidFill>
                  <a:schemeClr val="tx1"/>
                </a:solidFill>
                <a:latin typeface="Arial" pitchFamily="34" charset="0"/>
                <a:ea typeface="+mn-ea"/>
                <a:cs typeface="Arial" pitchFamily="34" charset="0"/>
              </a:defRPr>
            </a:lvl1pPr>
            <a:lvl2pPr marL="682625" indent="-334963" algn="l" defTabSz="914400" rtl="0" eaLnBrk="1" latinLnBrk="0" hangingPunct="1">
              <a:spcBef>
                <a:spcPts val="300"/>
              </a:spcBef>
              <a:spcAft>
                <a:spcPts val="300"/>
              </a:spcAft>
              <a:buClr>
                <a:schemeClr val="accent6"/>
              </a:buClr>
              <a:buFont typeface="Arial" pitchFamily="34" charset="0"/>
              <a:buChar char="•"/>
              <a:defRPr sz="2400" kern="1200">
                <a:solidFill>
                  <a:schemeClr val="tx1"/>
                </a:solidFill>
                <a:latin typeface="Arial" pitchFamily="34" charset="0"/>
                <a:ea typeface="+mn-ea"/>
                <a:cs typeface="Arial" pitchFamily="34" charset="0"/>
              </a:defRPr>
            </a:lvl2pPr>
            <a:lvl3pPr marL="679450" indent="3175" algn="l" defTabSz="914400" rtl="0" eaLnBrk="1" latinLnBrk="0" hangingPunct="1">
              <a:spcBef>
                <a:spcPct val="20000"/>
              </a:spcBef>
              <a:buFontTx/>
              <a:buNone/>
              <a:defRPr sz="2000" b="1" kern="1200">
                <a:solidFill>
                  <a:schemeClr val="tx1"/>
                </a:solidFill>
                <a:latin typeface="Lucida Console" pitchFamily="49" charset="0"/>
                <a:ea typeface="+mn-ea"/>
                <a:cs typeface="+mn-cs"/>
              </a:defRPr>
            </a:lvl3pPr>
            <a:lvl4pPr marL="682625" indent="0" algn="l" defTabSz="914400" rtl="0" eaLnBrk="1" latinLnBrk="0" hangingPunct="1">
              <a:spcBef>
                <a:spcPct val="20000"/>
              </a:spcBef>
              <a:buFontTx/>
              <a:buNone/>
              <a:defRPr sz="1800" b="1" kern="1200">
                <a:solidFill>
                  <a:schemeClr val="accent1">
                    <a:lumMod val="75000"/>
                  </a:schemeClr>
                </a:solidFill>
                <a:latin typeface="Lucida Console" pitchFamily="49" charset="0"/>
                <a:ea typeface="+mn-ea"/>
                <a:cs typeface="+mn-cs"/>
              </a:defRPr>
            </a:lvl4pPr>
            <a:lvl5pPr marL="679450" indent="3175" algn="l" defTabSz="914400" rtl="0" eaLnBrk="1" latinLnBrk="0" hangingPunct="1">
              <a:spcBef>
                <a:spcPct val="20000"/>
              </a:spcBef>
              <a:buFontTx/>
              <a:buNone/>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itchFamily="2" charset="2"/>
              <a:buNone/>
            </a:pPr>
            <a:r>
              <a:rPr lang="en-US" sz="2000" b="1" dirty="0" smtClean="0"/>
              <a:t>What’s Not In the Ribbon:</a:t>
            </a:r>
          </a:p>
          <a:p>
            <a:r>
              <a:rPr lang="en-US" sz="1800" dirty="0"/>
              <a:t>Out</a:t>
            </a:r>
          </a:p>
          <a:p>
            <a:r>
              <a:rPr lang="en-US" sz="1800" dirty="0"/>
              <a:t>In-ribbon gallery control</a:t>
            </a:r>
          </a:p>
          <a:p>
            <a:r>
              <a:rPr lang="en-US" sz="1800" dirty="0"/>
              <a:t>Drop down grids are our answer</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02480" y="3048000"/>
            <a:ext cx="4133850" cy="303847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500" y="1219200"/>
            <a:ext cx="8001000" cy="503187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smtClean="0"/>
              <a:t>Status Bar and Notification Area</a:t>
            </a:r>
            <a:endParaRPr lang="en-US" dirty="0"/>
          </a:p>
        </p:txBody>
      </p:sp>
      <p:sp>
        <p:nvSpPr>
          <p:cNvPr id="4" name="Rounded Rectangular Callout 3"/>
          <p:cNvSpPr/>
          <p:nvPr/>
        </p:nvSpPr>
        <p:spPr bwMode="auto">
          <a:xfrm>
            <a:off x="1981200" y="2895600"/>
            <a:ext cx="1371600" cy="609600"/>
          </a:xfrm>
          <a:prstGeom prst="wedgeRoundRectCallout">
            <a:avLst>
              <a:gd name="adj1" fmla="val -23611"/>
              <a:gd name="adj2" fmla="val -95834"/>
              <a:gd name="adj3" fmla="val 16667"/>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just" defTabSz="914099" fontAlgn="base">
              <a:spcBef>
                <a:spcPct val="0"/>
              </a:spcBef>
              <a:spcAft>
                <a:spcPct val="0"/>
              </a:spcAft>
            </a:pPr>
            <a:r>
              <a:rPr lang="en-US" dirty="0" smtClean="0">
                <a:solidFill>
                  <a:schemeClr val="tx1"/>
                </a:solidFill>
                <a:latin typeface="Segoe" pitchFamily="34" charset="0"/>
              </a:rPr>
              <a:t>Status Bar</a:t>
            </a:r>
          </a:p>
        </p:txBody>
      </p:sp>
      <p:sp>
        <p:nvSpPr>
          <p:cNvPr id="5" name="Rounded Rectangular Callout 4"/>
          <p:cNvSpPr/>
          <p:nvPr/>
        </p:nvSpPr>
        <p:spPr bwMode="auto">
          <a:xfrm>
            <a:off x="7010400" y="1676400"/>
            <a:ext cx="1775460" cy="685800"/>
          </a:xfrm>
          <a:prstGeom prst="wedgeRoundRectCallout">
            <a:avLst>
              <a:gd name="adj1" fmla="val 9245"/>
              <a:gd name="adj2" fmla="val 88110"/>
              <a:gd name="adj3" fmla="val 16667"/>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solidFill>
                  <a:schemeClr val="tx1"/>
                </a:solidFill>
                <a:latin typeface="Segoe" pitchFamily="34" charset="0"/>
              </a:rPr>
              <a:t>Notification Messages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Dialog Framework</a:t>
            </a:r>
            <a:endParaRPr lang="en-US"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5761" y="1158748"/>
            <a:ext cx="8612478" cy="508489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b="40435"/>
          <a:stretch/>
        </p:blipFill>
        <p:spPr>
          <a:xfrm>
            <a:off x="201401" y="1163372"/>
            <a:ext cx="4518095" cy="2047661"/>
          </a:xfrm>
          <a:prstGeom prst="rect">
            <a:avLst/>
          </a:prstGeom>
        </p:spPr>
      </p:pic>
      <p:pic>
        <p:nvPicPr>
          <p:cNvPr id="14" name="Picture 13" descr="Ribbon3.png"/>
          <p:cNvPicPr>
            <a:picLocks noChangeAspect="1"/>
          </p:cNvPicPr>
          <p:nvPr/>
        </p:nvPicPr>
        <p:blipFill>
          <a:blip r:embed="rId4" cstate="print"/>
          <a:srcRect l="12222" t="9259" r="12361" b="11296"/>
          <a:stretch>
            <a:fillRect/>
          </a:stretch>
        </p:blipFill>
        <p:spPr>
          <a:xfrm>
            <a:off x="3006336" y="1955800"/>
            <a:ext cx="4216400" cy="3331189"/>
          </a:xfrm>
          <a:prstGeom prst="rect">
            <a:avLst/>
          </a:prstGeom>
          <a:ln>
            <a:noFill/>
          </a:ln>
          <a:effectLst>
            <a:outerShdw blurRad="292100" dist="139700" dir="2700000" algn="tl" rotWithShape="0">
              <a:srgbClr val="333333">
                <a:alpha val="65000"/>
              </a:srgbClr>
            </a:outerShdw>
          </a:effectLst>
        </p:spPr>
      </p:pic>
      <p:sp>
        <p:nvSpPr>
          <p:cNvPr id="2" name="Title 1"/>
          <p:cNvSpPr>
            <a:spLocks noGrp="1"/>
          </p:cNvSpPr>
          <p:nvPr>
            <p:ph type="title"/>
          </p:nvPr>
        </p:nvSpPr>
        <p:spPr/>
        <p:txBody>
          <a:bodyPr/>
          <a:lstStyle/>
          <a:p>
            <a:r>
              <a:rPr lang="en-US" smtClean="0"/>
              <a:t>In-Place Editing</a:t>
            </a:r>
            <a:endParaRPr lang="en-US" dirty="0"/>
          </a:p>
        </p:txBody>
      </p:sp>
      <p:pic>
        <p:nvPicPr>
          <p:cNvPr id="2052" name="Picture 4" descr="\\ccsrvdc\Course Material\Resources\Set1\image165.png"/>
          <p:cNvPicPr>
            <a:picLocks noChangeAspect="1" noChangeArrowheads="1"/>
          </p:cNvPicPr>
          <p:nvPr/>
        </p:nvPicPr>
        <p:blipFill>
          <a:blip r:embed="rId5" cstate="print"/>
          <a:srcRect/>
          <a:stretch>
            <a:fillRect/>
          </a:stretch>
        </p:blipFill>
        <p:spPr bwMode="auto">
          <a:xfrm rot="16200000" flipH="1">
            <a:off x="648618" y="2141819"/>
            <a:ext cx="2353235" cy="2667000"/>
          </a:xfrm>
          <a:prstGeom prst="rect">
            <a:avLst/>
          </a:prstGeom>
          <a:ln>
            <a:noFill/>
          </a:ln>
          <a:effectLst>
            <a:outerShdw blurRad="292100" dist="139700" dir="2700000" algn="tl" rotWithShape="0">
              <a:srgbClr val="333333">
                <a:alpha val="65000"/>
              </a:srgbClr>
            </a:outerShdw>
          </a:effectLst>
        </p:spPr>
      </p:pic>
      <p:sp>
        <p:nvSpPr>
          <p:cNvPr id="9" name="TextBox 8"/>
          <p:cNvSpPr txBox="1"/>
          <p:nvPr/>
        </p:nvSpPr>
        <p:spPr>
          <a:xfrm>
            <a:off x="415536" y="4127500"/>
            <a:ext cx="1531188" cy="369332"/>
          </a:xfrm>
          <a:prstGeom prst="rect">
            <a:avLst/>
          </a:prstGeom>
          <a:noFill/>
        </p:spPr>
        <p:txBody>
          <a:bodyPr wrap="none" rtlCol="0">
            <a:spAutoFit/>
          </a:bodyPr>
          <a:lstStyle/>
          <a:p>
            <a:r>
              <a:rPr lang="en-US" dirty="0" smtClean="0"/>
              <a:t>Popup dialog</a:t>
            </a:r>
            <a:endParaRPr lang="nl-NL" dirty="0"/>
          </a:p>
        </p:txBody>
      </p:sp>
      <p:pic>
        <p:nvPicPr>
          <p:cNvPr id="15" name="Picture 14" descr="Ribbon3.png"/>
          <p:cNvPicPr>
            <a:picLocks noChangeAspect="1"/>
          </p:cNvPicPr>
          <p:nvPr/>
        </p:nvPicPr>
        <p:blipFill>
          <a:blip r:embed="rId6" cstate="print"/>
          <a:srcRect l="15278" t="20185" r="21250" b="69259"/>
          <a:stretch>
            <a:fillRect/>
          </a:stretch>
        </p:blipFill>
        <p:spPr>
          <a:xfrm>
            <a:off x="948935" y="5778500"/>
            <a:ext cx="7433065" cy="927100"/>
          </a:xfrm>
          <a:prstGeom prst="rect">
            <a:avLst/>
          </a:prstGeom>
          <a:ln>
            <a:noFill/>
          </a:ln>
          <a:effectLst>
            <a:outerShdw blurRad="292100" dist="139700" dir="2700000" algn="tl" rotWithShape="0">
              <a:srgbClr val="333333">
                <a:alpha val="65000"/>
              </a:srgbClr>
            </a:outerShdw>
          </a:effectLst>
        </p:spPr>
      </p:pic>
      <p:pic>
        <p:nvPicPr>
          <p:cNvPr id="2053" name="Picture 5" descr="\\ccsrvdc\Course Material\Resources\Set1\image166.png"/>
          <p:cNvPicPr>
            <a:picLocks noChangeAspect="1" noChangeArrowheads="1"/>
          </p:cNvPicPr>
          <p:nvPr/>
        </p:nvPicPr>
        <p:blipFill>
          <a:blip r:embed="rId7" cstate="print"/>
          <a:srcRect/>
          <a:stretch>
            <a:fillRect/>
          </a:stretch>
        </p:blipFill>
        <p:spPr bwMode="auto">
          <a:xfrm rot="8386971">
            <a:off x="3007584" y="4012989"/>
            <a:ext cx="2171700" cy="1743075"/>
          </a:xfrm>
          <a:prstGeom prst="rect">
            <a:avLst/>
          </a:prstGeom>
          <a:ln>
            <a:noFill/>
          </a:ln>
          <a:effectLst>
            <a:outerShdw blurRad="292100" dist="139700" dir="2700000" algn="tl" rotWithShape="0">
              <a:srgbClr val="333333">
                <a:alpha val="65000"/>
              </a:srgbClr>
            </a:outerShdw>
          </a:effectLst>
        </p:spPr>
      </p:pic>
      <p:sp>
        <p:nvSpPr>
          <p:cNvPr id="10" name="TextBox 9"/>
          <p:cNvSpPr txBox="1"/>
          <p:nvPr/>
        </p:nvSpPr>
        <p:spPr>
          <a:xfrm>
            <a:off x="4263636" y="5384800"/>
            <a:ext cx="1544012" cy="369332"/>
          </a:xfrm>
          <a:prstGeom prst="rect">
            <a:avLst/>
          </a:prstGeom>
          <a:noFill/>
        </p:spPr>
        <p:txBody>
          <a:bodyPr wrap="none" rtlCol="0">
            <a:spAutoFit/>
          </a:bodyPr>
          <a:lstStyle/>
          <a:p>
            <a:r>
              <a:rPr lang="en-US" dirty="0" smtClean="0"/>
              <a:t>AJAX refresh</a:t>
            </a:r>
            <a:endParaRPr lang="nl-NL" dirty="0"/>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Multi-Level Targetting</a:t>
            </a:r>
            <a:endParaRPr lang="en-US" dirty="0"/>
          </a:p>
        </p:txBody>
      </p:sp>
      <p:sp>
        <p:nvSpPr>
          <p:cNvPr id="13" name="Content Placeholder 12"/>
          <p:cNvSpPr>
            <a:spLocks noGrp="1"/>
          </p:cNvSpPr>
          <p:nvPr>
            <p:ph idx="1"/>
          </p:nvPr>
        </p:nvSpPr>
        <p:spPr/>
        <p:txBody>
          <a:bodyPr/>
          <a:lstStyle/>
          <a:p>
            <a:r>
              <a:rPr lang="en-US" dirty="0" smtClean="0"/>
              <a:t>No context switching</a:t>
            </a:r>
          </a:p>
          <a:p>
            <a:r>
              <a:rPr lang="en-US" dirty="0" smtClean="0"/>
              <a:t>Contextual tabs – results driven UI (</a:t>
            </a:r>
            <a:r>
              <a:rPr lang="en-US" dirty="0" err="1" smtClean="0"/>
              <a:t>FluentUI</a:t>
            </a:r>
            <a:r>
              <a:rPr lang="en-US" dirty="0" smtClean="0"/>
              <a:t>)</a:t>
            </a: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66900" y="2514600"/>
            <a:ext cx="5410200" cy="418445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Bulk Operations on List Items</a:t>
            </a:r>
            <a:endParaRPr lang="en-US" dirty="0"/>
          </a:p>
        </p:txBody>
      </p:sp>
      <p:sp>
        <p:nvSpPr>
          <p:cNvPr id="3" name="Content Placeholder 2"/>
          <p:cNvSpPr>
            <a:spLocks noGrp="1"/>
          </p:cNvSpPr>
          <p:nvPr>
            <p:ph idx="1"/>
          </p:nvPr>
        </p:nvSpPr>
        <p:spPr/>
        <p:txBody>
          <a:bodyPr/>
          <a:lstStyle/>
          <a:p>
            <a:r>
              <a:rPr lang="en-US" dirty="0" smtClean="0"/>
              <a:t>Instead of single-item actions, SharePoint 2010 now supports bulk operations </a:t>
            </a:r>
            <a:br>
              <a:rPr lang="en-US" dirty="0" smtClean="0"/>
            </a:br>
            <a:r>
              <a:rPr lang="en-US" dirty="0" smtClean="0"/>
              <a:t>on multiple selections</a:t>
            </a:r>
            <a:endParaRPr lang="en-US" dirty="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51037" y="3200400"/>
            <a:ext cx="6241927" cy="29718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Standards Compliance</a:t>
            </a:r>
            <a:endParaRPr lang="en-US" dirty="0"/>
          </a:p>
        </p:txBody>
      </p:sp>
      <p:sp>
        <p:nvSpPr>
          <p:cNvPr id="6" name="Text Placeholder 5"/>
          <p:cNvSpPr>
            <a:spLocks noGrp="1"/>
          </p:cNvSpPr>
          <p:nvPr>
            <p:ph idx="1"/>
          </p:nvPr>
        </p:nvSpPr>
        <p:spPr/>
        <p:txBody>
          <a:bodyPr/>
          <a:lstStyle/>
          <a:p>
            <a:r>
              <a:rPr lang="en-US" dirty="0"/>
              <a:t>WCAG 2.0 </a:t>
            </a:r>
            <a:r>
              <a:rPr lang="en-US" dirty="0" smtClean="0"/>
              <a:t>AA</a:t>
            </a:r>
            <a:endParaRPr lang="en-US" dirty="0"/>
          </a:p>
          <a:p>
            <a:r>
              <a:rPr lang="en-US" dirty="0" smtClean="0"/>
              <a:t>Well-Formed XHTML 1.0</a:t>
            </a:r>
          </a:p>
          <a:p>
            <a:r>
              <a:rPr lang="en-US" dirty="0" smtClean="0"/>
              <a:t>Cross-Browser – Class 1 Browsers</a:t>
            </a:r>
          </a:p>
          <a:p>
            <a:pPr lvl="1"/>
            <a:r>
              <a:rPr lang="en-US" dirty="0" smtClean="0"/>
              <a:t>Internet Explorer 7+</a:t>
            </a:r>
          </a:p>
          <a:p>
            <a:pPr lvl="1"/>
            <a:r>
              <a:rPr lang="en-US" dirty="0" smtClean="0"/>
              <a:t>Firefox 3.5+</a:t>
            </a:r>
          </a:p>
          <a:p>
            <a:pPr lvl="1"/>
            <a:r>
              <a:rPr lang="en-US" dirty="0" smtClean="0"/>
              <a:t>Safari 4.0+</a:t>
            </a:r>
          </a:p>
          <a:p>
            <a:r>
              <a:rPr lang="en-US" dirty="0" smtClean="0"/>
              <a:t>New Rich Text Editor supporting XHTML</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Agenda</a:t>
            </a:r>
            <a:endParaRPr lang="en-US" dirty="0"/>
          </a:p>
        </p:txBody>
      </p:sp>
      <p:sp>
        <p:nvSpPr>
          <p:cNvPr id="3" name="Content Placeholder 2"/>
          <p:cNvSpPr>
            <a:spLocks noGrp="1"/>
          </p:cNvSpPr>
          <p:nvPr>
            <p:ph idx="1"/>
          </p:nvPr>
        </p:nvSpPr>
        <p:spPr/>
        <p:txBody>
          <a:bodyPr/>
          <a:lstStyle/>
          <a:p>
            <a:r>
              <a:rPr lang="en-US" smtClean="0"/>
              <a:t>Introducing SharePoint 2010 Components</a:t>
            </a:r>
          </a:p>
          <a:p>
            <a:r>
              <a:rPr lang="en-US" smtClean="0"/>
              <a:t>The new SharePoint 2010 UI &amp; Navigation</a:t>
            </a:r>
          </a:p>
          <a:p>
            <a:r>
              <a:rPr lang="en-US" smtClean="0"/>
              <a:t>SharePoint Administration Options</a:t>
            </a:r>
          </a:p>
          <a:p>
            <a:r>
              <a:rPr lang="en-US" smtClean="0"/>
              <a:t>Sites as Collection of Pages</a:t>
            </a:r>
          </a:p>
          <a:p>
            <a:r>
              <a:rPr lang="en-US" smtClean="0"/>
              <a:t>Overview of the Various Site Templates</a:t>
            </a:r>
            <a:endParaRPr lang="en-US"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DEMO</a:t>
            </a:r>
            <a:endParaRPr lang="en-US" dirty="0"/>
          </a:p>
        </p:txBody>
      </p:sp>
      <p:sp>
        <p:nvSpPr>
          <p:cNvPr id="5" name="Text Placeholder 4"/>
          <p:cNvSpPr>
            <a:spLocks noGrp="1"/>
          </p:cNvSpPr>
          <p:nvPr>
            <p:ph type="body" sz="quarter" idx="10"/>
          </p:nvPr>
        </p:nvSpPr>
        <p:spPr/>
        <p:txBody>
          <a:bodyPr/>
          <a:lstStyle/>
          <a:p>
            <a:r>
              <a:rPr lang="en-US" b="1" dirty="0" smtClean="0"/>
              <a:t>SharePoint 2010 User Interface</a:t>
            </a:r>
            <a:endParaRPr lang="en-US" b="1" dirty="0"/>
          </a:p>
        </p:txBody>
      </p:sp>
    </p:spTree>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Agenda</a:t>
            </a:r>
            <a:endParaRPr lang="en-US" dirty="0"/>
          </a:p>
        </p:txBody>
      </p:sp>
      <p:sp>
        <p:nvSpPr>
          <p:cNvPr id="3" name="Content Placeholder 2"/>
          <p:cNvSpPr>
            <a:spLocks noGrp="1"/>
          </p:cNvSpPr>
          <p:nvPr>
            <p:ph idx="1"/>
          </p:nvPr>
        </p:nvSpPr>
        <p:spPr/>
        <p:txBody>
          <a:bodyPr/>
          <a:lstStyle/>
          <a:p>
            <a:pPr>
              <a:buFont typeface="Wingdings" pitchFamily="2" charset="2"/>
              <a:buChar char="ü"/>
            </a:pPr>
            <a:r>
              <a:rPr lang="en-US" dirty="0" smtClean="0">
                <a:solidFill>
                  <a:schemeClr val="bg1">
                    <a:lumMod val="50000"/>
                  </a:schemeClr>
                </a:solidFill>
              </a:rPr>
              <a:t>Introducing SharePoint 2010 Components</a:t>
            </a:r>
          </a:p>
          <a:p>
            <a:pPr>
              <a:buFont typeface="Wingdings" pitchFamily="2" charset="2"/>
              <a:buChar char="ü"/>
            </a:pPr>
            <a:r>
              <a:rPr lang="en-US" dirty="0" smtClean="0">
                <a:solidFill>
                  <a:schemeClr val="bg1">
                    <a:lumMod val="50000"/>
                  </a:schemeClr>
                </a:solidFill>
              </a:rPr>
              <a:t>The new SharePoint 2010 UI &amp; Navigation</a:t>
            </a:r>
          </a:p>
          <a:p>
            <a:pPr>
              <a:buFont typeface="Wingdings" pitchFamily="2" charset="2"/>
              <a:buChar char="Ø"/>
            </a:pPr>
            <a:r>
              <a:rPr lang="en-US" dirty="0" smtClean="0"/>
              <a:t>SharePoint Administration Options</a:t>
            </a:r>
          </a:p>
          <a:p>
            <a:r>
              <a:rPr lang="en-US" dirty="0" smtClean="0"/>
              <a:t>Sites as Collection of Pages</a:t>
            </a:r>
          </a:p>
          <a:p>
            <a:r>
              <a:rPr lang="en-US" dirty="0" smtClean="0"/>
              <a:t>Overview of the Various Site Templates</a:t>
            </a:r>
          </a:p>
        </p:txBody>
      </p:sp>
    </p:spTree>
    <p:extLst>
      <p:ext uri="{BB962C8B-B14F-4D97-AF65-F5344CB8AC3E}">
        <p14:creationId xmlns:p14="http://schemas.microsoft.com/office/powerpoint/2010/main" val="30534538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ounded Rectangle 13"/>
          <p:cNvSpPr/>
          <p:nvPr/>
        </p:nvSpPr>
        <p:spPr>
          <a:xfrm>
            <a:off x="381000" y="1219200"/>
            <a:ext cx="8382000" cy="548640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0" name="Rectangle 19"/>
          <p:cNvSpPr/>
          <p:nvPr/>
        </p:nvSpPr>
        <p:spPr>
          <a:xfrm>
            <a:off x="4800600" y="2057400"/>
            <a:ext cx="3733800" cy="41148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21" name="TextBox 20"/>
          <p:cNvSpPr txBox="1"/>
          <p:nvPr/>
        </p:nvSpPr>
        <p:spPr>
          <a:xfrm>
            <a:off x="4876800" y="4876800"/>
            <a:ext cx="2057400" cy="646331"/>
          </a:xfrm>
          <a:prstGeom prst="rect">
            <a:avLst/>
          </a:prstGeom>
          <a:noFill/>
        </p:spPr>
        <p:txBody>
          <a:bodyPr wrap="square" rtlCol="0">
            <a:spAutoFit/>
          </a:bodyPr>
          <a:lstStyle/>
          <a:p>
            <a:r>
              <a:rPr lang="en-US" dirty="0" smtClean="0">
                <a:solidFill>
                  <a:schemeClr val="bg1"/>
                </a:solidFill>
              </a:rPr>
              <a:t>Site</a:t>
            </a:r>
          </a:p>
          <a:p>
            <a:r>
              <a:rPr lang="en-US" dirty="0" smtClean="0">
                <a:solidFill>
                  <a:schemeClr val="bg1"/>
                </a:solidFill>
              </a:rPr>
              <a:t>Collection</a:t>
            </a:r>
            <a:endParaRPr lang="en-US" dirty="0">
              <a:solidFill>
                <a:schemeClr val="bg1"/>
              </a:solidFill>
            </a:endParaRPr>
          </a:p>
        </p:txBody>
      </p:sp>
      <p:sp>
        <p:nvSpPr>
          <p:cNvPr id="18" name="Rectangle 17"/>
          <p:cNvSpPr/>
          <p:nvPr/>
        </p:nvSpPr>
        <p:spPr>
          <a:xfrm>
            <a:off x="838200" y="2057400"/>
            <a:ext cx="3733800" cy="41148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2" name="Title 1"/>
          <p:cNvSpPr>
            <a:spLocks noGrp="1"/>
          </p:cNvSpPr>
          <p:nvPr>
            <p:ph type="title"/>
          </p:nvPr>
        </p:nvSpPr>
        <p:spPr/>
        <p:txBody>
          <a:bodyPr/>
          <a:lstStyle/>
          <a:p>
            <a:r>
              <a:rPr dirty="0" smtClean="0"/>
              <a:t>SharePoint </a:t>
            </a:r>
            <a:r>
              <a:rPr lang="en-US" dirty="0" smtClean="0"/>
              <a:t>Hierarchy</a:t>
            </a:r>
            <a:endParaRPr lang="en-US" dirty="0"/>
          </a:p>
        </p:txBody>
      </p:sp>
      <p:graphicFrame>
        <p:nvGraphicFramePr>
          <p:cNvPr id="10" name="Diagram 9"/>
          <p:cNvGraphicFramePr/>
          <p:nvPr/>
        </p:nvGraphicFramePr>
        <p:xfrm>
          <a:off x="5029200" y="2057400"/>
          <a:ext cx="33528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5" name="TextBox 14"/>
          <p:cNvSpPr txBox="1"/>
          <p:nvPr/>
        </p:nvSpPr>
        <p:spPr>
          <a:xfrm>
            <a:off x="1143000" y="1447800"/>
            <a:ext cx="2057400" cy="369332"/>
          </a:xfrm>
          <a:prstGeom prst="rect">
            <a:avLst/>
          </a:prstGeom>
          <a:noFill/>
        </p:spPr>
        <p:txBody>
          <a:bodyPr wrap="square" rtlCol="0">
            <a:spAutoFit/>
          </a:bodyPr>
          <a:lstStyle/>
          <a:p>
            <a:r>
              <a:rPr lang="en-US" dirty="0" smtClean="0">
                <a:solidFill>
                  <a:schemeClr val="bg1"/>
                </a:solidFill>
              </a:rPr>
              <a:t>Web Application</a:t>
            </a:r>
            <a:endParaRPr lang="en-US" dirty="0">
              <a:solidFill>
                <a:schemeClr val="bg1"/>
              </a:solidFill>
            </a:endParaRPr>
          </a:p>
        </p:txBody>
      </p:sp>
      <p:graphicFrame>
        <p:nvGraphicFramePr>
          <p:cNvPr id="17" name="Diagram 16"/>
          <p:cNvGraphicFramePr/>
          <p:nvPr/>
        </p:nvGraphicFramePr>
        <p:xfrm>
          <a:off x="990600" y="2049477"/>
          <a:ext cx="3352800" cy="40640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19" name="TextBox 18"/>
          <p:cNvSpPr txBox="1"/>
          <p:nvPr/>
        </p:nvSpPr>
        <p:spPr>
          <a:xfrm>
            <a:off x="990600" y="4876800"/>
            <a:ext cx="2057400" cy="646331"/>
          </a:xfrm>
          <a:prstGeom prst="rect">
            <a:avLst/>
          </a:prstGeom>
          <a:noFill/>
        </p:spPr>
        <p:txBody>
          <a:bodyPr wrap="square" rtlCol="0">
            <a:spAutoFit/>
          </a:bodyPr>
          <a:lstStyle/>
          <a:p>
            <a:r>
              <a:rPr lang="en-US" dirty="0" smtClean="0">
                <a:solidFill>
                  <a:schemeClr val="bg1"/>
                </a:solidFill>
              </a:rPr>
              <a:t>Site</a:t>
            </a:r>
          </a:p>
          <a:p>
            <a:r>
              <a:rPr lang="en-US" dirty="0" smtClean="0">
                <a:solidFill>
                  <a:schemeClr val="bg1"/>
                </a:solidFill>
              </a:rPr>
              <a:t>Collection</a:t>
            </a:r>
            <a:endParaRPr lang="en-US" dirty="0">
              <a:solidFill>
                <a:schemeClr val="bg1"/>
              </a:solidFill>
            </a:endParaRP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smtClean="0"/>
              <a:t>SharePoint Terminolog</a:t>
            </a:r>
            <a:r>
              <a:rPr lang="en-US" dirty="0" smtClean="0"/>
              <a:t>y</a:t>
            </a:r>
            <a:endParaRPr lang="en-US" dirty="0"/>
          </a:p>
        </p:txBody>
      </p:sp>
      <p:sp>
        <p:nvSpPr>
          <p:cNvPr id="5" name="Rectangle 4"/>
          <p:cNvSpPr/>
          <p:nvPr/>
        </p:nvSpPr>
        <p:spPr bwMode="auto">
          <a:xfrm>
            <a:off x="1219200" y="1828800"/>
            <a:ext cx="7467600" cy="426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6" name="Rectangle 5"/>
          <p:cNvSpPr/>
          <p:nvPr/>
        </p:nvSpPr>
        <p:spPr bwMode="auto">
          <a:xfrm>
            <a:off x="1371600" y="2286000"/>
            <a:ext cx="7162800" cy="3657600"/>
          </a:xfrm>
          <a:prstGeom prst="rect">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7" name="Rectangle 6"/>
          <p:cNvSpPr/>
          <p:nvPr/>
        </p:nvSpPr>
        <p:spPr bwMode="auto">
          <a:xfrm>
            <a:off x="1524000" y="2743200"/>
            <a:ext cx="6858000" cy="3048000"/>
          </a:xfrm>
          <a:prstGeom prst="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8" name="Rectangle 7"/>
          <p:cNvSpPr/>
          <p:nvPr/>
        </p:nvSpPr>
        <p:spPr bwMode="auto">
          <a:xfrm>
            <a:off x="1676400" y="3276600"/>
            <a:ext cx="6553200" cy="914400"/>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9" name="Rectangle 8"/>
          <p:cNvSpPr/>
          <p:nvPr/>
        </p:nvSpPr>
        <p:spPr bwMode="auto">
          <a:xfrm>
            <a:off x="1676400" y="4191000"/>
            <a:ext cx="6553200" cy="1371600"/>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3" name="Content Placeholder 2"/>
          <p:cNvSpPr>
            <a:spLocks noGrp="1"/>
          </p:cNvSpPr>
          <p:nvPr>
            <p:ph idx="1"/>
          </p:nvPr>
        </p:nvSpPr>
        <p:spPr>
          <a:xfrm>
            <a:off x="1143000" y="1412875"/>
            <a:ext cx="6781800" cy="4179606"/>
          </a:xfrm>
          <a:ln w="3175">
            <a:noFill/>
          </a:ln>
        </p:spPr>
        <p:txBody>
          <a:bodyPr>
            <a:normAutofit fontScale="92500" lnSpcReduction="10000"/>
          </a:bodyPr>
          <a:lstStyle/>
          <a:p>
            <a:pPr>
              <a:buNone/>
            </a:pPr>
            <a:endParaRPr lang="en-US" sz="2800" b="1" dirty="0" smtClean="0">
              <a:latin typeface="Lucida Console" pitchFamily="49" charset="0"/>
            </a:endParaRPr>
          </a:p>
          <a:p>
            <a:pPr>
              <a:buNone/>
            </a:pPr>
            <a:r>
              <a:rPr lang="en-US" sz="2800" dirty="0" smtClean="0"/>
              <a:t>  - Web Application</a:t>
            </a:r>
            <a:endParaRPr lang="en-US" sz="2800" b="1" dirty="0" smtClean="0">
              <a:latin typeface="Lucida Console" pitchFamily="49" charset="0"/>
            </a:endParaRPr>
          </a:p>
          <a:p>
            <a:pPr>
              <a:buNone/>
            </a:pPr>
            <a:r>
              <a:rPr lang="en-US" sz="2800" dirty="0" smtClean="0"/>
              <a:t>    - Site Collection</a:t>
            </a:r>
            <a:endParaRPr lang="en-US" sz="2800" b="1" dirty="0" smtClean="0">
              <a:latin typeface="Lucida Console" pitchFamily="49" charset="0"/>
            </a:endParaRPr>
          </a:p>
          <a:p>
            <a:pPr>
              <a:buNone/>
            </a:pPr>
            <a:r>
              <a:rPr lang="en-US" sz="2800" dirty="0" smtClean="0"/>
              <a:t>      - Site</a:t>
            </a:r>
            <a:endParaRPr lang="en-US" sz="1800" b="1" dirty="0" smtClean="0">
              <a:latin typeface="Lucida Console" pitchFamily="49" charset="0"/>
            </a:endParaRPr>
          </a:p>
          <a:p>
            <a:pPr>
              <a:buNone/>
            </a:pPr>
            <a:r>
              <a:rPr lang="en-US" sz="2800" dirty="0" smtClean="0"/>
              <a:t>        - List</a:t>
            </a:r>
            <a:endParaRPr lang="en-US" sz="1800" b="1" dirty="0" smtClean="0">
              <a:latin typeface="Lucida Console" pitchFamily="49" charset="0"/>
            </a:endParaRPr>
          </a:p>
          <a:p>
            <a:pPr>
              <a:buNone/>
            </a:pPr>
            <a:r>
              <a:rPr lang="en-US" sz="2800" dirty="0" smtClean="0"/>
              <a:t>          - Item</a:t>
            </a:r>
            <a:endParaRPr lang="en-US" sz="1800" b="1" dirty="0" smtClean="0">
              <a:latin typeface="Lucida Console" pitchFamily="49" charset="0"/>
            </a:endParaRPr>
          </a:p>
          <a:p>
            <a:pPr>
              <a:buNone/>
            </a:pPr>
            <a:r>
              <a:rPr lang="en-US" sz="2800" dirty="0" smtClean="0"/>
              <a:t>        - Document Library</a:t>
            </a:r>
            <a:endParaRPr lang="en-US" sz="1800" b="1" dirty="0" smtClean="0">
              <a:latin typeface="Lucida Console" pitchFamily="49" charset="0"/>
            </a:endParaRPr>
          </a:p>
          <a:p>
            <a:pPr>
              <a:buNone/>
            </a:pPr>
            <a:r>
              <a:rPr lang="en-US" sz="2800" dirty="0" smtClean="0"/>
              <a:t>          - File</a:t>
            </a:r>
            <a:endParaRPr lang="en-US" sz="1800" b="1" dirty="0" smtClean="0">
              <a:latin typeface="Lucida Console" pitchFamily="49" charset="0"/>
            </a:endParaRPr>
          </a:p>
          <a:p>
            <a:pPr>
              <a:buNone/>
            </a:pPr>
            <a:r>
              <a:rPr lang="en-US" sz="2800" dirty="0" smtClean="0"/>
              <a:t>          - Folder</a:t>
            </a:r>
            <a:endParaRPr lang="en-US" sz="2800" b="1" dirty="0">
              <a:latin typeface="Lucida Console" pitchFamily="49" charset="0"/>
            </a:endParaRP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Administration Sites</a:t>
            </a:r>
            <a:endParaRPr lang="en-US" dirty="0"/>
          </a:p>
        </p:txBody>
      </p:sp>
      <p:sp>
        <p:nvSpPr>
          <p:cNvPr id="3" name="Content Placeholder 2"/>
          <p:cNvSpPr>
            <a:spLocks noGrp="1"/>
          </p:cNvSpPr>
          <p:nvPr>
            <p:ph idx="1"/>
          </p:nvPr>
        </p:nvSpPr>
        <p:spPr/>
        <p:txBody>
          <a:bodyPr/>
          <a:lstStyle/>
          <a:p>
            <a:r>
              <a:rPr lang="en-US" dirty="0" smtClean="0"/>
              <a:t>Central Administration</a:t>
            </a:r>
          </a:p>
          <a:p>
            <a:pPr lvl="1"/>
            <a:r>
              <a:rPr lang="en-US" dirty="0" smtClean="0"/>
              <a:t>Accessible by farm administrators</a:t>
            </a:r>
          </a:p>
          <a:p>
            <a:pPr lvl="1"/>
            <a:r>
              <a:rPr lang="en-US" dirty="0" smtClean="0"/>
              <a:t>Used to manage servers in the farm</a:t>
            </a:r>
          </a:p>
          <a:p>
            <a:r>
              <a:rPr lang="en-US" dirty="0" smtClean="0"/>
              <a:t>Site Settings</a:t>
            </a:r>
          </a:p>
          <a:p>
            <a:pPr lvl="1"/>
            <a:r>
              <a:rPr lang="en-US" dirty="0" smtClean="0"/>
              <a:t>Administration site for SharePoint sites</a:t>
            </a:r>
          </a:p>
          <a:p>
            <a:pPr lvl="1"/>
            <a:r>
              <a:rPr lang="en-US" dirty="0" smtClean="0"/>
              <a:t>Top level site in the site collection has </a:t>
            </a:r>
            <a:br>
              <a:rPr lang="en-US" dirty="0" smtClean="0"/>
            </a:br>
            <a:r>
              <a:rPr lang="en-US" dirty="0" smtClean="0"/>
              <a:t>additional options</a:t>
            </a:r>
            <a:endParaRPr lang="en-US" dirty="0"/>
          </a:p>
        </p:txBody>
      </p:sp>
    </p:spTree>
    <p:extLst>
      <p:ext uri="{BB962C8B-B14F-4D97-AF65-F5344CB8AC3E}">
        <p14:creationId xmlns:p14="http://schemas.microsoft.com/office/powerpoint/2010/main" val="42881635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Agenda</a:t>
            </a:r>
            <a:endParaRPr lang="en-US" dirty="0"/>
          </a:p>
        </p:txBody>
      </p:sp>
      <p:sp>
        <p:nvSpPr>
          <p:cNvPr id="3" name="Content Placeholder 2"/>
          <p:cNvSpPr>
            <a:spLocks noGrp="1"/>
          </p:cNvSpPr>
          <p:nvPr>
            <p:ph idx="1"/>
          </p:nvPr>
        </p:nvSpPr>
        <p:spPr/>
        <p:txBody>
          <a:bodyPr/>
          <a:lstStyle/>
          <a:p>
            <a:pPr>
              <a:buFont typeface="Wingdings" pitchFamily="2" charset="2"/>
              <a:buChar char="ü"/>
            </a:pPr>
            <a:r>
              <a:rPr lang="en-US" dirty="0" smtClean="0">
                <a:solidFill>
                  <a:schemeClr val="bg1">
                    <a:lumMod val="50000"/>
                  </a:schemeClr>
                </a:solidFill>
              </a:rPr>
              <a:t>Introducing SharePoint 2010 Components</a:t>
            </a:r>
          </a:p>
          <a:p>
            <a:pPr>
              <a:buFont typeface="Wingdings" pitchFamily="2" charset="2"/>
              <a:buChar char="ü"/>
            </a:pPr>
            <a:r>
              <a:rPr lang="en-US" dirty="0" smtClean="0">
                <a:solidFill>
                  <a:schemeClr val="bg1">
                    <a:lumMod val="50000"/>
                  </a:schemeClr>
                </a:solidFill>
              </a:rPr>
              <a:t>The new SharePoint 2010 UI &amp; Navigation</a:t>
            </a:r>
          </a:p>
          <a:p>
            <a:pPr>
              <a:buFont typeface="Wingdings" pitchFamily="2" charset="2"/>
              <a:buChar char="ü"/>
            </a:pPr>
            <a:r>
              <a:rPr lang="en-US" dirty="0" smtClean="0">
                <a:solidFill>
                  <a:schemeClr val="bg1">
                    <a:lumMod val="50000"/>
                  </a:schemeClr>
                </a:solidFill>
              </a:rPr>
              <a:t>SharePoint Administration Options</a:t>
            </a:r>
          </a:p>
          <a:p>
            <a:pPr>
              <a:buFont typeface="Wingdings" pitchFamily="2" charset="2"/>
              <a:buChar char="Ø"/>
            </a:pPr>
            <a:r>
              <a:rPr lang="en-US" dirty="0" smtClean="0"/>
              <a:t>Sites as Collection of Pages</a:t>
            </a:r>
          </a:p>
          <a:p>
            <a:r>
              <a:rPr lang="en-US" dirty="0" smtClean="0"/>
              <a:t>Overview of the Various Site Templates</a:t>
            </a:r>
          </a:p>
        </p:txBody>
      </p:sp>
    </p:spTree>
    <p:extLst>
      <p:ext uri="{BB962C8B-B14F-4D97-AF65-F5344CB8AC3E}">
        <p14:creationId xmlns:p14="http://schemas.microsoft.com/office/powerpoint/2010/main" val="406437205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2133600"/>
            <a:ext cx="8382000" cy="2590800"/>
          </a:xfrm>
        </p:spPr>
        <p:txBody>
          <a:bodyPr/>
          <a:lstStyle/>
          <a:p>
            <a:pPr marL="0" indent="0" algn="ctr">
              <a:buNone/>
            </a:pPr>
            <a:r>
              <a:rPr lang="en-US" sz="6600" dirty="0" smtClean="0"/>
              <a:t>Sites </a:t>
            </a:r>
            <a:r>
              <a:rPr lang="en-US" sz="6600" dirty="0"/>
              <a:t>are </a:t>
            </a:r>
            <a:r>
              <a:rPr lang="en-US" sz="6600" i="1" dirty="0"/>
              <a:t>collections </a:t>
            </a:r>
            <a:r>
              <a:rPr lang="en-US" sz="6600" dirty="0"/>
              <a:t>of </a:t>
            </a:r>
            <a:r>
              <a:rPr lang="en-US" sz="6600" b="1" u="sng" dirty="0" smtClean="0"/>
              <a:t>Pages</a:t>
            </a:r>
            <a:endParaRPr lang="nl-NL" sz="6600" b="1" u="sng" dirty="0"/>
          </a:p>
          <a:p>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47114"/>
          <a:stretch/>
        </p:blipFill>
        <p:spPr bwMode="auto">
          <a:xfrm>
            <a:off x="6172200" y="1273302"/>
            <a:ext cx="2523744" cy="215265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4" descr="Ribbon3.png"/>
          <p:cNvPicPr>
            <a:picLocks noChangeAspect="1"/>
          </p:cNvPicPr>
          <p:nvPr/>
        </p:nvPicPr>
        <p:blipFill>
          <a:blip r:embed="rId4" cstate="print"/>
          <a:srcRect l="30000" t="26667" r="30000" b="46666"/>
          <a:stretch>
            <a:fillRect/>
          </a:stretch>
        </p:blipFill>
        <p:spPr>
          <a:xfrm>
            <a:off x="4800600" y="3276600"/>
            <a:ext cx="3657600" cy="1828800"/>
          </a:xfrm>
          <a:prstGeom prst="rect">
            <a:avLst/>
          </a:prstGeom>
          <a:ln>
            <a:noFill/>
          </a:ln>
          <a:effectLst>
            <a:outerShdw blurRad="292100" dist="139700" dir="2700000" algn="tl" rotWithShape="0">
              <a:srgbClr val="333333">
                <a:alpha val="65000"/>
              </a:srgbClr>
            </a:outerShdw>
          </a:effectLst>
        </p:spPr>
      </p:pic>
      <p:sp>
        <p:nvSpPr>
          <p:cNvPr id="2" name="Title 1"/>
          <p:cNvSpPr>
            <a:spLocks noGrp="1"/>
          </p:cNvSpPr>
          <p:nvPr>
            <p:ph type="title"/>
          </p:nvPr>
        </p:nvSpPr>
        <p:spPr/>
        <p:txBody>
          <a:bodyPr/>
          <a:lstStyle/>
          <a:p>
            <a:r>
              <a:rPr lang="nl-NL" smtClean="0"/>
              <a:t>Pages Everywhere</a:t>
            </a:r>
            <a:endParaRPr lang="nl-NL" dirty="0"/>
          </a:p>
        </p:txBody>
      </p:sp>
      <p:sp>
        <p:nvSpPr>
          <p:cNvPr id="3" name="Text Placeholder 2"/>
          <p:cNvSpPr>
            <a:spLocks noGrp="1"/>
          </p:cNvSpPr>
          <p:nvPr>
            <p:ph idx="1"/>
          </p:nvPr>
        </p:nvSpPr>
        <p:spPr/>
        <p:txBody>
          <a:bodyPr/>
          <a:lstStyle/>
          <a:p>
            <a:r>
              <a:rPr lang="en-US" dirty="0" smtClean="0"/>
              <a:t>Every team site has a </a:t>
            </a:r>
            <a:br>
              <a:rPr lang="en-US" dirty="0" smtClean="0"/>
            </a:br>
            <a:r>
              <a:rPr lang="en-US" dirty="0" smtClean="0"/>
              <a:t>wiki pages library</a:t>
            </a:r>
          </a:p>
          <a:p>
            <a:r>
              <a:rPr lang="en-US" dirty="0" smtClean="0"/>
              <a:t>Create a new page with a </a:t>
            </a:r>
            <a:br>
              <a:rPr lang="en-US" dirty="0" smtClean="0"/>
            </a:br>
            <a:r>
              <a:rPr lang="en-US" dirty="0" smtClean="0"/>
              <a:t>single click</a:t>
            </a:r>
          </a:p>
          <a:p>
            <a:pPr lvl="1"/>
            <a:r>
              <a:rPr lang="en-US" dirty="0" smtClean="0"/>
              <a:t>Just enter a name</a:t>
            </a:r>
          </a:p>
          <a:p>
            <a:pPr lvl="1"/>
            <a:r>
              <a:rPr lang="en-US" dirty="0" smtClean="0"/>
              <a:t>Ready to go</a:t>
            </a:r>
          </a:p>
          <a:p>
            <a:r>
              <a:rPr lang="en-US" dirty="0" smtClean="0"/>
              <a:t>[[Wiki Linking]] to </a:t>
            </a:r>
          </a:p>
          <a:p>
            <a:pPr lvl="1"/>
            <a:r>
              <a:rPr lang="en-US" dirty="0" smtClean="0"/>
              <a:t>Pages</a:t>
            </a:r>
          </a:p>
          <a:p>
            <a:pPr lvl="1"/>
            <a:r>
              <a:rPr lang="en-US" dirty="0" smtClean="0"/>
              <a:t>Lists</a:t>
            </a:r>
          </a:p>
          <a:p>
            <a:pPr lvl="1"/>
            <a:r>
              <a:rPr lang="en-US" dirty="0" smtClean="0"/>
              <a:t>Items</a:t>
            </a:r>
          </a:p>
          <a:p>
            <a:pPr lvl="1"/>
            <a:r>
              <a:rPr lang="en-US" dirty="0" smtClean="0"/>
              <a:t>Documents</a:t>
            </a:r>
          </a:p>
          <a:p>
            <a:endParaRPr lang="nl-NL" dirty="0"/>
          </a:p>
        </p:txBody>
      </p:sp>
      <p:pic>
        <p:nvPicPr>
          <p:cNvPr id="6" name="Picture 5" descr="Ribbon3.png"/>
          <p:cNvPicPr>
            <a:picLocks noChangeAspect="1"/>
          </p:cNvPicPr>
          <p:nvPr/>
        </p:nvPicPr>
        <p:blipFill>
          <a:blip r:embed="rId5" cstate="print"/>
          <a:srcRect l="15000" t="22222" r="2500" b="40000"/>
          <a:stretch>
            <a:fillRect/>
          </a:stretch>
        </p:blipFill>
        <p:spPr>
          <a:xfrm>
            <a:off x="2895600" y="4923752"/>
            <a:ext cx="5410200" cy="1858048"/>
          </a:xfrm>
          <a:prstGeom prst="rect">
            <a:avLst/>
          </a:prstGeom>
          <a:ln>
            <a:noFill/>
          </a:ln>
          <a:effectLst>
            <a:outerShdw blurRad="292100" dist="139700" dir="2700000" algn="tl" rotWithShape="0">
              <a:srgbClr val="333333">
                <a:alpha val="65000"/>
              </a:srgbClr>
            </a:outerShdw>
          </a:effec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51487"/>
          <a:stretch/>
        </p:blipFill>
        <p:spPr bwMode="auto">
          <a:xfrm>
            <a:off x="1523999" y="5257800"/>
            <a:ext cx="4731703" cy="13335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smtClean="0"/>
              <a:t>Edit Like in Word</a:t>
            </a:r>
            <a:endParaRPr lang="en-US" dirty="0"/>
          </a:p>
        </p:txBody>
      </p:sp>
      <p:sp>
        <p:nvSpPr>
          <p:cNvPr id="4" name="Text Placeholder 3"/>
          <p:cNvSpPr>
            <a:spLocks noGrp="1"/>
          </p:cNvSpPr>
          <p:nvPr>
            <p:ph idx="1"/>
          </p:nvPr>
        </p:nvSpPr>
        <p:spPr/>
        <p:txBody>
          <a:bodyPr/>
          <a:lstStyle/>
          <a:p>
            <a:r>
              <a:rPr lang="en-US" smtClean="0"/>
              <a:t>Single click editing experience</a:t>
            </a:r>
          </a:p>
          <a:p>
            <a:pPr lvl="1"/>
            <a:r>
              <a:rPr lang="en-US" smtClean="0"/>
              <a:t>Transition to edit is quick and seamless</a:t>
            </a:r>
          </a:p>
          <a:p>
            <a:r>
              <a:rPr lang="en-US" smtClean="0"/>
              <a:t>Type into page and format text like in Word</a:t>
            </a:r>
          </a:p>
          <a:p>
            <a:pPr lvl="1"/>
            <a:r>
              <a:rPr lang="en-US" smtClean="0"/>
              <a:t>Full set of rich text controls for formatting and layout</a:t>
            </a:r>
          </a:p>
          <a:p>
            <a:r>
              <a:rPr lang="en-US" smtClean="0"/>
              <a:t>Streamlined insert experience for images, links</a:t>
            </a:r>
          </a:p>
          <a:p>
            <a:pPr lvl="1"/>
            <a:r>
              <a:rPr lang="en-US" smtClean="0"/>
              <a:t>Asset library</a:t>
            </a:r>
            <a:endParaRPr lang="en-US" dirty="0" smtClean="0"/>
          </a:p>
        </p:txBody>
      </p:sp>
      <p:pic>
        <p:nvPicPr>
          <p:cNvPr id="9" name="Picture 8" descr="Ribbon3.png"/>
          <p:cNvPicPr>
            <a:picLocks noChangeAspect="1"/>
          </p:cNvPicPr>
          <p:nvPr/>
        </p:nvPicPr>
        <p:blipFill>
          <a:blip r:embed="rId4" cstate="print"/>
          <a:srcRect r="795" b="4350"/>
          <a:stretch>
            <a:fillRect/>
          </a:stretch>
        </p:blipFill>
        <p:spPr>
          <a:xfrm>
            <a:off x="393700" y="5595815"/>
            <a:ext cx="1209675" cy="892969"/>
          </a:xfrm>
          <a:prstGeom prst="rect">
            <a:avLst/>
          </a:prstGeom>
          <a:ln>
            <a:noFill/>
          </a:ln>
          <a:effectLst>
            <a:outerShdw blurRad="292100" dist="139700" dir="2700000" algn="tl" rotWithShape="0">
              <a:srgbClr val="333333">
                <a:alpha val="65000"/>
              </a:srgbClr>
            </a:outerShdw>
          </a:effectLst>
        </p:spPr>
      </p:pic>
      <p:pic>
        <p:nvPicPr>
          <p:cNvPr id="11" name="Picture 10" descr="Ribbon3.png"/>
          <p:cNvPicPr>
            <a:picLocks noChangeAspect="1"/>
          </p:cNvPicPr>
          <p:nvPr/>
        </p:nvPicPr>
        <p:blipFill>
          <a:blip r:embed="rId5" cstate="print"/>
          <a:srcRect l="30278" t="36516" r="30000" b="39445"/>
          <a:stretch>
            <a:fillRect/>
          </a:stretch>
        </p:blipFill>
        <p:spPr>
          <a:xfrm>
            <a:off x="5981700" y="5339434"/>
            <a:ext cx="3009900" cy="1366166"/>
          </a:xfrm>
          <a:prstGeom prst="rect">
            <a:avLst/>
          </a:prstGeom>
          <a:ln>
            <a:noFill/>
          </a:ln>
          <a:effectLst>
            <a:outerShdw blurRad="292100" dist="139700" dir="2700000" algn="tl" rotWithShape="0">
              <a:srgbClr val="333333">
                <a:alpha val="65000"/>
              </a:srgbClr>
            </a:outerShdw>
          </a:effectLst>
        </p:spPr>
      </p:pic>
      <p:graphicFrame>
        <p:nvGraphicFramePr>
          <p:cNvPr id="7" name="Diagram 6"/>
          <p:cNvGraphicFramePr/>
          <p:nvPr>
            <p:extLst>
              <p:ext uri="{D42A27DB-BD31-4B8C-83A1-F6EECF244321}">
                <p14:modId xmlns:p14="http://schemas.microsoft.com/office/powerpoint/2010/main" val="695339342"/>
              </p:ext>
            </p:extLst>
          </p:nvPr>
        </p:nvGraphicFramePr>
        <p:xfrm>
          <a:off x="304800" y="4567115"/>
          <a:ext cx="8686800" cy="60960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Safe and Simple</a:t>
            </a:r>
            <a:endParaRPr lang="en-US" dirty="0"/>
          </a:p>
        </p:txBody>
      </p:sp>
      <p:sp>
        <p:nvSpPr>
          <p:cNvPr id="3" name="Text Placeholder 2"/>
          <p:cNvSpPr>
            <a:spLocks noGrp="1"/>
          </p:cNvSpPr>
          <p:nvPr>
            <p:ph idx="1"/>
          </p:nvPr>
        </p:nvSpPr>
        <p:spPr/>
        <p:txBody>
          <a:bodyPr/>
          <a:lstStyle/>
          <a:p>
            <a:r>
              <a:rPr lang="en-US" dirty="0" smtClean="0"/>
              <a:t>Auto-save every minute, no data-loss</a:t>
            </a:r>
          </a:p>
          <a:p>
            <a:pPr lvl="1"/>
            <a:r>
              <a:rPr lang="en-US" dirty="0" smtClean="0"/>
              <a:t>Only save if user </a:t>
            </a:r>
            <a:br>
              <a:rPr lang="en-US" dirty="0" smtClean="0"/>
            </a:br>
            <a:r>
              <a:rPr lang="en-US" dirty="0" smtClean="0"/>
              <a:t>made changes</a:t>
            </a:r>
          </a:p>
          <a:p>
            <a:r>
              <a:rPr lang="en-US" dirty="0" smtClean="0"/>
              <a:t>Edit \ Stop Editing – </a:t>
            </a:r>
            <a:br>
              <a:rPr lang="en-US" dirty="0" smtClean="0"/>
            </a:br>
            <a:r>
              <a:rPr lang="en-US" dirty="0" smtClean="0"/>
              <a:t>no prompts</a:t>
            </a:r>
          </a:p>
          <a:p>
            <a:r>
              <a:rPr lang="en-US" dirty="0" smtClean="0"/>
              <a:t>Whoops Protection</a:t>
            </a:r>
          </a:p>
          <a:p>
            <a:pPr lvl="1"/>
            <a:r>
              <a:rPr lang="en-US" dirty="0" smtClean="0"/>
              <a:t>Rich Text Editor has </a:t>
            </a:r>
            <a:br>
              <a:rPr lang="en-US" dirty="0" smtClean="0"/>
            </a:br>
            <a:r>
              <a:rPr lang="en-US" dirty="0" smtClean="0"/>
              <a:t>undo stack</a:t>
            </a:r>
          </a:p>
          <a:p>
            <a:pPr lvl="1"/>
            <a:r>
              <a:rPr lang="en-US" dirty="0" smtClean="0"/>
              <a:t>Versioning turning on, </a:t>
            </a:r>
            <a:br>
              <a:rPr lang="en-US" dirty="0" smtClean="0"/>
            </a:br>
            <a:r>
              <a:rPr lang="en-US" dirty="0" smtClean="0"/>
              <a:t>in case you want to revert</a:t>
            </a:r>
          </a:p>
          <a:p>
            <a:endParaRPr lang="nl-NL" dirty="0"/>
          </a:p>
        </p:txBody>
      </p:sp>
      <p:pic>
        <p:nvPicPr>
          <p:cNvPr id="4" name="Picture 4"/>
          <p:cNvPicPr>
            <a:picLocks noChangeAspect="1" noChangeArrowheads="1"/>
          </p:cNvPicPr>
          <p:nvPr/>
        </p:nvPicPr>
        <p:blipFill>
          <a:blip r:embed="rId3" cstate="print"/>
          <a:srcRect/>
          <a:stretch>
            <a:fillRect/>
          </a:stretch>
        </p:blipFill>
        <p:spPr bwMode="auto">
          <a:xfrm>
            <a:off x="4705256" y="1447800"/>
            <a:ext cx="4057744" cy="1752600"/>
          </a:xfrm>
          <a:prstGeom prst="rect">
            <a:avLst/>
          </a:prstGeom>
          <a:ln>
            <a:noFill/>
          </a:ln>
          <a:effectLst>
            <a:outerShdw blurRad="292100" dist="139700" dir="2700000" algn="tl" rotWithShape="0">
              <a:srgbClr val="333333">
                <a:alpha val="65000"/>
              </a:srgbClr>
            </a:outerShdw>
          </a:effectLst>
          <a:extLst/>
        </p:spPr>
      </p:pic>
      <p:pic>
        <p:nvPicPr>
          <p:cNvPr id="5" name="Picture 6"/>
          <p:cNvPicPr>
            <a:picLocks noChangeAspect="1" noChangeArrowheads="1"/>
          </p:cNvPicPr>
          <p:nvPr/>
        </p:nvPicPr>
        <p:blipFill>
          <a:blip r:embed="rId4" cstate="print"/>
          <a:srcRect/>
          <a:stretch>
            <a:fillRect/>
          </a:stretch>
        </p:blipFill>
        <p:spPr bwMode="auto">
          <a:xfrm>
            <a:off x="5257800" y="3962400"/>
            <a:ext cx="3095067" cy="2118612"/>
          </a:xfrm>
          <a:prstGeom prst="rect">
            <a:avLst/>
          </a:prstGeom>
          <a:ln>
            <a:noFill/>
          </a:ln>
          <a:effectLst>
            <a:outerShdw blurRad="292100" dist="139700" dir="2700000" algn="tl" rotWithShape="0">
              <a:srgbClr val="333333">
                <a:alpha val="65000"/>
              </a:srgbClr>
            </a:outerShdw>
          </a:effectLs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SharePoint 2010</a:t>
            </a:r>
            <a:endParaRPr lang="en-US" dirty="0"/>
          </a:p>
        </p:txBody>
      </p:sp>
      <p:sp>
        <p:nvSpPr>
          <p:cNvPr id="4" name="Rounded Rectangle 3"/>
          <p:cNvSpPr/>
          <p:nvPr/>
        </p:nvSpPr>
        <p:spPr bwMode="auto">
          <a:xfrm>
            <a:off x="269175" y="4267200"/>
            <a:ext cx="8686800" cy="1981200"/>
          </a:xfrm>
          <a:prstGeom prst="roundRect">
            <a:avLst>
              <a:gd name="adj" fmla="val 9033"/>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000" b="1" dirty="0" smtClean="0">
                <a:gradFill>
                  <a:gsLst>
                    <a:gs pos="0">
                      <a:srgbClr val="FFFFFF"/>
                    </a:gs>
                    <a:gs pos="100000">
                      <a:srgbClr val="FFFFFF"/>
                    </a:gs>
                  </a:gsLst>
                  <a:lin ang="5400000" scaled="0"/>
                </a:gradFill>
              </a:rPr>
              <a:t>Enabling Technologies</a:t>
            </a:r>
          </a:p>
          <a:p>
            <a:pPr marL="119063" indent="-119063" defTabSz="914099" fontAlgn="base">
              <a:spcBef>
                <a:spcPct val="0"/>
              </a:spcBef>
              <a:spcAft>
                <a:spcPct val="0"/>
              </a:spcAft>
              <a:buFont typeface="Arial" pitchFamily="34" charset="0"/>
              <a:buChar char="•"/>
            </a:pPr>
            <a:endParaRPr lang="en-US" sz="1600" dirty="0" smtClean="0">
              <a:gradFill>
                <a:gsLst>
                  <a:gs pos="0">
                    <a:srgbClr val="FFFFFF"/>
                  </a:gs>
                  <a:gs pos="100000">
                    <a:srgbClr val="FFFFFF"/>
                  </a:gs>
                </a:gsLst>
                <a:lin ang="5400000" scaled="0"/>
              </a:gradFill>
            </a:endParaRPr>
          </a:p>
          <a:p>
            <a:pPr marL="119063" indent="-119063" defTabSz="914099" fontAlgn="base">
              <a:spcBef>
                <a:spcPct val="0"/>
              </a:spcBef>
              <a:spcAft>
                <a:spcPct val="0"/>
              </a:spcAft>
              <a:buFont typeface="Arial" pitchFamily="34" charset="0"/>
              <a:buChar char="•"/>
            </a:pPr>
            <a:endParaRPr lang="en-US" sz="1600" dirty="0" smtClean="0">
              <a:gradFill>
                <a:gsLst>
                  <a:gs pos="0">
                    <a:srgbClr val="FFFFFF"/>
                  </a:gs>
                  <a:gs pos="100000">
                    <a:srgbClr val="FFFFFF"/>
                  </a:gs>
                </a:gsLst>
                <a:lin ang="5400000" scaled="0"/>
              </a:gradFill>
            </a:endParaRPr>
          </a:p>
        </p:txBody>
      </p:sp>
      <p:sp>
        <p:nvSpPr>
          <p:cNvPr id="8" name="Rounded Rectangle 7"/>
          <p:cNvSpPr/>
          <p:nvPr/>
        </p:nvSpPr>
        <p:spPr bwMode="auto">
          <a:xfrm>
            <a:off x="4654296" y="2130552"/>
            <a:ext cx="4261104" cy="1981200"/>
          </a:xfrm>
          <a:prstGeom prst="roundRect">
            <a:avLst>
              <a:gd name="adj" fmla="val 9033"/>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000" b="1" dirty="0" smtClean="0">
                <a:gradFill>
                  <a:gsLst>
                    <a:gs pos="0">
                      <a:srgbClr val="FFFFFF"/>
                    </a:gs>
                    <a:gs pos="100000">
                      <a:srgbClr val="FFFFFF"/>
                    </a:gs>
                  </a:gsLst>
                  <a:lin ang="5400000" scaled="0"/>
                </a:gradFill>
              </a:rPr>
              <a:t>Internet / Extranet</a:t>
            </a:r>
          </a:p>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ndParaRPr>
          </a:p>
          <a:p>
            <a:pPr marL="119063" indent="-119063" defTabSz="914099" fontAlgn="base">
              <a:spcBef>
                <a:spcPct val="0"/>
              </a:spcBef>
              <a:spcAft>
                <a:spcPct val="0"/>
              </a:spcAft>
              <a:buFont typeface="Arial" pitchFamily="34" charset="0"/>
              <a:buChar char="•"/>
            </a:pPr>
            <a:endParaRPr lang="en-US" sz="2000" dirty="0" smtClean="0">
              <a:gradFill>
                <a:gsLst>
                  <a:gs pos="0">
                    <a:srgbClr val="FFFFFF"/>
                  </a:gs>
                  <a:gs pos="100000">
                    <a:srgbClr val="FFFFFF"/>
                  </a:gs>
                </a:gsLst>
                <a:lin ang="5400000" scaled="0"/>
              </a:gradFill>
            </a:endParaRPr>
          </a:p>
        </p:txBody>
      </p:sp>
      <p:sp>
        <p:nvSpPr>
          <p:cNvPr id="9" name="Rounded Rectangle 8"/>
          <p:cNvSpPr/>
          <p:nvPr/>
        </p:nvSpPr>
        <p:spPr bwMode="auto">
          <a:xfrm>
            <a:off x="310896" y="2130552"/>
            <a:ext cx="4260275" cy="1984248"/>
          </a:xfrm>
          <a:prstGeom prst="roundRect">
            <a:avLst>
              <a:gd name="adj" fmla="val 9033"/>
            </a:avLst>
          </a:prstGeom>
          <a:solidFill>
            <a:schemeClr val="bg2">
              <a:lumMod val="75000"/>
            </a:schemeClr>
          </a:solidFill>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a:r>
              <a:rPr lang="en-US" sz="2000" b="1" dirty="0" smtClean="0">
                <a:solidFill>
                  <a:prstClr val="white"/>
                </a:solidFill>
              </a:rPr>
              <a:t>Intranet</a:t>
            </a:r>
          </a:p>
          <a:p>
            <a:pPr algn="ctr" defTabSz="914099">
              <a:spcAft>
                <a:spcPts val="600"/>
              </a:spcAft>
            </a:pPr>
            <a:endParaRPr lang="en-US" sz="2400" b="1" i="1" dirty="0" smtClean="0">
              <a:solidFill>
                <a:prstClr val="white"/>
              </a:solidFill>
            </a:endParaRPr>
          </a:p>
          <a:p>
            <a:pPr algn="ctr" defTabSz="914099">
              <a:spcAft>
                <a:spcPts val="600"/>
              </a:spcAft>
            </a:pPr>
            <a:endParaRPr lang="en-US" sz="1400" i="1" dirty="0" smtClean="0">
              <a:solidFill>
                <a:prstClr val="black"/>
              </a:solidFill>
            </a:endParaRPr>
          </a:p>
          <a:p>
            <a:pPr marL="520700" lvl="1" indent="-228600" defTabSz="914099">
              <a:spcAft>
                <a:spcPts val="600"/>
              </a:spcAft>
              <a:buFont typeface="Arial" pitchFamily="34" charset="0"/>
              <a:buChar char="•"/>
            </a:pPr>
            <a:r>
              <a:rPr lang="en-US" sz="1600" i="1" dirty="0" smtClean="0">
                <a:solidFill>
                  <a:prstClr val="black"/>
                </a:solidFill>
              </a:rPr>
              <a:t>Enterprise Client Access License </a:t>
            </a:r>
            <a:endParaRPr lang="en-US" sz="300" dirty="0" smtClean="0">
              <a:solidFill>
                <a:prstClr val="black"/>
              </a:solidFill>
            </a:endParaRPr>
          </a:p>
          <a:p>
            <a:pPr marL="520700" lvl="1" indent="-228600" defTabSz="914099">
              <a:spcAft>
                <a:spcPts val="600"/>
              </a:spcAft>
              <a:buFont typeface="Arial" pitchFamily="34" charset="0"/>
              <a:buChar char="•"/>
            </a:pPr>
            <a:r>
              <a:rPr lang="en-US" sz="1600" i="1" dirty="0" smtClean="0">
                <a:solidFill>
                  <a:prstClr val="black"/>
                </a:solidFill>
              </a:rPr>
              <a:t>Standard Client Access License</a:t>
            </a:r>
          </a:p>
          <a:p>
            <a:pPr lvl="1" algn="ctr" defTabSz="914099"/>
            <a:endParaRPr lang="en-US" sz="1600" dirty="0" smtClean="0">
              <a:gradFill>
                <a:gsLst>
                  <a:gs pos="0">
                    <a:srgbClr val="FFFFFF"/>
                  </a:gs>
                  <a:gs pos="100000">
                    <a:srgbClr val="FFFFFF"/>
                  </a:gs>
                </a:gsLst>
                <a:lin ang="5400000" scaled="0"/>
              </a:gradFill>
            </a:endParaRPr>
          </a:p>
        </p:txBody>
      </p:sp>
      <p:pic>
        <p:nvPicPr>
          <p:cNvPr id="16" name="Picture 15" descr="ShrPt-Foundation10_h_rgb.png"/>
          <p:cNvPicPr>
            <a:picLocks noChangeAspect="1"/>
          </p:cNvPicPr>
          <p:nvPr/>
        </p:nvPicPr>
        <p:blipFill>
          <a:blip r:embed="rId3" cstate="print"/>
          <a:stretch>
            <a:fillRect/>
          </a:stretch>
        </p:blipFill>
        <p:spPr>
          <a:xfrm>
            <a:off x="2372718" y="5318760"/>
            <a:ext cx="4479715" cy="548640"/>
          </a:xfrm>
          <a:prstGeom prst="rect">
            <a:avLst/>
          </a:prstGeom>
        </p:spPr>
      </p:pic>
      <p:pic>
        <p:nvPicPr>
          <p:cNvPr id="17" name="Picture 16" descr="ShPtDe2010_bL.png"/>
          <p:cNvPicPr>
            <a:picLocks noChangeAspect="1"/>
          </p:cNvPicPr>
          <p:nvPr/>
        </p:nvPicPr>
        <p:blipFill>
          <a:blip r:embed="rId4" cstate="print"/>
          <a:stretch>
            <a:fillRect/>
          </a:stretch>
        </p:blipFill>
        <p:spPr>
          <a:xfrm>
            <a:off x="3342131" y="4876800"/>
            <a:ext cx="2540889" cy="347472"/>
          </a:xfrm>
          <a:prstGeom prst="rect">
            <a:avLst/>
          </a:prstGeom>
        </p:spPr>
      </p:pic>
      <p:pic>
        <p:nvPicPr>
          <p:cNvPr id="18" name="Picture 17" descr="ShrPt-Svr10_h_rgb.png"/>
          <p:cNvPicPr>
            <a:picLocks noChangeAspect="1"/>
          </p:cNvPicPr>
          <p:nvPr/>
        </p:nvPicPr>
        <p:blipFill>
          <a:blip r:embed="rId5" cstate="print"/>
          <a:stretch>
            <a:fillRect/>
          </a:stretch>
        </p:blipFill>
        <p:spPr>
          <a:xfrm>
            <a:off x="1116296" y="2590800"/>
            <a:ext cx="2649474" cy="394526"/>
          </a:xfrm>
          <a:prstGeom prst="rect">
            <a:avLst/>
          </a:prstGeom>
        </p:spPr>
      </p:pic>
      <p:pic>
        <p:nvPicPr>
          <p:cNvPr id="22" name="Picture 21" descr="ShrPtSvr10-IntSitesEnt_h_rgb.png"/>
          <p:cNvPicPr>
            <a:picLocks noChangeAspect="1"/>
          </p:cNvPicPr>
          <p:nvPr/>
        </p:nvPicPr>
        <p:blipFill>
          <a:blip r:embed="rId6" cstate="print"/>
          <a:stretch>
            <a:fillRect/>
          </a:stretch>
        </p:blipFill>
        <p:spPr>
          <a:xfrm>
            <a:off x="5482399" y="2628900"/>
            <a:ext cx="2579751" cy="546259"/>
          </a:xfrm>
          <a:prstGeom prst="rect">
            <a:avLst/>
          </a:prstGeom>
        </p:spPr>
      </p:pic>
      <p:pic>
        <p:nvPicPr>
          <p:cNvPr id="24" name="Picture 23" descr="ShrPtSvr10-IntSitesStd_h_rgb.png"/>
          <p:cNvPicPr>
            <a:picLocks noChangeAspect="1"/>
          </p:cNvPicPr>
          <p:nvPr/>
        </p:nvPicPr>
        <p:blipFill>
          <a:blip r:embed="rId7" cstate="print"/>
          <a:stretch>
            <a:fillRect/>
          </a:stretch>
        </p:blipFill>
        <p:spPr>
          <a:xfrm>
            <a:off x="5482399" y="3337084"/>
            <a:ext cx="2579751" cy="511016"/>
          </a:xfrm>
          <a:prstGeom prst="rect">
            <a:avLst/>
          </a:prstGeom>
        </p:spPr>
      </p:pic>
      <p:pic>
        <p:nvPicPr>
          <p:cNvPr id="12" name="Picture 2" descr="W:\TRANSFER\MBupload\SERVER-new\Logo\SharePoint\SharePoint\ShrPt_h_rgb_r.png"/>
          <p:cNvPicPr>
            <a:picLocks noChangeAspect="1" noChangeArrowheads="1"/>
          </p:cNvPicPr>
          <p:nvPr/>
        </p:nvPicPr>
        <p:blipFill>
          <a:blip r:embed="rId8" cstate="email">
            <a:extLst>
              <a:ext uri="{28A0092B-C50C-407E-A947-70E740481C1C}">
                <a14:useLocalDpi xmlns:a14="http://schemas.microsoft.com/office/drawing/2010/main"/>
              </a:ext>
            </a:extLst>
          </a:blip>
          <a:stretch>
            <a:fillRect/>
          </a:stretch>
        </p:blipFill>
        <p:spPr bwMode="auto">
          <a:xfrm>
            <a:off x="2819400" y="1155899"/>
            <a:ext cx="3390586" cy="672901"/>
          </a:xfrm>
          <a:prstGeom prst="rect">
            <a:avLst/>
          </a:prstGeom>
          <a:solidFill>
            <a:schemeClr val="tx1">
              <a:lumMod val="65000"/>
              <a:lumOff val="35000"/>
            </a:schemeClr>
          </a:solidFill>
        </p:spPr>
      </p:pic>
    </p:spTree>
  </p:cSld>
  <p:clrMapOvr>
    <a:masterClrMapping/>
  </p:clrMapOvr>
  <p:transition spd="slow">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DEMO</a:t>
            </a:r>
            <a:endParaRPr lang="en-US" dirty="0"/>
          </a:p>
        </p:txBody>
      </p:sp>
      <p:sp>
        <p:nvSpPr>
          <p:cNvPr id="5" name="Text Placeholder 4"/>
          <p:cNvSpPr>
            <a:spLocks noGrp="1"/>
          </p:cNvSpPr>
          <p:nvPr>
            <p:ph type="body" sz="quarter" idx="10"/>
          </p:nvPr>
        </p:nvSpPr>
        <p:spPr/>
        <p:txBody>
          <a:bodyPr/>
          <a:lstStyle/>
          <a:p>
            <a:r>
              <a:rPr lang="en-US" b="1" dirty="0" smtClean="0"/>
              <a:t>Page Creation and Editing</a:t>
            </a:r>
            <a:endParaRPr lang="en-US" b="1" dirty="0"/>
          </a:p>
        </p:txBody>
      </p:sp>
    </p:spTree>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Agenda</a:t>
            </a:r>
            <a:endParaRPr lang="en-US" dirty="0"/>
          </a:p>
        </p:txBody>
      </p:sp>
      <p:sp>
        <p:nvSpPr>
          <p:cNvPr id="3" name="Content Placeholder 2"/>
          <p:cNvSpPr>
            <a:spLocks noGrp="1"/>
          </p:cNvSpPr>
          <p:nvPr>
            <p:ph idx="1"/>
          </p:nvPr>
        </p:nvSpPr>
        <p:spPr/>
        <p:txBody>
          <a:bodyPr/>
          <a:lstStyle/>
          <a:p>
            <a:pPr>
              <a:buFont typeface="Wingdings" pitchFamily="2" charset="2"/>
              <a:buChar char="ü"/>
            </a:pPr>
            <a:r>
              <a:rPr lang="en-US" dirty="0" smtClean="0">
                <a:solidFill>
                  <a:schemeClr val="bg1">
                    <a:lumMod val="50000"/>
                  </a:schemeClr>
                </a:solidFill>
              </a:rPr>
              <a:t>Introducing SharePoint 2010 Components</a:t>
            </a:r>
          </a:p>
          <a:p>
            <a:pPr>
              <a:buFont typeface="Wingdings" pitchFamily="2" charset="2"/>
              <a:buChar char="ü"/>
            </a:pPr>
            <a:r>
              <a:rPr lang="en-US" dirty="0" smtClean="0">
                <a:solidFill>
                  <a:schemeClr val="bg1">
                    <a:lumMod val="50000"/>
                  </a:schemeClr>
                </a:solidFill>
              </a:rPr>
              <a:t>The new SharePoint 2010 UI &amp; Navigation</a:t>
            </a:r>
          </a:p>
          <a:p>
            <a:pPr>
              <a:buFont typeface="Wingdings" pitchFamily="2" charset="2"/>
              <a:buChar char="ü"/>
            </a:pPr>
            <a:r>
              <a:rPr lang="en-US" dirty="0" smtClean="0">
                <a:solidFill>
                  <a:schemeClr val="bg1">
                    <a:lumMod val="50000"/>
                  </a:schemeClr>
                </a:solidFill>
              </a:rPr>
              <a:t>SharePoint Administration Options</a:t>
            </a:r>
          </a:p>
          <a:p>
            <a:pPr>
              <a:buFont typeface="Wingdings" pitchFamily="2" charset="2"/>
              <a:buChar char="ü"/>
            </a:pPr>
            <a:r>
              <a:rPr lang="en-US" dirty="0" smtClean="0">
                <a:solidFill>
                  <a:schemeClr val="bg1">
                    <a:lumMod val="50000"/>
                  </a:schemeClr>
                </a:solidFill>
              </a:rPr>
              <a:t>Sites as Collection of Pages</a:t>
            </a:r>
          </a:p>
          <a:p>
            <a:pPr>
              <a:buFont typeface="Wingdings" pitchFamily="2" charset="2"/>
              <a:buChar char="Ø"/>
            </a:pPr>
            <a:r>
              <a:rPr lang="en-US" dirty="0" smtClean="0"/>
              <a:t>Overview of the Various Site Templates</a:t>
            </a:r>
          </a:p>
        </p:txBody>
      </p:sp>
    </p:spTree>
    <p:extLst>
      <p:ext uri="{BB962C8B-B14F-4D97-AF65-F5344CB8AC3E}">
        <p14:creationId xmlns:p14="http://schemas.microsoft.com/office/powerpoint/2010/main" val="265387454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Site Templates - Collaboration</a:t>
            </a:r>
            <a:endParaRPr lang="en-US" dirty="0"/>
          </a:p>
        </p:txBody>
      </p:sp>
      <p:graphicFrame>
        <p:nvGraphicFramePr>
          <p:cNvPr id="4" name="Content Placeholder 3"/>
          <p:cNvGraphicFramePr>
            <a:graphicFrameLocks noGrp="1"/>
          </p:cNvGraphicFramePr>
          <p:nvPr>
            <p:ph idx="1"/>
          </p:nvPr>
        </p:nvGraphicFramePr>
        <p:xfrm>
          <a:off x="381000" y="1447800"/>
          <a:ext cx="8382000" cy="4953000"/>
        </p:xfrm>
        <a:graphic>
          <a:graphicData uri="http://schemas.openxmlformats.org/drawingml/2006/table">
            <a:tbl>
              <a:tblPr firstRow="1" bandRow="1">
                <a:tableStyleId>{5C22544A-7EE6-4342-B048-85BDC9FD1C3A}</a:tableStyleId>
              </a:tblPr>
              <a:tblGrid>
                <a:gridCol w="3306661"/>
                <a:gridCol w="5075339"/>
              </a:tblGrid>
              <a:tr h="370840">
                <a:tc>
                  <a:txBody>
                    <a:bodyPr/>
                    <a:lstStyle/>
                    <a:p>
                      <a:r>
                        <a:rPr lang="en-US" dirty="0" smtClean="0"/>
                        <a:t>Template</a:t>
                      </a:r>
                      <a:endParaRPr lang="en-US" dirty="0"/>
                    </a:p>
                  </a:txBody>
                  <a:tcPr marL="92279" marR="92279"/>
                </a:tc>
                <a:tc>
                  <a:txBody>
                    <a:bodyPr/>
                    <a:lstStyle/>
                    <a:p>
                      <a:r>
                        <a:rPr lang="en-US" dirty="0" smtClean="0"/>
                        <a:t>Purpose</a:t>
                      </a:r>
                      <a:endParaRPr lang="en-US" dirty="0"/>
                    </a:p>
                  </a:txBody>
                  <a:tcPr marL="92279" marR="92279"/>
                </a:tc>
              </a:tr>
              <a:tr h="370840">
                <a:tc>
                  <a:txBody>
                    <a:bodyPr/>
                    <a:lstStyle/>
                    <a:p>
                      <a:r>
                        <a:rPr lang="en-US" dirty="0" smtClean="0"/>
                        <a:t>Blank Meeting Workspace</a:t>
                      </a:r>
                      <a:endParaRPr lang="en-US" dirty="0"/>
                    </a:p>
                  </a:txBody>
                  <a:tcPr marL="92279" marR="92279"/>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a:t>
                      </a:r>
                      <a:r>
                        <a:rPr lang="en-US" baseline="0" dirty="0" smtClean="0"/>
                        <a:t> start from a blank site structure and customize as needed.</a:t>
                      </a:r>
                      <a:endParaRPr lang="en-US" dirty="0" smtClean="0"/>
                    </a:p>
                  </a:txBody>
                  <a:tcPr marL="92279" marR="92279"/>
                </a:tc>
              </a:tr>
              <a:tr h="370840">
                <a:tc>
                  <a:txBody>
                    <a:bodyPr/>
                    <a:lstStyle/>
                    <a:p>
                      <a:r>
                        <a:rPr lang="en-US" dirty="0" smtClean="0"/>
                        <a:t>Blank Site</a:t>
                      </a:r>
                      <a:endParaRPr lang="en-US" dirty="0"/>
                    </a:p>
                  </a:txBody>
                  <a:tcPr marL="92279" marR="92279"/>
                </a:tc>
                <a:tc>
                  <a:txBody>
                    <a:bodyPr/>
                    <a:lstStyle/>
                    <a:p>
                      <a:r>
                        <a:rPr lang="en-US" dirty="0" smtClean="0"/>
                        <a:t>To</a:t>
                      </a:r>
                      <a:r>
                        <a:rPr lang="en-US" baseline="0" dirty="0" smtClean="0"/>
                        <a:t> start from a blank site structure and customize as needed.</a:t>
                      </a:r>
                      <a:endParaRPr lang="en-US" dirty="0"/>
                    </a:p>
                  </a:txBody>
                  <a:tcPr marL="92279" marR="92279"/>
                </a:tc>
              </a:tr>
              <a:tr h="370840">
                <a:tc>
                  <a:txBody>
                    <a:bodyPr/>
                    <a:lstStyle/>
                    <a:p>
                      <a:r>
                        <a:rPr lang="en-US" dirty="0" smtClean="0"/>
                        <a:t>Decision</a:t>
                      </a:r>
                      <a:r>
                        <a:rPr lang="en-US" baseline="0" dirty="0" smtClean="0"/>
                        <a:t> Meeting Workspace</a:t>
                      </a:r>
                      <a:endParaRPr lang="en-US" dirty="0"/>
                    </a:p>
                  </a:txBody>
                  <a:tcPr marL="92279" marR="92279"/>
                </a:tc>
                <a:tc>
                  <a:txBody>
                    <a:bodyPr/>
                    <a:lstStyle/>
                    <a:p>
                      <a:r>
                        <a:rPr lang="en-US" dirty="0" smtClean="0"/>
                        <a:t>For meetings that track status or make decisions.</a:t>
                      </a:r>
                      <a:endParaRPr lang="en-US" dirty="0"/>
                    </a:p>
                  </a:txBody>
                  <a:tcPr marL="92279" marR="92279"/>
                </a:tc>
              </a:tr>
              <a:tr h="370840">
                <a:tc>
                  <a:txBody>
                    <a:bodyPr/>
                    <a:lstStyle/>
                    <a:p>
                      <a:r>
                        <a:rPr lang="en-US" dirty="0" smtClean="0"/>
                        <a:t>Document Workspace</a:t>
                      </a:r>
                      <a:endParaRPr lang="en-US" dirty="0"/>
                    </a:p>
                  </a:txBody>
                  <a:tcPr marL="92279" marR="92279"/>
                </a:tc>
                <a:tc>
                  <a:txBody>
                    <a:bodyPr/>
                    <a:lstStyle/>
                    <a:p>
                      <a:r>
                        <a:rPr lang="en-US" dirty="0" smtClean="0"/>
                        <a:t>For colleagues to work together on a document.</a:t>
                      </a:r>
                      <a:endParaRPr lang="en-US" dirty="0"/>
                    </a:p>
                  </a:txBody>
                  <a:tcPr marL="92279" marR="92279"/>
                </a:tc>
              </a:tr>
              <a:tr h="370840">
                <a:tc>
                  <a:txBody>
                    <a:bodyPr/>
                    <a:lstStyle/>
                    <a:p>
                      <a:r>
                        <a:rPr lang="en-US" dirty="0" smtClean="0"/>
                        <a:t>Group</a:t>
                      </a:r>
                      <a:r>
                        <a:rPr lang="en-US" baseline="0" dirty="0" smtClean="0"/>
                        <a:t> Work Site</a:t>
                      </a:r>
                      <a:endParaRPr lang="en-US" dirty="0"/>
                    </a:p>
                  </a:txBody>
                  <a:tcPr marL="92279" marR="92279"/>
                </a:tc>
                <a:tc>
                  <a:txBody>
                    <a:bodyPr/>
                    <a:lstStyle/>
                    <a:p>
                      <a:r>
                        <a:rPr lang="en-US" dirty="0" smtClean="0"/>
                        <a:t>A groupware</a:t>
                      </a:r>
                      <a:r>
                        <a:rPr lang="en-US" baseline="0" dirty="0" smtClean="0"/>
                        <a:t> solution that enables teams to create, organize and share information quickly.</a:t>
                      </a:r>
                      <a:endParaRPr lang="en-US" dirty="0"/>
                    </a:p>
                  </a:txBody>
                  <a:tcPr marL="92279" marR="92279"/>
                </a:tc>
              </a:tr>
              <a:tr h="370840">
                <a:tc>
                  <a:txBody>
                    <a:bodyPr/>
                    <a:lstStyle/>
                    <a:p>
                      <a:r>
                        <a:rPr lang="en-US" dirty="0" smtClean="0"/>
                        <a:t>Multipage</a:t>
                      </a:r>
                      <a:r>
                        <a:rPr lang="en-US" baseline="0" dirty="0" smtClean="0"/>
                        <a:t> Meeting Workspace</a:t>
                      </a:r>
                      <a:endParaRPr lang="en-US" dirty="0"/>
                    </a:p>
                  </a:txBody>
                  <a:tcPr marL="92279" marR="92279"/>
                </a:tc>
                <a:tc>
                  <a:txBody>
                    <a:bodyPr/>
                    <a:lstStyle/>
                    <a:p>
                      <a:r>
                        <a:rPr lang="en-US" dirty="0" smtClean="0"/>
                        <a:t>To plan,</a:t>
                      </a:r>
                      <a:r>
                        <a:rPr lang="en-US" baseline="0" dirty="0" smtClean="0"/>
                        <a:t> organize and capture results of a meeting.</a:t>
                      </a:r>
                      <a:endParaRPr lang="en-US" dirty="0"/>
                    </a:p>
                  </a:txBody>
                  <a:tcPr marL="92279" marR="92279"/>
                </a:tc>
              </a:tr>
              <a:tr h="370840">
                <a:tc>
                  <a:txBody>
                    <a:bodyPr/>
                    <a:lstStyle/>
                    <a:p>
                      <a:r>
                        <a:rPr lang="en-US" dirty="0" smtClean="0"/>
                        <a:t>Social Meeting Workspace</a:t>
                      </a:r>
                      <a:endParaRPr lang="en-US" dirty="0"/>
                    </a:p>
                  </a:txBody>
                  <a:tcPr marL="92279" marR="92279"/>
                </a:tc>
                <a:tc>
                  <a:txBody>
                    <a:bodyPr/>
                    <a:lstStyle/>
                    <a:p>
                      <a:r>
                        <a:rPr lang="en-US" dirty="0" smtClean="0"/>
                        <a:t>To plan social occasions.</a:t>
                      </a:r>
                      <a:endParaRPr lang="en-US" dirty="0"/>
                    </a:p>
                  </a:txBody>
                  <a:tcPr marL="92279" marR="92279"/>
                </a:tc>
              </a:tr>
              <a:tr h="370840">
                <a:tc>
                  <a:txBody>
                    <a:bodyPr/>
                    <a:lstStyle/>
                    <a:p>
                      <a:r>
                        <a:rPr lang="en-US" dirty="0" smtClean="0"/>
                        <a:t>Team Site</a:t>
                      </a:r>
                      <a:endParaRPr lang="en-US" dirty="0"/>
                    </a:p>
                  </a:txBody>
                  <a:tcPr marL="92279" marR="92279"/>
                </a:tc>
                <a:tc>
                  <a:txBody>
                    <a:bodyPr/>
                    <a:lstStyle/>
                    <a:p>
                      <a:r>
                        <a:rPr lang="en-US" dirty="0" smtClean="0"/>
                        <a:t>F</a:t>
                      </a:r>
                      <a:r>
                        <a:rPr lang="en-US" baseline="0" dirty="0" smtClean="0"/>
                        <a:t>or teams to organize, author and share information.</a:t>
                      </a:r>
                      <a:endParaRPr lang="en-US" dirty="0"/>
                    </a:p>
                  </a:txBody>
                  <a:tcPr marL="92279" marR="92279"/>
                </a:tc>
              </a:tr>
            </a:tbl>
          </a:graphicData>
        </a:graphic>
      </p:graphicFrame>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Site Templates – Content and Data</a:t>
            </a:r>
            <a:endParaRPr lang="en-US" dirty="0"/>
          </a:p>
        </p:txBody>
      </p:sp>
      <p:graphicFrame>
        <p:nvGraphicFramePr>
          <p:cNvPr id="4" name="Content Placeholder 3"/>
          <p:cNvGraphicFramePr>
            <a:graphicFrameLocks noGrp="1"/>
          </p:cNvGraphicFramePr>
          <p:nvPr>
            <p:ph idx="1"/>
          </p:nvPr>
        </p:nvGraphicFramePr>
        <p:xfrm>
          <a:off x="381000" y="1447800"/>
          <a:ext cx="8382000" cy="3302000"/>
        </p:xfrm>
        <a:graphic>
          <a:graphicData uri="http://schemas.openxmlformats.org/drawingml/2006/table">
            <a:tbl>
              <a:tblPr firstRow="1" bandRow="1">
                <a:tableStyleId>{5C22544A-7EE6-4342-B048-85BDC9FD1C3A}</a:tableStyleId>
              </a:tblPr>
              <a:tblGrid>
                <a:gridCol w="3229761"/>
                <a:gridCol w="5152239"/>
              </a:tblGrid>
              <a:tr h="370840">
                <a:tc>
                  <a:txBody>
                    <a:bodyPr/>
                    <a:lstStyle/>
                    <a:p>
                      <a:r>
                        <a:rPr lang="en-US" dirty="0" smtClean="0"/>
                        <a:t>Template</a:t>
                      </a:r>
                      <a:endParaRPr lang="en-US" dirty="0"/>
                    </a:p>
                  </a:txBody>
                  <a:tcPr marL="92279" marR="92279"/>
                </a:tc>
                <a:tc>
                  <a:txBody>
                    <a:bodyPr/>
                    <a:lstStyle/>
                    <a:p>
                      <a:r>
                        <a:rPr lang="en-US" dirty="0" smtClean="0"/>
                        <a:t>Purpose</a:t>
                      </a:r>
                      <a:endParaRPr lang="en-US" dirty="0"/>
                    </a:p>
                  </a:txBody>
                  <a:tcPr marL="92279" marR="92279"/>
                </a:tc>
              </a:tr>
              <a:tr h="370840">
                <a:tc>
                  <a:txBody>
                    <a:bodyPr/>
                    <a:lstStyle/>
                    <a:p>
                      <a:r>
                        <a:rPr lang="en-US" dirty="0" smtClean="0"/>
                        <a:t>Blog</a:t>
                      </a:r>
                      <a:endParaRPr lang="en-US" dirty="0"/>
                    </a:p>
                  </a:txBody>
                  <a:tcPr marL="92279" marR="92279"/>
                </a:tc>
                <a:tc>
                  <a:txBody>
                    <a:bodyPr/>
                    <a:lstStyle/>
                    <a:p>
                      <a:r>
                        <a:rPr lang="en-US" dirty="0" smtClean="0"/>
                        <a:t>For a person or team to post ideas.</a:t>
                      </a:r>
                      <a:endParaRPr lang="en-US" dirty="0"/>
                    </a:p>
                  </a:txBody>
                  <a:tcPr marL="92279" marR="92279"/>
                </a:tc>
              </a:tr>
              <a:tr h="370840">
                <a:tc>
                  <a:txBody>
                    <a:bodyPr/>
                    <a:lstStyle/>
                    <a:p>
                      <a:r>
                        <a:rPr lang="en-US" dirty="0" smtClean="0"/>
                        <a:t>Charitable Contributions Web</a:t>
                      </a:r>
                      <a:endParaRPr lang="en-US" dirty="0"/>
                    </a:p>
                  </a:txBody>
                  <a:tcPr marL="92279" marR="92279"/>
                </a:tc>
                <a:tc>
                  <a:txBody>
                    <a:bodyPr/>
                    <a:lstStyle/>
                    <a:p>
                      <a:r>
                        <a:rPr lang="en-US" dirty="0" smtClean="0"/>
                        <a:t>A</a:t>
                      </a:r>
                      <a:r>
                        <a:rPr lang="en-US" baseline="0" dirty="0" smtClean="0"/>
                        <a:t> database to track information about fundraising campaigns.</a:t>
                      </a:r>
                      <a:endParaRPr lang="en-US" dirty="0"/>
                    </a:p>
                  </a:txBody>
                  <a:tcPr marL="92279" marR="92279"/>
                </a:tc>
              </a:tr>
              <a:tr h="370840">
                <a:tc>
                  <a:txBody>
                    <a:bodyPr/>
                    <a:lstStyle/>
                    <a:p>
                      <a:r>
                        <a:rPr lang="en-US" dirty="0" smtClean="0"/>
                        <a:t>Personalization Site</a:t>
                      </a:r>
                      <a:endParaRPr lang="en-US" dirty="0"/>
                    </a:p>
                  </a:txBody>
                  <a:tcPr marL="92279" marR="92279"/>
                </a:tc>
                <a:tc>
                  <a:txBody>
                    <a:bodyPr/>
                    <a:lstStyle/>
                    <a:p>
                      <a:r>
                        <a:rPr lang="en-US" dirty="0" smtClean="0"/>
                        <a:t>For delivering</a:t>
                      </a:r>
                      <a:r>
                        <a:rPr lang="en-US" baseline="0" dirty="0" smtClean="0"/>
                        <a:t> personalized views, data and navigation from this site collection into My Site.</a:t>
                      </a:r>
                      <a:endParaRPr lang="en-US" dirty="0"/>
                    </a:p>
                  </a:txBody>
                  <a:tcPr marL="92279" marR="92279"/>
                </a:tc>
              </a:tr>
              <a:tr h="370840">
                <a:tc>
                  <a:txBody>
                    <a:bodyPr/>
                    <a:lstStyle/>
                    <a:p>
                      <a:r>
                        <a:rPr lang="en-US" dirty="0" smtClean="0"/>
                        <a:t>Records Center</a:t>
                      </a:r>
                      <a:endParaRPr lang="en-US" dirty="0"/>
                    </a:p>
                  </a:txBody>
                  <a:tcPr marL="92279" marR="92279"/>
                </a:tc>
                <a:tc>
                  <a:txBody>
                    <a:bodyPr/>
                    <a:lstStyle/>
                    <a:p>
                      <a:r>
                        <a:rPr lang="en-US" dirty="0" smtClean="0"/>
                        <a:t>Enterprise</a:t>
                      </a:r>
                      <a:r>
                        <a:rPr lang="en-US" baseline="0" dirty="0" smtClean="0"/>
                        <a:t> template designed for Records Management.</a:t>
                      </a:r>
                      <a:endParaRPr lang="en-US" dirty="0"/>
                    </a:p>
                  </a:txBody>
                  <a:tcPr marL="92279" marR="92279"/>
                </a:tc>
              </a:tr>
              <a:tr h="370840">
                <a:tc>
                  <a:txBody>
                    <a:bodyPr/>
                    <a:lstStyle/>
                    <a:p>
                      <a:r>
                        <a:rPr lang="en-US" dirty="0" smtClean="0"/>
                        <a:t>Visio Process</a:t>
                      </a:r>
                      <a:r>
                        <a:rPr lang="en-US" baseline="0" dirty="0" smtClean="0"/>
                        <a:t> Repository</a:t>
                      </a:r>
                      <a:endParaRPr lang="en-US" dirty="0"/>
                    </a:p>
                  </a:txBody>
                  <a:tcPr marL="92279" marR="92279"/>
                </a:tc>
                <a:tc>
                  <a:txBody>
                    <a:bodyPr/>
                    <a:lstStyle/>
                    <a:p>
                      <a:r>
                        <a:rPr lang="en-US" dirty="0" smtClean="0"/>
                        <a:t>For</a:t>
                      </a:r>
                      <a:r>
                        <a:rPr lang="en-US" baseline="0" dirty="0" smtClean="0"/>
                        <a:t> </a:t>
                      </a:r>
                      <a:r>
                        <a:rPr lang="en-US" dirty="0" smtClean="0"/>
                        <a:t>teams</a:t>
                      </a:r>
                      <a:r>
                        <a:rPr lang="en-US" baseline="0" dirty="0" smtClean="0"/>
                        <a:t> to quickly view, share and store Visio process diagrams.</a:t>
                      </a:r>
                      <a:endParaRPr lang="en-US" dirty="0"/>
                    </a:p>
                  </a:txBody>
                  <a:tcPr marL="92279" marR="92279"/>
                </a:tc>
              </a:tr>
            </a:tbl>
          </a:graphicData>
        </a:graphic>
      </p:graphicFrame>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Site Templates – Search</a:t>
            </a:r>
            <a:endParaRPr lang="en-US" dirty="0"/>
          </a:p>
        </p:txBody>
      </p:sp>
      <p:graphicFrame>
        <p:nvGraphicFramePr>
          <p:cNvPr id="4" name="Content Placeholder 3"/>
          <p:cNvGraphicFramePr>
            <a:graphicFrameLocks noGrp="1"/>
          </p:cNvGraphicFramePr>
          <p:nvPr>
            <p:ph idx="1"/>
          </p:nvPr>
        </p:nvGraphicFramePr>
        <p:xfrm>
          <a:off x="381000" y="1447800"/>
          <a:ext cx="8382000" cy="1752600"/>
        </p:xfrm>
        <a:graphic>
          <a:graphicData uri="http://schemas.openxmlformats.org/drawingml/2006/table">
            <a:tbl>
              <a:tblPr firstRow="1" bandRow="1">
                <a:tableStyleId>{5C22544A-7EE6-4342-B048-85BDC9FD1C3A}</a:tableStyleId>
              </a:tblPr>
              <a:tblGrid>
                <a:gridCol w="2999064"/>
                <a:gridCol w="5382936"/>
              </a:tblGrid>
              <a:tr h="370840">
                <a:tc>
                  <a:txBody>
                    <a:bodyPr/>
                    <a:lstStyle/>
                    <a:p>
                      <a:r>
                        <a:rPr lang="en-US" dirty="0" smtClean="0"/>
                        <a:t>Template</a:t>
                      </a:r>
                      <a:endParaRPr lang="en-US" dirty="0"/>
                    </a:p>
                  </a:txBody>
                  <a:tcPr marL="92279" marR="92279"/>
                </a:tc>
                <a:tc>
                  <a:txBody>
                    <a:bodyPr/>
                    <a:lstStyle/>
                    <a:p>
                      <a:r>
                        <a:rPr lang="en-US" dirty="0" smtClean="0"/>
                        <a:t>Purpose</a:t>
                      </a:r>
                      <a:endParaRPr lang="en-US" dirty="0"/>
                    </a:p>
                  </a:txBody>
                  <a:tcPr marL="92279" marR="92279"/>
                </a:tc>
              </a:tr>
              <a:tr h="370840">
                <a:tc>
                  <a:txBody>
                    <a:bodyPr/>
                    <a:lstStyle/>
                    <a:p>
                      <a:r>
                        <a:rPr lang="en-US" dirty="0" smtClean="0"/>
                        <a:t>Basic Search Center</a:t>
                      </a:r>
                      <a:endParaRPr lang="en-US" dirty="0"/>
                    </a:p>
                  </a:txBody>
                  <a:tcPr marL="92279" marR="92279"/>
                </a:tc>
                <a:tc>
                  <a:txBody>
                    <a:bodyPr/>
                    <a:lstStyle/>
                    <a:p>
                      <a:r>
                        <a:rPr lang="en-US" dirty="0" smtClean="0"/>
                        <a:t>For delivering the search</a:t>
                      </a:r>
                      <a:r>
                        <a:rPr lang="en-US" baseline="0" dirty="0" smtClean="0"/>
                        <a:t> experience.</a:t>
                      </a:r>
                      <a:endParaRPr lang="en-US" dirty="0"/>
                    </a:p>
                  </a:txBody>
                  <a:tcPr marL="92279" marR="92279"/>
                </a:tc>
              </a:tr>
              <a:tr h="370840">
                <a:tc>
                  <a:txBody>
                    <a:bodyPr/>
                    <a:lstStyle/>
                    <a:p>
                      <a:r>
                        <a:rPr lang="en-US" dirty="0" smtClean="0"/>
                        <a:t>Enterprise Search Center</a:t>
                      </a:r>
                      <a:endParaRPr lang="en-US" dirty="0"/>
                    </a:p>
                  </a:txBody>
                  <a:tcPr marL="92279" marR="92279"/>
                </a:tc>
                <a:tc>
                  <a:txBody>
                    <a:bodyPr/>
                    <a:lstStyle/>
                    <a:p>
                      <a:r>
                        <a:rPr lang="en-US" dirty="0" smtClean="0"/>
                        <a:t>For</a:t>
                      </a:r>
                      <a:r>
                        <a:rPr lang="en-US" baseline="0" dirty="0" smtClean="0"/>
                        <a:t> delivering the enterprise level search experience.</a:t>
                      </a:r>
                      <a:endParaRPr lang="en-US" dirty="0"/>
                    </a:p>
                  </a:txBody>
                  <a:tcPr marL="92279" marR="92279"/>
                </a:tc>
              </a:tr>
              <a:tr h="370840">
                <a:tc>
                  <a:txBody>
                    <a:bodyPr/>
                    <a:lstStyle/>
                    <a:p>
                      <a:r>
                        <a:rPr lang="en-US" dirty="0" smtClean="0"/>
                        <a:t>FAST</a:t>
                      </a:r>
                      <a:r>
                        <a:rPr lang="en-US" baseline="0" dirty="0" smtClean="0"/>
                        <a:t> Search Center</a:t>
                      </a:r>
                      <a:endParaRPr lang="en-US" dirty="0"/>
                    </a:p>
                  </a:txBody>
                  <a:tcPr marL="92279" marR="92279"/>
                </a:tc>
                <a:tc>
                  <a:txBody>
                    <a:bodyPr/>
                    <a:lstStyle/>
                    <a:p>
                      <a:r>
                        <a:rPr lang="en-US" dirty="0" smtClean="0"/>
                        <a:t>For delivering the FAST Search experience.</a:t>
                      </a:r>
                      <a:endParaRPr lang="en-US" dirty="0"/>
                    </a:p>
                  </a:txBody>
                  <a:tcPr marL="92279" marR="92279"/>
                </a:tc>
              </a:tr>
            </a:tbl>
          </a:graphicData>
        </a:graphic>
      </p:graphicFrame>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Site Templates – Tracking</a:t>
            </a:r>
            <a:endParaRPr lang="en-US" dirty="0"/>
          </a:p>
        </p:txBody>
      </p:sp>
      <p:graphicFrame>
        <p:nvGraphicFramePr>
          <p:cNvPr id="4" name="Content Placeholder 3"/>
          <p:cNvGraphicFramePr>
            <a:graphicFrameLocks noGrp="1"/>
          </p:cNvGraphicFramePr>
          <p:nvPr>
            <p:ph idx="1"/>
          </p:nvPr>
        </p:nvGraphicFramePr>
        <p:xfrm>
          <a:off x="381000" y="1447800"/>
          <a:ext cx="8382000" cy="3571240"/>
        </p:xfrm>
        <a:graphic>
          <a:graphicData uri="http://schemas.openxmlformats.org/drawingml/2006/table">
            <a:tbl>
              <a:tblPr firstRow="1" bandRow="1">
                <a:tableStyleId>{5C22544A-7EE6-4342-B048-85BDC9FD1C3A}</a:tableStyleId>
              </a:tblPr>
              <a:tblGrid>
                <a:gridCol w="3306661"/>
                <a:gridCol w="5075339"/>
              </a:tblGrid>
              <a:tr h="370840">
                <a:tc>
                  <a:txBody>
                    <a:bodyPr/>
                    <a:lstStyle/>
                    <a:p>
                      <a:r>
                        <a:rPr lang="en-US" dirty="0" smtClean="0"/>
                        <a:t>Template</a:t>
                      </a:r>
                      <a:endParaRPr lang="en-US" dirty="0"/>
                    </a:p>
                  </a:txBody>
                  <a:tcPr marL="92279" marR="92279"/>
                </a:tc>
                <a:tc>
                  <a:txBody>
                    <a:bodyPr/>
                    <a:lstStyle/>
                    <a:p>
                      <a:r>
                        <a:rPr lang="en-US" dirty="0" smtClean="0"/>
                        <a:t>Purpose</a:t>
                      </a:r>
                      <a:endParaRPr lang="en-US" dirty="0"/>
                    </a:p>
                  </a:txBody>
                  <a:tcPr marL="92279" marR="92279"/>
                </a:tc>
              </a:tr>
              <a:tr h="370840">
                <a:tc>
                  <a:txBody>
                    <a:bodyPr/>
                    <a:lstStyle/>
                    <a:p>
                      <a:r>
                        <a:rPr lang="en-US" dirty="0" smtClean="0"/>
                        <a:t>Assets Web Database</a:t>
                      </a:r>
                      <a:endParaRPr lang="en-US" dirty="0"/>
                    </a:p>
                  </a:txBody>
                  <a:tcPr marL="92279" marR="92279"/>
                </a:tc>
                <a:tc>
                  <a:txBody>
                    <a:bodyPr/>
                    <a:lstStyle/>
                    <a:p>
                      <a:r>
                        <a:rPr lang="en-US" dirty="0" smtClean="0"/>
                        <a:t>To</a:t>
                      </a:r>
                      <a:r>
                        <a:rPr lang="en-US" baseline="0" dirty="0" smtClean="0"/>
                        <a:t> keep track of assets, including asset details and owners.</a:t>
                      </a:r>
                      <a:endParaRPr lang="en-US" dirty="0"/>
                    </a:p>
                  </a:txBody>
                  <a:tcPr marL="92279" marR="92279"/>
                </a:tc>
              </a:tr>
              <a:tr h="370840">
                <a:tc>
                  <a:txBody>
                    <a:bodyPr/>
                    <a:lstStyle/>
                    <a:p>
                      <a:r>
                        <a:rPr lang="en-US" dirty="0" smtClean="0"/>
                        <a:t>Charitable Contributions Web</a:t>
                      </a:r>
                      <a:endParaRPr lang="en-US" dirty="0"/>
                    </a:p>
                  </a:txBody>
                  <a:tcPr marL="92279" marR="92279"/>
                </a:tc>
                <a:tc>
                  <a:txBody>
                    <a:bodyPr/>
                    <a:lstStyle/>
                    <a:p>
                      <a:r>
                        <a:rPr lang="en-US" dirty="0" smtClean="0"/>
                        <a:t>A</a:t>
                      </a:r>
                      <a:r>
                        <a:rPr lang="en-US" baseline="0" dirty="0" smtClean="0"/>
                        <a:t> database to track information about fundraising campaigns.</a:t>
                      </a:r>
                      <a:endParaRPr lang="en-US" dirty="0"/>
                    </a:p>
                  </a:txBody>
                  <a:tcPr marL="92279" marR="92279"/>
                </a:tc>
              </a:tr>
              <a:tr h="370840">
                <a:tc>
                  <a:txBody>
                    <a:bodyPr/>
                    <a:lstStyle/>
                    <a:p>
                      <a:r>
                        <a:rPr lang="en-US" dirty="0" smtClean="0"/>
                        <a:t>Contacts</a:t>
                      </a:r>
                      <a:r>
                        <a:rPr lang="en-US" baseline="0" dirty="0" smtClean="0"/>
                        <a:t> Web Database</a:t>
                      </a:r>
                      <a:endParaRPr lang="en-US" dirty="0"/>
                    </a:p>
                  </a:txBody>
                  <a:tcPr marL="92279" marR="92279"/>
                </a:tc>
                <a:tc>
                  <a:txBody>
                    <a:bodyPr/>
                    <a:lstStyle/>
                    <a:p>
                      <a:r>
                        <a:rPr lang="en-US" dirty="0" smtClean="0"/>
                        <a:t>To manage information about people you work with such as customers and partners.</a:t>
                      </a:r>
                      <a:endParaRPr lang="en-US" dirty="0"/>
                    </a:p>
                  </a:txBody>
                  <a:tcPr marL="92279" marR="92279"/>
                </a:tc>
              </a:tr>
              <a:tr h="370840">
                <a:tc>
                  <a:txBody>
                    <a:bodyPr/>
                    <a:lstStyle/>
                    <a:p>
                      <a:r>
                        <a:rPr lang="en-US" dirty="0" smtClean="0"/>
                        <a:t>Issues Web Database</a:t>
                      </a:r>
                      <a:endParaRPr lang="en-US" dirty="0"/>
                    </a:p>
                  </a:txBody>
                  <a:tcPr marL="92279" marR="92279"/>
                </a:tc>
                <a:tc>
                  <a:txBody>
                    <a:bodyPr/>
                    <a:lstStyle/>
                    <a:p>
                      <a:r>
                        <a:rPr lang="en-US" dirty="0" smtClean="0"/>
                        <a:t>An issues database to manage a set of issues or problems.</a:t>
                      </a:r>
                      <a:endParaRPr lang="en-US" dirty="0"/>
                    </a:p>
                  </a:txBody>
                  <a:tcPr marL="92279" marR="92279"/>
                </a:tc>
              </a:tr>
              <a:tr h="370840">
                <a:tc>
                  <a:txBody>
                    <a:bodyPr/>
                    <a:lstStyle/>
                    <a:p>
                      <a:r>
                        <a:rPr lang="en-US" dirty="0" smtClean="0"/>
                        <a:t>Projects Web Database</a:t>
                      </a:r>
                      <a:endParaRPr lang="en-US" dirty="0"/>
                    </a:p>
                  </a:txBody>
                  <a:tcPr marL="92279" marR="92279"/>
                </a:tc>
                <a:tc>
                  <a:txBody>
                    <a:bodyPr/>
                    <a:lstStyle/>
                    <a:p>
                      <a:r>
                        <a:rPr lang="en-US" dirty="0" smtClean="0"/>
                        <a:t>Project tracking database to track multiple projects.</a:t>
                      </a:r>
                      <a:endParaRPr lang="en-US" dirty="0"/>
                    </a:p>
                  </a:txBody>
                  <a:tcPr marL="92279" marR="92279"/>
                </a:tc>
              </a:tr>
            </a:tbl>
          </a:graphicData>
        </a:graphic>
      </p:graphicFrame>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DEMO</a:t>
            </a:r>
            <a:endParaRPr lang="en-US" dirty="0"/>
          </a:p>
        </p:txBody>
      </p:sp>
      <p:sp>
        <p:nvSpPr>
          <p:cNvPr id="5" name="Text Placeholder 4"/>
          <p:cNvSpPr>
            <a:spLocks noGrp="1"/>
          </p:cNvSpPr>
          <p:nvPr>
            <p:ph type="body" sz="quarter" idx="10"/>
          </p:nvPr>
        </p:nvSpPr>
        <p:spPr/>
        <p:txBody>
          <a:bodyPr/>
          <a:lstStyle/>
          <a:p>
            <a:r>
              <a:rPr lang="en-US" b="1" dirty="0" smtClean="0"/>
              <a:t>Creating Sites and its Components</a:t>
            </a:r>
            <a:endParaRPr lang="en-US" b="1" dirty="0"/>
          </a:p>
        </p:txBody>
      </p:sp>
    </p:spTree>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pPr>
              <a:buFont typeface="Wingdings" pitchFamily="2" charset="2"/>
              <a:buChar char="ü"/>
            </a:pPr>
            <a:r>
              <a:rPr lang="en-US" dirty="0" smtClean="0"/>
              <a:t>Introducing SharePoint 2010 Components</a:t>
            </a:r>
          </a:p>
          <a:p>
            <a:pPr>
              <a:buFont typeface="Wingdings" pitchFamily="2" charset="2"/>
              <a:buChar char="ü"/>
            </a:pPr>
            <a:r>
              <a:rPr lang="en-US" dirty="0" smtClean="0"/>
              <a:t>The new SharePoint 2010 UI &amp; Navigation</a:t>
            </a:r>
          </a:p>
          <a:p>
            <a:pPr>
              <a:buFont typeface="Wingdings" pitchFamily="2" charset="2"/>
              <a:buChar char="ü"/>
            </a:pPr>
            <a:r>
              <a:rPr lang="en-US" dirty="0" smtClean="0"/>
              <a:t>SharePoint Administration Options</a:t>
            </a:r>
          </a:p>
          <a:p>
            <a:pPr>
              <a:buFont typeface="Wingdings" pitchFamily="2" charset="2"/>
              <a:buChar char="ü"/>
            </a:pPr>
            <a:r>
              <a:rPr lang="en-US" dirty="0" smtClean="0"/>
              <a:t>Sites as Collection of Pages</a:t>
            </a:r>
          </a:p>
          <a:p>
            <a:pPr>
              <a:buFont typeface="Wingdings" pitchFamily="2" charset="2"/>
              <a:buChar char="ü"/>
            </a:pPr>
            <a:r>
              <a:rPr lang="en-US" dirty="0" smtClean="0"/>
              <a:t>Overview of the Various Site Templates</a:t>
            </a:r>
          </a:p>
        </p:txBody>
      </p:sp>
    </p:spTree>
    <p:extLst>
      <p:ext uri="{BB962C8B-B14F-4D97-AF65-F5344CB8AC3E}">
        <p14:creationId xmlns:p14="http://schemas.microsoft.com/office/powerpoint/2010/main" val="10446840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330604" y="1822296"/>
            <a:ext cx="4572000" cy="3962400"/>
            <a:chOff x="-304800" y="1828800"/>
            <a:chExt cx="4572000" cy="3962400"/>
          </a:xfrm>
        </p:grpSpPr>
        <p:grpSp>
          <p:nvGrpSpPr>
            <p:cNvPr id="3" name="Group 83"/>
            <p:cNvGrpSpPr/>
            <p:nvPr/>
          </p:nvGrpSpPr>
          <p:grpSpPr>
            <a:xfrm>
              <a:off x="-304800" y="1828800"/>
              <a:ext cx="4572000" cy="3962400"/>
              <a:chOff x="-4185" y="2085974"/>
              <a:chExt cx="4122018" cy="3605979"/>
            </a:xfrm>
          </p:grpSpPr>
          <p:grpSp>
            <p:nvGrpSpPr>
              <p:cNvPr id="4" name="Group 50"/>
              <p:cNvGrpSpPr/>
              <p:nvPr/>
            </p:nvGrpSpPr>
            <p:grpSpPr>
              <a:xfrm>
                <a:off x="-4185" y="2085974"/>
                <a:ext cx="4122018" cy="3605979"/>
                <a:chOff x="-4186" y="2145979"/>
                <a:chExt cx="4001959" cy="3500950"/>
              </a:xfrm>
            </p:grpSpPr>
            <p:sp>
              <p:nvSpPr>
                <p:cNvPr id="47" name="Oval 46"/>
                <p:cNvSpPr/>
                <p:nvPr/>
              </p:nvSpPr>
              <p:spPr>
                <a:xfrm>
                  <a:off x="339667" y="2235584"/>
                  <a:ext cx="3314251" cy="3314251"/>
                </a:xfrm>
                <a:prstGeom prst="ellipse">
                  <a:avLst/>
                </a:prstGeom>
                <a:gradFill flip="none" rotWithShape="1">
                  <a:gsLst>
                    <a:gs pos="0">
                      <a:srgbClr val="071B3B"/>
                    </a:gs>
                    <a:gs pos="60000">
                      <a:srgbClr val="0F3B83"/>
                    </a:gs>
                    <a:gs pos="100000">
                      <a:srgbClr val="2268E6"/>
                    </a:gs>
                  </a:gsLst>
                  <a:path path="circle">
                    <a:fillToRect l="50000" t="50000" r="50000" b="50000"/>
                  </a:path>
                  <a:tileRect/>
                </a:gradFill>
                <a:ln/>
                <a:scene3d>
                  <a:camera prst="orthographicFront">
                    <a:rot lat="0" lon="0" rev="0"/>
                  </a:camera>
                  <a:lightRig rig="threePt" dir="t">
                    <a:rot lat="0" lon="0" rev="1200000"/>
                  </a:lightRig>
                </a:scene3d>
                <a:sp3d>
                  <a:bevelT w="228600" h="25400"/>
                </a:sp3d>
              </p:spPr>
              <p:style>
                <a:lnRef idx="0">
                  <a:schemeClr val="accent6"/>
                </a:lnRef>
                <a:fillRef idx="3">
                  <a:schemeClr val="accent6"/>
                </a:fillRef>
                <a:effectRef idx="3">
                  <a:schemeClr val="accent6"/>
                </a:effectRef>
                <a:fontRef idx="minor">
                  <a:schemeClr val="lt1"/>
                </a:fontRef>
              </p:style>
              <p:txBody>
                <a:bodyPr rtlCol="0" anchor="ctr"/>
                <a:lstStyle/>
                <a:p>
                  <a:pPr algn="ctr" defTabSz="914400" fontAlgn="base">
                    <a:spcBef>
                      <a:spcPct val="0"/>
                    </a:spcBef>
                    <a:spcAft>
                      <a:spcPct val="0"/>
                    </a:spcAft>
                  </a:pPr>
                  <a:endParaRPr lang="en-US" sz="2000">
                    <a:solidFill>
                      <a:srgbClr val="FFFFFF"/>
                    </a:solidFill>
                  </a:endParaRPr>
                </a:p>
              </p:txBody>
            </p:sp>
            <p:pic>
              <p:nvPicPr>
                <p:cNvPr id="49" name="Picture 2" descr="\\SERVER3\Restrict\FTP_Root\Clients\White_Whale\2-20070_TAP_Airlift\Art\6-star pie cuts.png"/>
                <p:cNvPicPr>
                  <a:picLocks noChangeAspect="1" noChangeArrowheads="1"/>
                </p:cNvPicPr>
                <p:nvPr/>
              </p:nvPicPr>
              <p:blipFill>
                <a:blip r:embed="rId3" cstate="print"/>
                <a:stretch>
                  <a:fillRect/>
                </a:stretch>
              </p:blipFill>
              <p:spPr bwMode="auto">
                <a:xfrm rot="5400000">
                  <a:off x="246319" y="1895474"/>
                  <a:ext cx="3500950" cy="4001959"/>
                </a:xfrm>
                <a:prstGeom prst="rect">
                  <a:avLst/>
                </a:prstGeom>
                <a:noFill/>
              </p:spPr>
            </p:pic>
          </p:grpSp>
          <p:grpSp>
            <p:nvGrpSpPr>
              <p:cNvPr id="5" name="Group 82"/>
              <p:cNvGrpSpPr/>
              <p:nvPr/>
            </p:nvGrpSpPr>
            <p:grpSpPr>
              <a:xfrm>
                <a:off x="1197089" y="3056816"/>
                <a:ext cx="1774433" cy="1838194"/>
                <a:chOff x="1197089" y="3056816"/>
                <a:chExt cx="1774433" cy="1838194"/>
              </a:xfrm>
            </p:grpSpPr>
            <p:sp>
              <p:nvSpPr>
                <p:cNvPr id="80" name="Oval 79"/>
                <p:cNvSpPr/>
                <p:nvPr/>
              </p:nvSpPr>
              <p:spPr bwMode="auto">
                <a:xfrm>
                  <a:off x="1197089" y="3056816"/>
                  <a:ext cx="1774433" cy="1838194"/>
                </a:xfrm>
                <a:prstGeom prst="ellipse">
                  <a:avLst/>
                </a:prstGeom>
                <a:solidFill>
                  <a:srgbClr val="FFFFFF"/>
                </a:solidFill>
                <a:ln>
                  <a:noFill/>
                  <a:headEnd type="none" w="med" len="med"/>
                  <a:tailEnd type="none" w="med" len="med"/>
                </a:ln>
                <a:effectLst>
                  <a:softEdge rad="317500"/>
                </a:effectLst>
              </p:spPr>
              <p:style>
                <a:lnRef idx="1">
                  <a:schemeClr val="dk1"/>
                </a:lnRef>
                <a:fillRef idx="2">
                  <a:schemeClr val="dk1"/>
                </a:fillRef>
                <a:effectRef idx="1">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800" dirty="0" err="1" smtClean="0">
                    <a:solidFill>
                      <a:srgbClr val="FFFFFF"/>
                    </a:solidFill>
                    <a:latin typeface="Segoe" pitchFamily="34" charset="0"/>
                  </a:endParaRPr>
                </a:p>
              </p:txBody>
            </p:sp>
            <p:pic>
              <p:nvPicPr>
                <p:cNvPr id="81" name="Content Placeholder 4" descr="ShrPt_h_rgb.png"/>
                <p:cNvPicPr>
                  <a:picLocks noChangeAspect="1"/>
                </p:cNvPicPr>
                <p:nvPr/>
              </p:nvPicPr>
              <p:blipFill>
                <a:blip r:embed="rId4" cstate="print"/>
                <a:srcRect r="83105" b="-8078"/>
                <a:stretch>
                  <a:fillRect/>
                </a:stretch>
              </p:blipFill>
              <p:spPr>
                <a:xfrm>
                  <a:off x="1882721" y="3482810"/>
                  <a:ext cx="453526" cy="539301"/>
                </a:xfrm>
                <a:prstGeom prst="rect">
                  <a:avLst/>
                </a:prstGeom>
              </p:spPr>
            </p:pic>
            <p:pic>
              <p:nvPicPr>
                <p:cNvPr id="82" name="Content Placeholder 4" descr="ShrPt_h_rgb.png"/>
                <p:cNvPicPr>
                  <a:picLocks noChangeAspect="1"/>
                </p:cNvPicPr>
                <p:nvPr/>
              </p:nvPicPr>
              <p:blipFill>
                <a:blip r:embed="rId4" cstate="print">
                  <a:duotone>
                    <a:prstClr val="black"/>
                    <a:srgbClr val="D9C3A5">
                      <a:tint val="50000"/>
                      <a:satMod val="180000"/>
                    </a:srgbClr>
                  </a:duotone>
                </a:blip>
                <a:srcRect l="16257" r="30219"/>
                <a:stretch>
                  <a:fillRect/>
                </a:stretch>
              </p:blipFill>
              <p:spPr>
                <a:xfrm>
                  <a:off x="1600928" y="3978738"/>
                  <a:ext cx="915809" cy="318071"/>
                </a:xfrm>
                <a:prstGeom prst="rect">
                  <a:avLst/>
                </a:prstGeom>
              </p:spPr>
            </p:pic>
          </p:grpSp>
        </p:grpSp>
        <p:sp>
          <p:nvSpPr>
            <p:cNvPr id="62" name="Rectangle 61"/>
            <p:cNvSpPr/>
            <p:nvPr/>
          </p:nvSpPr>
          <p:spPr>
            <a:xfrm>
              <a:off x="2448626" y="3124200"/>
              <a:ext cx="1417360" cy="202886"/>
            </a:xfrm>
            <a:prstGeom prst="rect">
              <a:avLst/>
            </a:prstGeom>
          </p:spPr>
          <p:txBody>
            <a:bodyPr wrap="square" lIns="0" tIns="0" rIns="0" bIns="0">
              <a:spAutoFit/>
            </a:bodyPr>
            <a:lstStyle/>
            <a:p>
              <a:pPr algn="ctr" defTabSz="914400" fontAlgn="base">
                <a:lnSpc>
                  <a:spcPct val="80000"/>
                </a:lnSpc>
                <a:spcBef>
                  <a:spcPct val="0"/>
                </a:spcBef>
                <a:spcAft>
                  <a:spcPct val="0"/>
                </a:spcAft>
              </a:pPr>
              <a:r>
                <a:rPr lang="en-US" sz="1600" b="1" spc="-80" dirty="0">
                  <a:ln w="3175">
                    <a:noFill/>
                  </a:ln>
                  <a:gradFill>
                    <a:gsLst>
                      <a:gs pos="50000">
                        <a:srgbClr val="FFFFFF"/>
                      </a:gs>
                      <a:gs pos="100000">
                        <a:srgbClr val="FFFFFF"/>
                      </a:gs>
                    </a:gsLst>
                    <a:lin ang="5400000" scaled="0"/>
                  </a:gradFill>
                  <a:cs typeface="Segoe UI" pitchFamily="34" charset="0"/>
                </a:rPr>
                <a:t>Communities</a:t>
              </a:r>
            </a:p>
          </p:txBody>
        </p:sp>
        <p:sp>
          <p:nvSpPr>
            <p:cNvPr id="68" name="Rectangle 67"/>
            <p:cNvSpPr/>
            <p:nvPr/>
          </p:nvSpPr>
          <p:spPr>
            <a:xfrm>
              <a:off x="1290337" y="5055692"/>
              <a:ext cx="1417360" cy="202886"/>
            </a:xfrm>
            <a:prstGeom prst="rect">
              <a:avLst/>
            </a:prstGeom>
          </p:spPr>
          <p:txBody>
            <a:bodyPr wrap="square" lIns="0" tIns="0" rIns="0" bIns="0">
              <a:spAutoFit/>
            </a:bodyPr>
            <a:lstStyle/>
            <a:p>
              <a:pPr algn="ctr" defTabSz="914400" fontAlgn="base">
                <a:lnSpc>
                  <a:spcPct val="80000"/>
                </a:lnSpc>
                <a:spcBef>
                  <a:spcPct val="0"/>
                </a:spcBef>
                <a:spcAft>
                  <a:spcPct val="0"/>
                </a:spcAft>
              </a:pPr>
              <a:r>
                <a:rPr lang="en-US" sz="1600" b="1" spc="-80" dirty="0">
                  <a:ln w="3175">
                    <a:noFill/>
                  </a:ln>
                  <a:gradFill>
                    <a:gsLst>
                      <a:gs pos="50000">
                        <a:srgbClr val="FFFFFF"/>
                      </a:gs>
                      <a:gs pos="100000">
                        <a:srgbClr val="FFFFFF"/>
                      </a:gs>
                    </a:gsLst>
                    <a:lin ang="5400000" scaled="0"/>
                  </a:gradFill>
                  <a:cs typeface="Segoe UI" pitchFamily="34" charset="0"/>
                </a:rPr>
                <a:t>Search</a:t>
              </a:r>
            </a:p>
          </p:txBody>
        </p:sp>
        <p:sp>
          <p:nvSpPr>
            <p:cNvPr id="66" name="Rectangle 65"/>
            <p:cNvSpPr/>
            <p:nvPr/>
          </p:nvSpPr>
          <p:spPr>
            <a:xfrm>
              <a:off x="1262345" y="2514600"/>
              <a:ext cx="1417359" cy="202886"/>
            </a:xfrm>
            <a:prstGeom prst="rect">
              <a:avLst/>
            </a:prstGeom>
          </p:spPr>
          <p:txBody>
            <a:bodyPr wrap="square" lIns="0" tIns="0" rIns="0" bIns="0">
              <a:spAutoFit/>
            </a:bodyPr>
            <a:lstStyle/>
            <a:p>
              <a:pPr algn="ctr" defTabSz="914400" fontAlgn="base">
                <a:lnSpc>
                  <a:spcPct val="80000"/>
                </a:lnSpc>
                <a:spcBef>
                  <a:spcPct val="0"/>
                </a:spcBef>
                <a:spcAft>
                  <a:spcPct val="0"/>
                </a:spcAft>
              </a:pPr>
              <a:r>
                <a:rPr lang="en-US" sz="1600" b="1" spc="-80" dirty="0">
                  <a:ln w="3175">
                    <a:noFill/>
                  </a:ln>
                  <a:gradFill>
                    <a:gsLst>
                      <a:gs pos="50000">
                        <a:srgbClr val="FFFFFF"/>
                      </a:gs>
                      <a:gs pos="100000">
                        <a:srgbClr val="FFFFFF"/>
                      </a:gs>
                    </a:gsLst>
                    <a:lin ang="5400000" scaled="0"/>
                  </a:gradFill>
                  <a:cs typeface="Segoe UI" pitchFamily="34" charset="0"/>
                </a:rPr>
                <a:t>Sites</a:t>
              </a:r>
            </a:p>
          </p:txBody>
        </p:sp>
        <p:sp>
          <p:nvSpPr>
            <p:cNvPr id="67" name="Rectangle 66"/>
            <p:cNvSpPr/>
            <p:nvPr/>
          </p:nvSpPr>
          <p:spPr>
            <a:xfrm>
              <a:off x="79339" y="3124200"/>
              <a:ext cx="1550406" cy="202886"/>
            </a:xfrm>
            <a:prstGeom prst="rect">
              <a:avLst/>
            </a:prstGeom>
          </p:spPr>
          <p:txBody>
            <a:bodyPr wrap="square" lIns="0" tIns="0" rIns="0" bIns="0">
              <a:spAutoFit/>
            </a:bodyPr>
            <a:lstStyle/>
            <a:p>
              <a:pPr algn="ctr" defTabSz="914400" fontAlgn="base">
                <a:lnSpc>
                  <a:spcPct val="80000"/>
                </a:lnSpc>
                <a:spcBef>
                  <a:spcPct val="0"/>
                </a:spcBef>
                <a:spcAft>
                  <a:spcPct val="0"/>
                </a:spcAft>
              </a:pPr>
              <a:r>
                <a:rPr lang="en-US" sz="1600" b="1" spc="-80" dirty="0" smtClean="0">
                  <a:ln w="3175">
                    <a:noFill/>
                  </a:ln>
                  <a:gradFill>
                    <a:gsLst>
                      <a:gs pos="50000">
                        <a:srgbClr val="FFFFFF"/>
                      </a:gs>
                      <a:gs pos="100000">
                        <a:srgbClr val="FFFFFF"/>
                      </a:gs>
                    </a:gsLst>
                    <a:lin ang="5400000" scaled="0"/>
                  </a:gradFill>
                  <a:cs typeface="Segoe UI" pitchFamily="34" charset="0"/>
                </a:rPr>
                <a:t>Composites</a:t>
              </a:r>
              <a:endParaRPr lang="en-US" sz="1600" b="1" spc="-80" dirty="0">
                <a:ln w="3175">
                  <a:noFill/>
                </a:ln>
                <a:gradFill>
                  <a:gsLst>
                    <a:gs pos="50000">
                      <a:srgbClr val="FFFFFF"/>
                    </a:gs>
                    <a:gs pos="100000">
                      <a:srgbClr val="FFFFFF"/>
                    </a:gs>
                  </a:gsLst>
                  <a:lin ang="5400000" scaled="0"/>
                </a:gradFill>
                <a:cs typeface="Segoe UI" pitchFamily="34" charset="0"/>
              </a:endParaRPr>
            </a:p>
          </p:txBody>
        </p:sp>
        <p:sp>
          <p:nvSpPr>
            <p:cNvPr id="69" name="Rectangle 68"/>
            <p:cNvSpPr/>
            <p:nvPr/>
          </p:nvSpPr>
          <p:spPr>
            <a:xfrm>
              <a:off x="2667000" y="4292914"/>
              <a:ext cx="1024930" cy="202886"/>
            </a:xfrm>
            <a:prstGeom prst="rect">
              <a:avLst/>
            </a:prstGeom>
          </p:spPr>
          <p:txBody>
            <a:bodyPr wrap="square" lIns="0" tIns="0" rIns="0" bIns="0">
              <a:spAutoFit/>
            </a:bodyPr>
            <a:lstStyle/>
            <a:p>
              <a:pPr algn="ctr" defTabSz="914400" fontAlgn="base">
                <a:lnSpc>
                  <a:spcPct val="80000"/>
                </a:lnSpc>
                <a:spcBef>
                  <a:spcPct val="0"/>
                </a:spcBef>
                <a:spcAft>
                  <a:spcPct val="0"/>
                </a:spcAft>
              </a:pPr>
              <a:r>
                <a:rPr lang="en-US" sz="1600" b="1" spc="-80" dirty="0">
                  <a:ln w="3175">
                    <a:noFill/>
                  </a:ln>
                  <a:gradFill>
                    <a:gsLst>
                      <a:gs pos="50000">
                        <a:srgbClr val="FFFFFF"/>
                      </a:gs>
                      <a:gs pos="100000">
                        <a:srgbClr val="FFFFFF"/>
                      </a:gs>
                    </a:gsLst>
                    <a:lin ang="5400000" scaled="0"/>
                  </a:gradFill>
                  <a:cs typeface="Segoe UI" pitchFamily="34" charset="0"/>
                </a:rPr>
                <a:t>Content</a:t>
              </a:r>
            </a:p>
          </p:txBody>
        </p:sp>
        <p:sp>
          <p:nvSpPr>
            <p:cNvPr id="65" name="Rectangle 64"/>
            <p:cNvSpPr/>
            <p:nvPr/>
          </p:nvSpPr>
          <p:spPr>
            <a:xfrm>
              <a:off x="304800" y="4292914"/>
              <a:ext cx="1001003" cy="202886"/>
            </a:xfrm>
            <a:prstGeom prst="rect">
              <a:avLst/>
            </a:prstGeom>
          </p:spPr>
          <p:txBody>
            <a:bodyPr wrap="square" lIns="0" tIns="0" rIns="0" bIns="0">
              <a:spAutoFit/>
            </a:bodyPr>
            <a:lstStyle/>
            <a:p>
              <a:pPr algn="ctr" defTabSz="914400" fontAlgn="base">
                <a:lnSpc>
                  <a:spcPct val="80000"/>
                </a:lnSpc>
                <a:spcBef>
                  <a:spcPct val="0"/>
                </a:spcBef>
                <a:spcAft>
                  <a:spcPct val="0"/>
                </a:spcAft>
              </a:pPr>
              <a:r>
                <a:rPr lang="en-US" sz="1600" b="1" spc="-80" dirty="0">
                  <a:ln w="3175">
                    <a:noFill/>
                  </a:ln>
                  <a:gradFill>
                    <a:gsLst>
                      <a:gs pos="50000">
                        <a:srgbClr val="FFFFFF"/>
                      </a:gs>
                      <a:gs pos="100000">
                        <a:srgbClr val="FFFFFF"/>
                      </a:gs>
                    </a:gsLst>
                    <a:lin ang="5400000" scaled="0"/>
                  </a:gradFill>
                  <a:cs typeface="Segoe UI" pitchFamily="34" charset="0"/>
                </a:rPr>
                <a:t>Insights</a:t>
              </a:r>
            </a:p>
          </p:txBody>
        </p:sp>
      </p:grpSp>
      <p:sp>
        <p:nvSpPr>
          <p:cNvPr id="7" name="TextBox 6"/>
          <p:cNvSpPr txBox="1"/>
          <p:nvPr/>
        </p:nvSpPr>
        <p:spPr>
          <a:xfrm>
            <a:off x="3905788" y="853303"/>
            <a:ext cx="3031214" cy="1181862"/>
          </a:xfrm>
          <a:prstGeom prst="rect">
            <a:avLst/>
          </a:prstGeom>
        </p:spPr>
        <p:txBody>
          <a:bodyPr vert="horz" wrap="none" lIns="0" tIns="0" rIns="0" bIns="0" rtlCol="0">
            <a:spAutoFit/>
          </a:bodyPr>
          <a:lstStyle/>
          <a:p>
            <a:pPr>
              <a:lnSpc>
                <a:spcPct val="90000"/>
              </a:lnSpc>
              <a:spcBef>
                <a:spcPct val="20000"/>
              </a:spcBef>
              <a:buClr>
                <a:srgbClr val="777777"/>
              </a:buClr>
              <a:buSzPct val="130000"/>
            </a:pPr>
            <a:r>
              <a:rPr lang="en-US" sz="1200" dirty="0" smtClean="0"/>
              <a:t>Ribbon UI</a:t>
            </a:r>
          </a:p>
          <a:p>
            <a:pPr>
              <a:lnSpc>
                <a:spcPct val="90000"/>
              </a:lnSpc>
              <a:spcBef>
                <a:spcPct val="20000"/>
              </a:spcBef>
              <a:buClr>
                <a:srgbClr val="777777"/>
              </a:buClr>
              <a:buSzPct val="130000"/>
            </a:pPr>
            <a:r>
              <a:rPr lang="en-US" sz="1200" dirty="0" smtClean="0"/>
              <a:t>SharePoint Workspace</a:t>
            </a:r>
          </a:p>
          <a:p>
            <a:pPr>
              <a:lnSpc>
                <a:spcPct val="90000"/>
              </a:lnSpc>
              <a:spcBef>
                <a:spcPct val="20000"/>
              </a:spcBef>
              <a:buClr>
                <a:srgbClr val="777777"/>
              </a:buClr>
              <a:buSzPct val="130000"/>
            </a:pPr>
            <a:r>
              <a:rPr lang="en-US" sz="1200" dirty="0" smtClean="0"/>
              <a:t>SharePoint Mobile</a:t>
            </a:r>
          </a:p>
          <a:p>
            <a:pPr>
              <a:lnSpc>
                <a:spcPct val="90000"/>
              </a:lnSpc>
              <a:spcBef>
                <a:spcPct val="20000"/>
              </a:spcBef>
              <a:buClr>
                <a:srgbClr val="777777"/>
              </a:buClr>
              <a:buSzPct val="130000"/>
            </a:pPr>
            <a:r>
              <a:rPr lang="en-US" sz="1200" dirty="0" smtClean="0"/>
              <a:t>Office Client and Office Web App Integration</a:t>
            </a:r>
          </a:p>
          <a:p>
            <a:pPr>
              <a:lnSpc>
                <a:spcPct val="90000"/>
              </a:lnSpc>
              <a:spcBef>
                <a:spcPct val="20000"/>
              </a:spcBef>
              <a:buClr>
                <a:srgbClr val="777777"/>
              </a:buClr>
              <a:buSzPct val="130000"/>
            </a:pPr>
            <a:r>
              <a:rPr lang="en-US" sz="1200" dirty="0" smtClean="0"/>
              <a:t>Standards Support</a:t>
            </a:r>
          </a:p>
          <a:p>
            <a:pPr>
              <a:lnSpc>
                <a:spcPct val="90000"/>
              </a:lnSpc>
              <a:spcBef>
                <a:spcPct val="20000"/>
              </a:spcBef>
              <a:buClr>
                <a:srgbClr val="777777"/>
              </a:buClr>
              <a:buSzPct val="130000"/>
            </a:pPr>
            <a:endParaRPr lang="en-US" sz="1200" dirty="0" err="1" smtClean="0"/>
          </a:p>
        </p:txBody>
      </p:sp>
      <p:sp>
        <p:nvSpPr>
          <p:cNvPr id="20" name="TextBox 19"/>
          <p:cNvSpPr txBox="1"/>
          <p:nvPr/>
        </p:nvSpPr>
        <p:spPr>
          <a:xfrm>
            <a:off x="6543575" y="1943100"/>
            <a:ext cx="1868588" cy="1384995"/>
          </a:xfrm>
          <a:prstGeom prst="rect">
            <a:avLst/>
          </a:prstGeom>
        </p:spPr>
        <p:txBody>
          <a:bodyPr vert="horz" wrap="none" lIns="0" tIns="0" rIns="0" bIns="0" rtlCol="0">
            <a:spAutoFit/>
          </a:bodyPr>
          <a:lstStyle/>
          <a:p>
            <a:pPr>
              <a:lnSpc>
                <a:spcPct val="90000"/>
              </a:lnSpc>
              <a:spcBef>
                <a:spcPct val="20000"/>
              </a:spcBef>
              <a:buClr>
                <a:srgbClr val="777777"/>
              </a:buClr>
              <a:buSzPct val="130000"/>
            </a:pPr>
            <a:r>
              <a:rPr lang="en-US" sz="1200" dirty="0" smtClean="0"/>
              <a:t>Tagging, Tag Cloud, Ratings</a:t>
            </a:r>
          </a:p>
          <a:p>
            <a:pPr>
              <a:lnSpc>
                <a:spcPct val="90000"/>
              </a:lnSpc>
              <a:spcBef>
                <a:spcPct val="20000"/>
              </a:spcBef>
              <a:buClr>
                <a:srgbClr val="777777"/>
              </a:buClr>
              <a:buSzPct val="130000"/>
            </a:pPr>
            <a:r>
              <a:rPr lang="en-US" sz="1200" dirty="0" smtClean="0"/>
              <a:t>Social Bookmarking</a:t>
            </a:r>
          </a:p>
          <a:p>
            <a:pPr>
              <a:lnSpc>
                <a:spcPct val="90000"/>
              </a:lnSpc>
              <a:spcBef>
                <a:spcPct val="20000"/>
              </a:spcBef>
              <a:buClr>
                <a:srgbClr val="777777"/>
              </a:buClr>
              <a:buSzPct val="130000"/>
            </a:pPr>
            <a:r>
              <a:rPr lang="en-US" sz="1200" dirty="0" smtClean="0"/>
              <a:t>Blogs and Wikis</a:t>
            </a:r>
          </a:p>
          <a:p>
            <a:pPr>
              <a:lnSpc>
                <a:spcPct val="90000"/>
              </a:lnSpc>
              <a:spcBef>
                <a:spcPct val="20000"/>
              </a:spcBef>
              <a:buClr>
                <a:srgbClr val="777777"/>
              </a:buClr>
              <a:buSzPct val="130000"/>
            </a:pPr>
            <a:r>
              <a:rPr lang="en-US" sz="1200" dirty="0" smtClean="0"/>
              <a:t>My Sites</a:t>
            </a:r>
          </a:p>
          <a:p>
            <a:pPr>
              <a:lnSpc>
                <a:spcPct val="90000"/>
              </a:lnSpc>
              <a:spcBef>
                <a:spcPct val="20000"/>
              </a:spcBef>
              <a:buClr>
                <a:srgbClr val="777777"/>
              </a:buClr>
              <a:buSzPct val="130000"/>
            </a:pPr>
            <a:r>
              <a:rPr lang="en-US" sz="1200" dirty="0" smtClean="0"/>
              <a:t>Activity Feeds</a:t>
            </a:r>
          </a:p>
          <a:p>
            <a:pPr>
              <a:lnSpc>
                <a:spcPct val="90000"/>
              </a:lnSpc>
              <a:spcBef>
                <a:spcPct val="20000"/>
              </a:spcBef>
              <a:buClr>
                <a:srgbClr val="777777"/>
              </a:buClr>
              <a:buSzPct val="130000"/>
            </a:pPr>
            <a:r>
              <a:rPr lang="en-US" sz="1200" dirty="0" smtClean="0"/>
              <a:t>Profiles and Expertise</a:t>
            </a:r>
          </a:p>
          <a:p>
            <a:pPr>
              <a:lnSpc>
                <a:spcPct val="90000"/>
              </a:lnSpc>
              <a:spcBef>
                <a:spcPct val="20000"/>
              </a:spcBef>
              <a:buClr>
                <a:srgbClr val="777777"/>
              </a:buClr>
              <a:buSzPct val="130000"/>
            </a:pPr>
            <a:r>
              <a:rPr lang="en-US" sz="1200" dirty="0" smtClean="0"/>
              <a:t>Org Browser</a:t>
            </a:r>
          </a:p>
        </p:txBody>
      </p:sp>
      <p:sp>
        <p:nvSpPr>
          <p:cNvPr id="21" name="TextBox 20"/>
          <p:cNvSpPr txBox="1"/>
          <p:nvPr/>
        </p:nvSpPr>
        <p:spPr>
          <a:xfrm>
            <a:off x="6543575" y="4305300"/>
            <a:ext cx="2144754" cy="1384995"/>
          </a:xfrm>
          <a:prstGeom prst="rect">
            <a:avLst/>
          </a:prstGeom>
        </p:spPr>
        <p:txBody>
          <a:bodyPr vert="horz" wrap="none" lIns="0" tIns="0" rIns="0" bIns="0" rtlCol="0">
            <a:spAutoFit/>
          </a:bodyPr>
          <a:lstStyle/>
          <a:p>
            <a:pPr>
              <a:lnSpc>
                <a:spcPct val="90000"/>
              </a:lnSpc>
              <a:spcBef>
                <a:spcPct val="20000"/>
              </a:spcBef>
              <a:buClr>
                <a:srgbClr val="777777"/>
              </a:buClr>
              <a:buSzPct val="130000"/>
            </a:pPr>
            <a:r>
              <a:rPr lang="en-US" sz="1200" dirty="0" smtClean="0"/>
              <a:t>Enterprise Content Types</a:t>
            </a:r>
          </a:p>
          <a:p>
            <a:pPr>
              <a:lnSpc>
                <a:spcPct val="90000"/>
              </a:lnSpc>
              <a:spcBef>
                <a:spcPct val="20000"/>
              </a:spcBef>
              <a:buClr>
                <a:srgbClr val="777777"/>
              </a:buClr>
              <a:buSzPct val="130000"/>
            </a:pPr>
            <a:r>
              <a:rPr lang="en-US" sz="1200" dirty="0" smtClean="0"/>
              <a:t>Metadata and Navigation</a:t>
            </a:r>
          </a:p>
          <a:p>
            <a:pPr>
              <a:lnSpc>
                <a:spcPct val="90000"/>
              </a:lnSpc>
              <a:spcBef>
                <a:spcPct val="20000"/>
              </a:spcBef>
              <a:buClr>
                <a:srgbClr val="777777"/>
              </a:buClr>
              <a:buSzPct val="130000"/>
            </a:pPr>
            <a:r>
              <a:rPr lang="en-US" sz="1200" dirty="0" smtClean="0"/>
              <a:t>Document Sets</a:t>
            </a:r>
          </a:p>
          <a:p>
            <a:pPr>
              <a:lnSpc>
                <a:spcPct val="90000"/>
              </a:lnSpc>
              <a:spcBef>
                <a:spcPct val="20000"/>
              </a:spcBef>
              <a:buClr>
                <a:srgbClr val="777777"/>
              </a:buClr>
              <a:buSzPct val="130000"/>
            </a:pPr>
            <a:r>
              <a:rPr lang="en-US" sz="1200" dirty="0" smtClean="0"/>
              <a:t>Multi-stage Disposition</a:t>
            </a:r>
          </a:p>
          <a:p>
            <a:pPr>
              <a:lnSpc>
                <a:spcPct val="90000"/>
              </a:lnSpc>
              <a:spcBef>
                <a:spcPct val="20000"/>
              </a:spcBef>
              <a:buClr>
                <a:srgbClr val="777777"/>
              </a:buClr>
              <a:buSzPct val="130000"/>
            </a:pPr>
            <a:r>
              <a:rPr lang="en-US" sz="1200" dirty="0" smtClean="0"/>
              <a:t>Audio and Video Content Types</a:t>
            </a:r>
          </a:p>
          <a:p>
            <a:pPr>
              <a:lnSpc>
                <a:spcPct val="90000"/>
              </a:lnSpc>
              <a:spcBef>
                <a:spcPct val="20000"/>
              </a:spcBef>
              <a:buClr>
                <a:srgbClr val="777777"/>
              </a:buClr>
              <a:buSzPct val="130000"/>
            </a:pPr>
            <a:r>
              <a:rPr lang="en-US" sz="1200" dirty="0" smtClean="0"/>
              <a:t>Remote Blob Storage</a:t>
            </a:r>
          </a:p>
          <a:p>
            <a:pPr>
              <a:lnSpc>
                <a:spcPct val="90000"/>
              </a:lnSpc>
              <a:spcBef>
                <a:spcPct val="20000"/>
              </a:spcBef>
              <a:buClr>
                <a:srgbClr val="777777"/>
              </a:buClr>
              <a:buSzPct val="130000"/>
            </a:pPr>
            <a:r>
              <a:rPr lang="en-US" sz="1200" dirty="0" smtClean="0"/>
              <a:t>List Enhancements</a:t>
            </a:r>
          </a:p>
        </p:txBody>
      </p:sp>
      <p:sp>
        <p:nvSpPr>
          <p:cNvPr id="22" name="TextBox 21"/>
          <p:cNvSpPr txBox="1"/>
          <p:nvPr/>
        </p:nvSpPr>
        <p:spPr>
          <a:xfrm>
            <a:off x="4061588" y="5726871"/>
            <a:ext cx="1234312" cy="978729"/>
          </a:xfrm>
          <a:prstGeom prst="rect">
            <a:avLst/>
          </a:prstGeom>
        </p:spPr>
        <p:txBody>
          <a:bodyPr vert="horz" wrap="none" lIns="0" tIns="0" rIns="0" bIns="0" rtlCol="0">
            <a:spAutoFit/>
          </a:bodyPr>
          <a:lstStyle/>
          <a:p>
            <a:pPr>
              <a:lnSpc>
                <a:spcPct val="90000"/>
              </a:lnSpc>
              <a:spcBef>
                <a:spcPct val="20000"/>
              </a:spcBef>
              <a:buClr>
                <a:srgbClr val="777777"/>
              </a:buClr>
              <a:buSzPct val="130000"/>
            </a:pPr>
            <a:r>
              <a:rPr lang="en-US" sz="1200" dirty="0" smtClean="0"/>
              <a:t>Social Relevance</a:t>
            </a:r>
          </a:p>
          <a:p>
            <a:pPr>
              <a:lnSpc>
                <a:spcPct val="90000"/>
              </a:lnSpc>
              <a:spcBef>
                <a:spcPct val="20000"/>
              </a:spcBef>
              <a:buClr>
                <a:srgbClr val="777777"/>
              </a:buClr>
              <a:buSzPct val="130000"/>
            </a:pPr>
            <a:r>
              <a:rPr lang="en-US" sz="1200" dirty="0" smtClean="0"/>
              <a:t>Phonetic Search</a:t>
            </a:r>
          </a:p>
          <a:p>
            <a:pPr>
              <a:lnSpc>
                <a:spcPct val="90000"/>
              </a:lnSpc>
              <a:spcBef>
                <a:spcPct val="20000"/>
              </a:spcBef>
              <a:buClr>
                <a:srgbClr val="777777"/>
              </a:buClr>
              <a:buSzPct val="130000"/>
            </a:pPr>
            <a:r>
              <a:rPr lang="en-US" sz="1200" dirty="0" smtClean="0"/>
              <a:t>Navigation</a:t>
            </a:r>
          </a:p>
          <a:p>
            <a:pPr>
              <a:lnSpc>
                <a:spcPct val="90000"/>
              </a:lnSpc>
              <a:spcBef>
                <a:spcPct val="20000"/>
              </a:spcBef>
              <a:buClr>
                <a:srgbClr val="777777"/>
              </a:buClr>
              <a:buSzPct val="130000"/>
            </a:pPr>
            <a:r>
              <a:rPr lang="en-US" sz="1200" dirty="0" smtClean="0"/>
              <a:t>FAST Integration</a:t>
            </a:r>
          </a:p>
          <a:p>
            <a:pPr>
              <a:lnSpc>
                <a:spcPct val="90000"/>
              </a:lnSpc>
              <a:spcBef>
                <a:spcPct val="20000"/>
              </a:spcBef>
              <a:buClr>
                <a:srgbClr val="777777"/>
              </a:buClr>
              <a:buSzPct val="130000"/>
            </a:pPr>
            <a:r>
              <a:rPr lang="en-US" sz="1200" dirty="0" smtClean="0"/>
              <a:t>Enhanced Pipeline</a:t>
            </a:r>
          </a:p>
        </p:txBody>
      </p:sp>
      <p:sp>
        <p:nvSpPr>
          <p:cNvPr id="24" name="TextBox 23"/>
          <p:cNvSpPr txBox="1"/>
          <p:nvPr/>
        </p:nvSpPr>
        <p:spPr>
          <a:xfrm>
            <a:off x="914400" y="4305300"/>
            <a:ext cx="1792735" cy="1384995"/>
          </a:xfrm>
          <a:prstGeom prst="rect">
            <a:avLst/>
          </a:prstGeom>
        </p:spPr>
        <p:txBody>
          <a:bodyPr vert="horz" wrap="none" lIns="0" tIns="0" rIns="0" bIns="0" rtlCol="0">
            <a:spAutoFit/>
          </a:bodyPr>
          <a:lstStyle/>
          <a:p>
            <a:pPr>
              <a:lnSpc>
                <a:spcPct val="90000"/>
              </a:lnSpc>
              <a:spcBef>
                <a:spcPct val="20000"/>
              </a:spcBef>
              <a:buClr>
                <a:srgbClr val="777777"/>
              </a:buClr>
              <a:buSzPct val="130000"/>
            </a:pPr>
            <a:r>
              <a:rPr lang="en-US" sz="1200" dirty="0" err="1" smtClean="0"/>
              <a:t>PerformancePoint</a:t>
            </a:r>
            <a:r>
              <a:rPr lang="en-US" sz="1200" dirty="0" smtClean="0"/>
              <a:t> Services</a:t>
            </a:r>
          </a:p>
          <a:p>
            <a:pPr>
              <a:lnSpc>
                <a:spcPct val="90000"/>
              </a:lnSpc>
              <a:spcBef>
                <a:spcPct val="20000"/>
              </a:spcBef>
              <a:buClr>
                <a:srgbClr val="777777"/>
              </a:buClr>
              <a:buSzPct val="130000"/>
            </a:pPr>
            <a:r>
              <a:rPr lang="en-US" sz="1200" dirty="0" smtClean="0"/>
              <a:t>Excel Services</a:t>
            </a:r>
          </a:p>
          <a:p>
            <a:pPr>
              <a:lnSpc>
                <a:spcPct val="90000"/>
              </a:lnSpc>
              <a:spcBef>
                <a:spcPct val="20000"/>
              </a:spcBef>
              <a:buClr>
                <a:srgbClr val="777777"/>
              </a:buClr>
              <a:buSzPct val="130000"/>
            </a:pPr>
            <a:r>
              <a:rPr lang="en-US" sz="1200" dirty="0" smtClean="0"/>
              <a:t>Chart Web Part</a:t>
            </a:r>
          </a:p>
          <a:p>
            <a:pPr>
              <a:lnSpc>
                <a:spcPct val="90000"/>
              </a:lnSpc>
              <a:spcBef>
                <a:spcPct val="20000"/>
              </a:spcBef>
              <a:buClr>
                <a:srgbClr val="777777"/>
              </a:buClr>
              <a:buSzPct val="130000"/>
            </a:pPr>
            <a:r>
              <a:rPr lang="en-US" sz="1200" dirty="0" smtClean="0"/>
              <a:t>Visio Services</a:t>
            </a:r>
          </a:p>
          <a:p>
            <a:pPr>
              <a:lnSpc>
                <a:spcPct val="90000"/>
              </a:lnSpc>
              <a:spcBef>
                <a:spcPct val="20000"/>
              </a:spcBef>
              <a:buClr>
                <a:srgbClr val="777777"/>
              </a:buClr>
              <a:buSzPct val="130000"/>
            </a:pPr>
            <a:r>
              <a:rPr lang="en-US" sz="1200" dirty="0" smtClean="0"/>
              <a:t>Web Analytics</a:t>
            </a:r>
          </a:p>
          <a:p>
            <a:pPr>
              <a:lnSpc>
                <a:spcPct val="90000"/>
              </a:lnSpc>
              <a:spcBef>
                <a:spcPct val="20000"/>
              </a:spcBef>
              <a:buClr>
                <a:srgbClr val="777777"/>
              </a:buClr>
              <a:buSzPct val="130000"/>
            </a:pPr>
            <a:r>
              <a:rPr lang="en-US" sz="1200" dirty="0" smtClean="0"/>
              <a:t>SQL Server Integration</a:t>
            </a:r>
          </a:p>
          <a:p>
            <a:pPr>
              <a:lnSpc>
                <a:spcPct val="90000"/>
              </a:lnSpc>
              <a:spcBef>
                <a:spcPct val="20000"/>
              </a:spcBef>
              <a:buClr>
                <a:srgbClr val="777777"/>
              </a:buClr>
              <a:buSzPct val="130000"/>
            </a:pPr>
            <a:r>
              <a:rPr lang="en-US" sz="1200" dirty="0" err="1" smtClean="0"/>
              <a:t>PowerPivot</a:t>
            </a:r>
            <a:endParaRPr lang="en-US" sz="1200" dirty="0" smtClean="0"/>
          </a:p>
        </p:txBody>
      </p:sp>
      <p:sp>
        <p:nvSpPr>
          <p:cNvPr id="25" name="TextBox 24"/>
          <p:cNvSpPr txBox="1"/>
          <p:nvPr/>
        </p:nvSpPr>
        <p:spPr>
          <a:xfrm>
            <a:off x="914400" y="1943100"/>
            <a:ext cx="2041969" cy="1588127"/>
          </a:xfrm>
          <a:prstGeom prst="rect">
            <a:avLst/>
          </a:prstGeom>
        </p:spPr>
        <p:txBody>
          <a:bodyPr vert="horz" wrap="none" lIns="0" tIns="0" rIns="0" bIns="0" rtlCol="0">
            <a:spAutoFit/>
          </a:bodyPr>
          <a:lstStyle/>
          <a:p>
            <a:pPr>
              <a:lnSpc>
                <a:spcPct val="90000"/>
              </a:lnSpc>
              <a:spcBef>
                <a:spcPct val="20000"/>
              </a:spcBef>
              <a:buClr>
                <a:srgbClr val="777777"/>
              </a:buClr>
              <a:buSzPct val="130000"/>
            </a:pPr>
            <a:r>
              <a:rPr lang="en-US" sz="1200" dirty="0" smtClean="0"/>
              <a:t>Business Connectivity Services</a:t>
            </a:r>
          </a:p>
          <a:p>
            <a:pPr>
              <a:lnSpc>
                <a:spcPct val="90000"/>
              </a:lnSpc>
              <a:spcBef>
                <a:spcPct val="20000"/>
              </a:spcBef>
              <a:buClr>
                <a:srgbClr val="777777"/>
              </a:buClr>
              <a:buSzPct val="130000"/>
            </a:pPr>
            <a:r>
              <a:rPr lang="en-US" sz="1200" dirty="0" smtClean="0"/>
              <a:t>InfoPath Form Services</a:t>
            </a:r>
          </a:p>
          <a:p>
            <a:pPr>
              <a:lnSpc>
                <a:spcPct val="90000"/>
              </a:lnSpc>
              <a:spcBef>
                <a:spcPct val="20000"/>
              </a:spcBef>
              <a:buClr>
                <a:srgbClr val="777777"/>
              </a:buClr>
              <a:buSzPct val="130000"/>
            </a:pPr>
            <a:r>
              <a:rPr lang="en-US" sz="1200" dirty="0" smtClean="0"/>
              <a:t>External Lists</a:t>
            </a:r>
          </a:p>
          <a:p>
            <a:pPr>
              <a:lnSpc>
                <a:spcPct val="90000"/>
              </a:lnSpc>
              <a:spcBef>
                <a:spcPct val="20000"/>
              </a:spcBef>
              <a:buClr>
                <a:srgbClr val="777777"/>
              </a:buClr>
              <a:buSzPct val="130000"/>
            </a:pPr>
            <a:r>
              <a:rPr lang="en-US" sz="1200" dirty="0" smtClean="0"/>
              <a:t>Workflow</a:t>
            </a:r>
          </a:p>
          <a:p>
            <a:pPr>
              <a:lnSpc>
                <a:spcPct val="90000"/>
              </a:lnSpc>
              <a:spcBef>
                <a:spcPct val="20000"/>
              </a:spcBef>
              <a:buClr>
                <a:srgbClr val="777777"/>
              </a:buClr>
              <a:buSzPct val="130000"/>
            </a:pPr>
            <a:r>
              <a:rPr lang="en-US" sz="1200" dirty="0" smtClean="0"/>
              <a:t>SharePoint Designer</a:t>
            </a:r>
          </a:p>
          <a:p>
            <a:pPr>
              <a:lnSpc>
                <a:spcPct val="90000"/>
              </a:lnSpc>
              <a:spcBef>
                <a:spcPct val="20000"/>
              </a:spcBef>
              <a:buClr>
                <a:srgbClr val="777777"/>
              </a:buClr>
              <a:buSzPct val="130000"/>
            </a:pPr>
            <a:r>
              <a:rPr lang="en-US" sz="1200" dirty="0" smtClean="0"/>
              <a:t>Visual Studio</a:t>
            </a:r>
          </a:p>
          <a:p>
            <a:pPr>
              <a:lnSpc>
                <a:spcPct val="90000"/>
              </a:lnSpc>
              <a:spcBef>
                <a:spcPct val="20000"/>
              </a:spcBef>
              <a:buClr>
                <a:srgbClr val="777777"/>
              </a:buClr>
              <a:buSzPct val="130000"/>
            </a:pPr>
            <a:r>
              <a:rPr lang="en-US" sz="1200" dirty="0" smtClean="0"/>
              <a:t>API Enhancements</a:t>
            </a:r>
          </a:p>
          <a:p>
            <a:pPr>
              <a:lnSpc>
                <a:spcPct val="90000"/>
              </a:lnSpc>
              <a:spcBef>
                <a:spcPct val="20000"/>
              </a:spcBef>
              <a:buClr>
                <a:srgbClr val="777777"/>
              </a:buClr>
              <a:buSzPct val="130000"/>
            </a:pPr>
            <a:r>
              <a:rPr lang="en-US" sz="1200" dirty="0" smtClean="0"/>
              <a:t>REST/ATOM/RSS</a:t>
            </a:r>
          </a:p>
        </p:txBody>
      </p:sp>
      <p:sp>
        <p:nvSpPr>
          <p:cNvPr id="27" name="Title 1"/>
          <p:cNvSpPr>
            <a:spLocks noGrp="1"/>
          </p:cNvSpPr>
          <p:nvPr>
            <p:ph type="title"/>
          </p:nvPr>
        </p:nvSpPr>
        <p:spPr/>
        <p:txBody>
          <a:bodyPr/>
          <a:lstStyle/>
          <a:p>
            <a:r>
              <a:rPr lang="en-US" sz="2400" dirty="0" smtClean="0"/>
              <a:t>Microsoft SharePoint 2010: The Business Collaboration Platform for the Enterprise &amp; Web</a:t>
            </a:r>
            <a:endParaRPr lang="en-US" sz="2400" dirty="0"/>
          </a:p>
        </p:txBody>
      </p:sp>
    </p:spTree>
    <p:extLst/>
  </p:cSld>
  <p:clrMapOvr>
    <a:masterClrMapping/>
  </p:clrMapOvr>
  <p:transition spd="slow">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Agenda</a:t>
            </a:r>
            <a:endParaRPr lang="en-US" dirty="0"/>
          </a:p>
        </p:txBody>
      </p:sp>
      <p:sp>
        <p:nvSpPr>
          <p:cNvPr id="3" name="Content Placeholder 2"/>
          <p:cNvSpPr>
            <a:spLocks noGrp="1"/>
          </p:cNvSpPr>
          <p:nvPr>
            <p:ph idx="1"/>
          </p:nvPr>
        </p:nvSpPr>
        <p:spPr/>
        <p:txBody>
          <a:bodyPr/>
          <a:lstStyle/>
          <a:p>
            <a:pPr>
              <a:buFont typeface="Wingdings" pitchFamily="2" charset="2"/>
              <a:buChar char="ü"/>
            </a:pPr>
            <a:r>
              <a:rPr lang="en-US" dirty="0" smtClean="0">
                <a:solidFill>
                  <a:schemeClr val="bg1">
                    <a:lumMod val="50000"/>
                  </a:schemeClr>
                </a:solidFill>
              </a:rPr>
              <a:t>Introducing SharePoint 2010 Components</a:t>
            </a:r>
          </a:p>
          <a:p>
            <a:pPr>
              <a:buFont typeface="Wingdings" pitchFamily="2" charset="2"/>
              <a:buChar char="Ø"/>
            </a:pPr>
            <a:r>
              <a:rPr lang="en-US" dirty="0" smtClean="0"/>
              <a:t>The new SharePoint 2010 UI &amp; Navigation</a:t>
            </a:r>
          </a:p>
          <a:p>
            <a:r>
              <a:rPr lang="en-US" dirty="0" smtClean="0"/>
              <a:t>SharePoint Administration Options</a:t>
            </a:r>
          </a:p>
          <a:p>
            <a:r>
              <a:rPr lang="en-US" dirty="0" smtClean="0"/>
              <a:t>Sites as Collection of Pages</a:t>
            </a:r>
          </a:p>
          <a:p>
            <a:r>
              <a:rPr lang="en-US" dirty="0" smtClean="0"/>
              <a:t>Overview of the Various Site Templates</a:t>
            </a:r>
          </a:p>
        </p:txBody>
      </p:sp>
    </p:spTree>
    <p:extLst>
      <p:ext uri="{BB962C8B-B14F-4D97-AF65-F5344CB8AC3E}">
        <p14:creationId xmlns:p14="http://schemas.microsoft.com/office/powerpoint/2010/main" val="10186964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SharePoint 2007 Command Surfaces</a:t>
            </a:r>
            <a:endParaRPr lang="en-US" dirty="0"/>
          </a:p>
        </p:txBody>
      </p:sp>
      <p:grpSp>
        <p:nvGrpSpPr>
          <p:cNvPr id="3" name="Group 2"/>
          <p:cNvGrpSpPr/>
          <p:nvPr/>
        </p:nvGrpSpPr>
        <p:grpSpPr>
          <a:xfrm>
            <a:off x="609600" y="1066800"/>
            <a:ext cx="7924800" cy="5656352"/>
            <a:chOff x="914400" y="1176380"/>
            <a:chExt cx="7924800" cy="5656352"/>
          </a:xfrm>
        </p:grpSpPr>
        <p:pic>
          <p:nvPicPr>
            <p:cNvPr id="4" name="Picture 2"/>
            <p:cNvPicPr>
              <a:picLocks noChangeAspect="1" noChangeArrowheads="1"/>
            </p:cNvPicPr>
            <p:nvPr/>
          </p:nvPicPr>
          <p:blipFill>
            <a:blip r:embed="rId3" cstate="print"/>
            <a:srcRect/>
            <a:stretch>
              <a:fillRect/>
            </a:stretch>
          </p:blipFill>
          <p:spPr bwMode="auto">
            <a:xfrm>
              <a:off x="914400" y="1315640"/>
              <a:ext cx="7924800" cy="5517092"/>
            </a:xfrm>
            <a:prstGeom prst="rect">
              <a:avLst/>
            </a:prstGeom>
            <a:noFill/>
            <a:ln w="9525">
              <a:noFill/>
              <a:miter lim="800000"/>
              <a:headEnd/>
              <a:tailEnd/>
            </a:ln>
            <a:effectLst/>
          </p:spPr>
        </p:pic>
        <p:pic>
          <p:nvPicPr>
            <p:cNvPr id="5" name="Picture 3"/>
            <p:cNvPicPr>
              <a:picLocks noChangeAspect="1" noChangeArrowheads="1"/>
            </p:cNvPicPr>
            <p:nvPr/>
          </p:nvPicPr>
          <p:blipFill>
            <a:blip r:embed="rId4" cstate="print"/>
            <a:srcRect/>
            <a:stretch>
              <a:fillRect/>
            </a:stretch>
          </p:blipFill>
          <p:spPr bwMode="auto">
            <a:xfrm>
              <a:off x="6019126" y="1176380"/>
              <a:ext cx="1753274" cy="1266253"/>
            </a:xfrm>
            <a:prstGeom prst="rect">
              <a:avLst/>
            </a:prstGeom>
            <a:noFill/>
            <a:ln w="9525">
              <a:noFill/>
              <a:miter lim="800000"/>
              <a:headEnd/>
              <a:tailEnd/>
            </a:ln>
            <a:effectLst/>
          </p:spPr>
        </p:pic>
        <p:pic>
          <p:nvPicPr>
            <p:cNvPr id="6" name="Picture 6"/>
            <p:cNvPicPr>
              <a:picLocks noChangeAspect="1" noChangeArrowheads="1"/>
            </p:cNvPicPr>
            <p:nvPr/>
          </p:nvPicPr>
          <p:blipFill>
            <a:blip r:embed="rId5" cstate="print"/>
            <a:srcRect/>
            <a:stretch>
              <a:fillRect/>
            </a:stretch>
          </p:blipFill>
          <p:spPr bwMode="auto">
            <a:xfrm>
              <a:off x="7645456" y="2752070"/>
              <a:ext cx="1174694" cy="983034"/>
            </a:xfrm>
            <a:prstGeom prst="rect">
              <a:avLst/>
            </a:prstGeom>
            <a:noFill/>
            <a:ln w="9525">
              <a:noFill/>
              <a:miter lim="800000"/>
              <a:headEnd/>
              <a:tailEnd/>
            </a:ln>
            <a:effectLst/>
          </p:spPr>
        </p:pic>
        <p:pic>
          <p:nvPicPr>
            <p:cNvPr id="7" name="Picture 8"/>
            <p:cNvPicPr>
              <a:picLocks noChangeAspect="1" noChangeArrowheads="1"/>
            </p:cNvPicPr>
            <p:nvPr/>
          </p:nvPicPr>
          <p:blipFill>
            <a:blip r:embed="rId6" cstate="print"/>
            <a:srcRect/>
            <a:stretch>
              <a:fillRect/>
            </a:stretch>
          </p:blipFill>
          <p:spPr bwMode="auto">
            <a:xfrm>
              <a:off x="3721746" y="4952797"/>
              <a:ext cx="1621779" cy="1758730"/>
            </a:xfrm>
            <a:prstGeom prst="rect">
              <a:avLst/>
            </a:prstGeom>
            <a:noFill/>
            <a:ln w="9525">
              <a:noFill/>
              <a:miter lim="800000"/>
              <a:headEnd/>
              <a:tailEnd/>
            </a:ln>
            <a:effectLst/>
          </p:spPr>
        </p:pic>
        <p:pic>
          <p:nvPicPr>
            <p:cNvPr id="8" name="Picture 9"/>
            <p:cNvPicPr>
              <a:picLocks noChangeAspect="1" noChangeArrowheads="1"/>
            </p:cNvPicPr>
            <p:nvPr/>
          </p:nvPicPr>
          <p:blipFill>
            <a:blip r:embed="rId7" cstate="print"/>
            <a:srcRect/>
            <a:stretch>
              <a:fillRect/>
            </a:stretch>
          </p:blipFill>
          <p:spPr bwMode="auto">
            <a:xfrm>
              <a:off x="5425034" y="5682420"/>
              <a:ext cx="1051965" cy="504067"/>
            </a:xfrm>
            <a:prstGeom prst="rect">
              <a:avLst/>
            </a:prstGeom>
            <a:noFill/>
            <a:ln w="9525">
              <a:noFill/>
              <a:miter lim="800000"/>
              <a:headEnd/>
              <a:tailEnd/>
            </a:ln>
            <a:effectLst/>
          </p:spPr>
        </p:pic>
      </p:grpSp>
      <p:sp>
        <p:nvSpPr>
          <p:cNvPr id="10" name="TextBox 9"/>
          <p:cNvSpPr txBox="1"/>
          <p:nvPr/>
        </p:nvSpPr>
        <p:spPr>
          <a:xfrm rot="667593">
            <a:off x="3827580" y="3428372"/>
            <a:ext cx="4872782" cy="1446550"/>
          </a:xfrm>
          <a:prstGeom prst="rect">
            <a:avLst/>
          </a:prstGeom>
          <a:solidFill>
            <a:schemeClr val="accent4">
              <a:lumMod val="20000"/>
              <a:lumOff val="80000"/>
              <a:alpha val="38000"/>
            </a:schemeClr>
          </a:solidFill>
        </p:spPr>
        <p:txBody>
          <a:bodyPr wrap="square" rtlCol="0">
            <a:spAutoFit/>
          </a:bodyPr>
          <a:lstStyle/>
          <a:p>
            <a:pPr algn="ctr"/>
            <a:r>
              <a:rPr lang="en-US" sz="4400" b="1" dirty="0" smtClean="0">
                <a:solidFill>
                  <a:srgbClr val="FFC000"/>
                </a:solidFill>
              </a:rPr>
              <a:t>Commands EVERYWHERE</a:t>
            </a:r>
            <a:endParaRPr lang="en-US" sz="4400" b="1" dirty="0">
              <a:solidFill>
                <a:srgbClr val="FFC000"/>
              </a:solidFil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smtClean="0"/>
              <a:t>SharePoint 2007 Navigation</a:t>
            </a:r>
            <a:endParaRPr lang="nl-NL" dirty="0"/>
          </a:p>
        </p:txBody>
      </p:sp>
      <p:sp>
        <p:nvSpPr>
          <p:cNvPr id="9" name="TextBox 8"/>
          <p:cNvSpPr txBox="1"/>
          <p:nvPr/>
        </p:nvSpPr>
        <p:spPr>
          <a:xfrm rot="667593">
            <a:off x="3827580" y="3352172"/>
            <a:ext cx="4872782" cy="1446550"/>
          </a:xfrm>
          <a:prstGeom prst="rect">
            <a:avLst/>
          </a:prstGeom>
          <a:solidFill>
            <a:schemeClr val="accent4">
              <a:lumMod val="20000"/>
              <a:lumOff val="80000"/>
              <a:alpha val="38000"/>
            </a:schemeClr>
          </a:solidFill>
        </p:spPr>
        <p:txBody>
          <a:bodyPr wrap="square" rtlCol="0">
            <a:spAutoFit/>
          </a:bodyPr>
          <a:lstStyle/>
          <a:p>
            <a:pPr algn="ctr"/>
            <a:r>
              <a:rPr lang="en-US" sz="4400" b="1" dirty="0" smtClean="0">
                <a:solidFill>
                  <a:srgbClr val="FFC000"/>
                </a:solidFill>
              </a:rPr>
              <a:t>Page reloads and navigations</a:t>
            </a:r>
            <a:endParaRPr lang="en-US" sz="4400" b="1" dirty="0">
              <a:solidFill>
                <a:srgbClr val="FFC000"/>
              </a:solidFill>
            </a:endParaRPr>
          </a:p>
        </p:txBody>
      </p:sp>
      <p:grpSp>
        <p:nvGrpSpPr>
          <p:cNvPr id="3" name="Group 2"/>
          <p:cNvGrpSpPr/>
          <p:nvPr/>
        </p:nvGrpSpPr>
        <p:grpSpPr>
          <a:xfrm>
            <a:off x="595313" y="1187588"/>
            <a:ext cx="7953375" cy="5441812"/>
            <a:chOff x="228600" y="838199"/>
            <a:chExt cx="8610600" cy="6019800"/>
          </a:xfrm>
        </p:grpSpPr>
        <p:pic>
          <p:nvPicPr>
            <p:cNvPr id="54" name="Picture 2"/>
            <p:cNvPicPr>
              <a:picLocks noChangeAspect="1" noChangeArrowheads="1"/>
            </p:cNvPicPr>
            <p:nvPr/>
          </p:nvPicPr>
          <p:blipFill>
            <a:blip r:embed="rId3" cstate="print"/>
            <a:srcRect/>
            <a:stretch>
              <a:fillRect/>
            </a:stretch>
          </p:blipFill>
          <p:spPr bwMode="auto">
            <a:xfrm>
              <a:off x="228600" y="838199"/>
              <a:ext cx="8610600" cy="5994533"/>
            </a:xfrm>
            <a:prstGeom prst="rect">
              <a:avLst/>
            </a:prstGeom>
            <a:noFill/>
            <a:ln w="9525">
              <a:noFill/>
              <a:miter lim="800000"/>
              <a:headEnd/>
              <a:tailEnd/>
            </a:ln>
            <a:effectLst/>
          </p:spPr>
        </p:pic>
        <p:pic>
          <p:nvPicPr>
            <p:cNvPr id="5" name="Picture 3"/>
            <p:cNvPicPr>
              <a:picLocks noChangeAspect="1" noChangeArrowheads="1"/>
            </p:cNvPicPr>
            <p:nvPr/>
          </p:nvPicPr>
          <p:blipFill>
            <a:blip r:embed="rId4" cstate="print"/>
            <a:srcRect/>
            <a:stretch>
              <a:fillRect/>
            </a:stretch>
          </p:blipFill>
          <p:spPr bwMode="auto">
            <a:xfrm>
              <a:off x="6400800" y="1219200"/>
              <a:ext cx="1905000" cy="1375833"/>
            </a:xfrm>
            <a:prstGeom prst="rect">
              <a:avLst/>
            </a:prstGeom>
            <a:noFill/>
            <a:ln w="9525">
              <a:noFill/>
              <a:miter lim="800000"/>
              <a:headEnd/>
              <a:tailEnd/>
            </a:ln>
            <a:effectLst/>
          </p:spPr>
        </p:pic>
        <p:pic>
          <p:nvPicPr>
            <p:cNvPr id="6" name="Picture 6"/>
            <p:cNvPicPr>
              <a:picLocks noChangeAspect="1" noChangeArrowheads="1"/>
            </p:cNvPicPr>
            <p:nvPr/>
          </p:nvPicPr>
          <p:blipFill>
            <a:blip r:embed="rId5" cstate="print"/>
            <a:srcRect/>
            <a:stretch>
              <a:fillRect/>
            </a:stretch>
          </p:blipFill>
          <p:spPr bwMode="auto">
            <a:xfrm>
              <a:off x="7543800" y="1979896"/>
              <a:ext cx="1276350" cy="1068104"/>
            </a:xfrm>
            <a:prstGeom prst="rect">
              <a:avLst/>
            </a:prstGeom>
            <a:noFill/>
            <a:ln w="9525">
              <a:noFill/>
              <a:miter lim="800000"/>
              <a:headEnd/>
              <a:tailEnd/>
            </a:ln>
            <a:effectLst/>
          </p:spPr>
        </p:pic>
        <p:pic>
          <p:nvPicPr>
            <p:cNvPr id="7" name="Picture 8"/>
            <p:cNvPicPr>
              <a:picLocks noChangeAspect="1" noChangeArrowheads="1"/>
            </p:cNvPicPr>
            <p:nvPr/>
          </p:nvPicPr>
          <p:blipFill>
            <a:blip r:embed="rId6" cstate="print"/>
            <a:srcRect/>
            <a:stretch>
              <a:fillRect/>
            </a:stretch>
          </p:blipFill>
          <p:spPr bwMode="auto">
            <a:xfrm>
              <a:off x="3571875" y="4947072"/>
              <a:ext cx="1762125" cy="1910927"/>
            </a:xfrm>
            <a:prstGeom prst="rect">
              <a:avLst/>
            </a:prstGeom>
            <a:noFill/>
            <a:ln w="9525">
              <a:noFill/>
              <a:miter lim="800000"/>
              <a:headEnd/>
              <a:tailEnd/>
            </a:ln>
            <a:effectLst/>
          </p:spPr>
        </p:pic>
        <p:pic>
          <p:nvPicPr>
            <p:cNvPr id="8" name="Picture 9"/>
            <p:cNvPicPr>
              <a:picLocks noChangeAspect="1" noChangeArrowheads="1"/>
            </p:cNvPicPr>
            <p:nvPr/>
          </p:nvPicPr>
          <p:blipFill>
            <a:blip r:embed="rId7" cstate="print"/>
            <a:srcRect/>
            <a:stretch>
              <a:fillRect/>
            </a:stretch>
          </p:blipFill>
          <p:spPr bwMode="auto">
            <a:xfrm>
              <a:off x="5334000" y="5791201"/>
              <a:ext cx="1143000" cy="547688"/>
            </a:xfrm>
            <a:prstGeom prst="rect">
              <a:avLst/>
            </a:prstGeom>
            <a:noFill/>
            <a:ln w="9525">
              <a:noFill/>
              <a:miter lim="800000"/>
              <a:headEnd/>
              <a:tailEnd/>
            </a:ln>
            <a:effectLst/>
          </p:spPr>
        </p:pic>
        <p:sp>
          <p:nvSpPr>
            <p:cNvPr id="10" name="Left Arrow 9"/>
            <p:cNvSpPr/>
            <p:nvPr/>
          </p:nvSpPr>
          <p:spPr>
            <a:xfrm rot="19448047">
              <a:off x="4479994" y="4937194"/>
              <a:ext cx="304800" cy="304800"/>
            </a:xfrm>
            <a:prstGeom prst="lef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Left Arrow 10"/>
            <p:cNvSpPr/>
            <p:nvPr/>
          </p:nvSpPr>
          <p:spPr>
            <a:xfrm rot="19448047">
              <a:off x="4784793" y="5089593"/>
              <a:ext cx="304800" cy="304800"/>
            </a:xfrm>
            <a:prstGeom prst="lef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Left Arrow 11"/>
            <p:cNvSpPr/>
            <p:nvPr/>
          </p:nvSpPr>
          <p:spPr>
            <a:xfrm rot="19448047">
              <a:off x="6003993" y="5622993"/>
              <a:ext cx="304800" cy="304800"/>
            </a:xfrm>
            <a:prstGeom prst="lef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Left Arrow 12"/>
            <p:cNvSpPr/>
            <p:nvPr/>
          </p:nvSpPr>
          <p:spPr>
            <a:xfrm rot="19448047">
              <a:off x="4251394" y="5807006"/>
              <a:ext cx="304800" cy="304800"/>
            </a:xfrm>
            <a:prstGeom prst="lef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Left Arrow 13"/>
            <p:cNvSpPr/>
            <p:nvPr/>
          </p:nvSpPr>
          <p:spPr>
            <a:xfrm rot="19448047">
              <a:off x="4479994" y="6156393"/>
              <a:ext cx="304800" cy="304800"/>
            </a:xfrm>
            <a:prstGeom prst="lef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Left Arrow 14"/>
            <p:cNvSpPr/>
            <p:nvPr/>
          </p:nvSpPr>
          <p:spPr>
            <a:xfrm rot="12693908">
              <a:off x="3489394" y="6308793"/>
              <a:ext cx="304800" cy="304800"/>
            </a:xfrm>
            <a:prstGeom prst="lef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Left Arrow 15"/>
            <p:cNvSpPr/>
            <p:nvPr/>
          </p:nvSpPr>
          <p:spPr>
            <a:xfrm rot="19448047">
              <a:off x="4251394" y="6492806"/>
              <a:ext cx="304800" cy="304800"/>
            </a:xfrm>
            <a:prstGeom prst="lef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Left Arrow 16"/>
            <p:cNvSpPr/>
            <p:nvPr/>
          </p:nvSpPr>
          <p:spPr>
            <a:xfrm rot="19448047">
              <a:off x="3108393" y="5318193"/>
              <a:ext cx="304800" cy="304800"/>
            </a:xfrm>
            <a:prstGeom prst="lef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Left Arrow 17"/>
            <p:cNvSpPr/>
            <p:nvPr/>
          </p:nvSpPr>
          <p:spPr>
            <a:xfrm rot="12693908">
              <a:off x="2304971" y="5010228"/>
              <a:ext cx="304800" cy="304800"/>
            </a:xfrm>
            <a:prstGeom prst="lef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Left Arrow 18"/>
            <p:cNvSpPr/>
            <p:nvPr/>
          </p:nvSpPr>
          <p:spPr>
            <a:xfrm rot="19448047">
              <a:off x="7070794" y="1050993"/>
              <a:ext cx="304800" cy="304800"/>
            </a:xfrm>
            <a:prstGeom prst="lef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Left Arrow 19"/>
            <p:cNvSpPr/>
            <p:nvPr/>
          </p:nvSpPr>
          <p:spPr>
            <a:xfrm rot="19448047">
              <a:off x="7375593" y="1812993"/>
              <a:ext cx="304800" cy="304800"/>
            </a:xfrm>
            <a:prstGeom prst="lef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Left Arrow 20"/>
            <p:cNvSpPr/>
            <p:nvPr/>
          </p:nvSpPr>
          <p:spPr>
            <a:xfrm rot="19448047">
              <a:off x="8518593" y="2422593"/>
              <a:ext cx="304800" cy="304800"/>
            </a:xfrm>
            <a:prstGeom prst="lef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Left Arrow 21"/>
            <p:cNvSpPr/>
            <p:nvPr/>
          </p:nvSpPr>
          <p:spPr>
            <a:xfrm rot="12693908">
              <a:off x="7372428" y="2571828"/>
              <a:ext cx="304800" cy="304800"/>
            </a:xfrm>
            <a:prstGeom prst="lef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Left Arrow 22"/>
            <p:cNvSpPr/>
            <p:nvPr/>
          </p:nvSpPr>
          <p:spPr>
            <a:xfrm rot="19448047">
              <a:off x="8289993" y="2727394"/>
              <a:ext cx="304800" cy="304800"/>
            </a:xfrm>
            <a:prstGeom prst="lef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Left Arrow 23"/>
            <p:cNvSpPr/>
            <p:nvPr/>
          </p:nvSpPr>
          <p:spPr>
            <a:xfrm rot="12693908">
              <a:off x="2267028" y="3867229"/>
              <a:ext cx="304800" cy="304800"/>
            </a:xfrm>
            <a:prstGeom prst="lef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Left Arrow 24"/>
            <p:cNvSpPr/>
            <p:nvPr/>
          </p:nvSpPr>
          <p:spPr>
            <a:xfrm rot="19448047">
              <a:off x="3260793" y="1584393"/>
              <a:ext cx="304800" cy="304800"/>
            </a:xfrm>
            <a:prstGeom prst="lef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Left Arrow 25"/>
            <p:cNvSpPr/>
            <p:nvPr/>
          </p:nvSpPr>
          <p:spPr>
            <a:xfrm rot="12693908">
              <a:off x="6381828" y="2038429"/>
              <a:ext cx="304800" cy="304800"/>
            </a:xfrm>
            <a:prstGeom prst="lef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Left Arrow 26"/>
            <p:cNvSpPr/>
            <p:nvPr/>
          </p:nvSpPr>
          <p:spPr>
            <a:xfrm rot="19448047">
              <a:off x="7451794" y="5851593"/>
              <a:ext cx="304800" cy="304800"/>
            </a:xfrm>
            <a:prstGeom prst="lef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Left Arrow 27"/>
            <p:cNvSpPr/>
            <p:nvPr/>
          </p:nvSpPr>
          <p:spPr>
            <a:xfrm rot="12693908">
              <a:off x="971629" y="1619171"/>
              <a:ext cx="304800" cy="304800"/>
            </a:xfrm>
            <a:prstGeom prst="lef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28"/>
          <p:cNvSpPr>
            <a:spLocks noGrp="1"/>
          </p:cNvSpPr>
          <p:nvPr>
            <p:ph type="title"/>
          </p:nvPr>
        </p:nvSpPr>
        <p:spPr/>
        <p:txBody>
          <a:bodyPr/>
          <a:lstStyle/>
          <a:p>
            <a:r>
              <a:rPr lang="en-US" smtClean="0"/>
              <a:t>SharePoint 2007 Web Part Interaction</a:t>
            </a:r>
            <a:endParaRPr lang="en-US" dirty="0"/>
          </a:p>
        </p:txBody>
      </p:sp>
      <p:sp>
        <p:nvSpPr>
          <p:cNvPr id="31" name="TextBox 30"/>
          <p:cNvSpPr txBox="1"/>
          <p:nvPr/>
        </p:nvSpPr>
        <p:spPr>
          <a:xfrm rot="710391">
            <a:off x="1981200" y="3709615"/>
            <a:ext cx="6019800" cy="1200329"/>
          </a:xfrm>
          <a:prstGeom prst="rect">
            <a:avLst/>
          </a:prstGeom>
          <a:solidFill>
            <a:schemeClr val="accent4">
              <a:lumMod val="20000"/>
              <a:lumOff val="80000"/>
              <a:alpha val="38000"/>
            </a:schemeClr>
          </a:solidFill>
        </p:spPr>
        <p:txBody>
          <a:bodyPr wrap="square" rtlCol="0">
            <a:spAutoFit/>
          </a:bodyPr>
          <a:lstStyle/>
          <a:p>
            <a:pPr algn="ctr"/>
            <a:r>
              <a:rPr lang="en-US" sz="2400" b="1" dirty="0" smtClean="0">
                <a:solidFill>
                  <a:srgbClr val="FFC000"/>
                </a:solidFill>
              </a:rPr>
              <a:t>Web part interaction? …a choice of displaying one command or full toolbar which adds visual clutter</a:t>
            </a:r>
          </a:p>
        </p:txBody>
      </p:sp>
      <p:grpSp>
        <p:nvGrpSpPr>
          <p:cNvPr id="2" name="Group 1"/>
          <p:cNvGrpSpPr/>
          <p:nvPr/>
        </p:nvGrpSpPr>
        <p:grpSpPr>
          <a:xfrm>
            <a:off x="571500" y="1295400"/>
            <a:ext cx="8001000" cy="5257800"/>
            <a:chOff x="152400" y="893112"/>
            <a:chExt cx="8839200" cy="5964888"/>
          </a:xfrm>
        </p:grpSpPr>
        <p:pic>
          <p:nvPicPr>
            <p:cNvPr id="3" name="Picture 3"/>
            <p:cNvPicPr>
              <a:picLocks noChangeAspect="1" noChangeArrowheads="1"/>
            </p:cNvPicPr>
            <p:nvPr/>
          </p:nvPicPr>
          <p:blipFill>
            <a:blip r:embed="rId3" cstate="print"/>
            <a:srcRect r="1667"/>
            <a:stretch>
              <a:fillRect/>
            </a:stretch>
          </p:blipFill>
          <p:spPr bwMode="auto">
            <a:xfrm>
              <a:off x="152400" y="893112"/>
              <a:ext cx="8839200" cy="5964888"/>
            </a:xfrm>
            <a:prstGeom prst="rect">
              <a:avLst/>
            </a:prstGeom>
            <a:noFill/>
            <a:ln w="9525">
              <a:noFill/>
              <a:miter lim="800000"/>
              <a:headEnd/>
              <a:tailEnd/>
            </a:ln>
            <a:effectLst/>
          </p:spPr>
        </p:pic>
        <p:sp>
          <p:nvSpPr>
            <p:cNvPr id="32" name="Oval 31"/>
            <p:cNvSpPr/>
            <p:nvPr/>
          </p:nvSpPr>
          <p:spPr bwMode="auto">
            <a:xfrm>
              <a:off x="1295400" y="2819400"/>
              <a:ext cx="1066800" cy="304800"/>
            </a:xfrm>
            <a:prstGeom prst="ellipse">
              <a:avLst/>
            </a:prstGeom>
            <a:noFill/>
            <a:ln>
              <a:solidFill>
                <a:srgbClr val="FF0000"/>
              </a:solidFill>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400" dirty="0" smtClean="0">
                <a:gradFill>
                  <a:gsLst>
                    <a:gs pos="36000">
                      <a:schemeClr val="tx1"/>
                    </a:gs>
                    <a:gs pos="86000">
                      <a:schemeClr val="tx1"/>
                    </a:gs>
                  </a:gsLst>
                  <a:lin ang="5400000" scaled="0"/>
                </a:gradFill>
                <a:effectLst>
                  <a:outerShdw blurRad="38100" dist="38100" dir="2700000" algn="tl">
                    <a:srgbClr val="000000">
                      <a:alpha val="43137"/>
                    </a:srgbClr>
                  </a:outerShdw>
                </a:effectLst>
                <a:latin typeface="Segoe" pitchFamily="34" charset="0"/>
              </a:endParaRPr>
            </a:p>
          </p:txBody>
        </p:sp>
        <p:sp>
          <p:nvSpPr>
            <p:cNvPr id="33" name="Oval 32"/>
            <p:cNvSpPr/>
            <p:nvPr/>
          </p:nvSpPr>
          <p:spPr bwMode="auto">
            <a:xfrm>
              <a:off x="1371600" y="2209800"/>
              <a:ext cx="1371600" cy="304800"/>
            </a:xfrm>
            <a:prstGeom prst="ellipse">
              <a:avLst/>
            </a:prstGeom>
            <a:noFill/>
            <a:ln>
              <a:solidFill>
                <a:srgbClr val="FF0000"/>
              </a:solidFill>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400" dirty="0" smtClean="0">
                <a:gradFill>
                  <a:gsLst>
                    <a:gs pos="36000">
                      <a:schemeClr val="tx1"/>
                    </a:gs>
                    <a:gs pos="86000">
                      <a:schemeClr val="tx1"/>
                    </a:gs>
                  </a:gsLst>
                  <a:lin ang="5400000" scaled="0"/>
                </a:gradFill>
                <a:effectLst>
                  <a:outerShdw blurRad="38100" dist="38100" dir="2700000" algn="tl">
                    <a:srgbClr val="000000">
                      <a:alpha val="43137"/>
                    </a:srgbClr>
                  </a:outerShdw>
                </a:effectLst>
                <a:latin typeface="Segoe" pitchFamily="34" charset="0"/>
              </a:endParaRPr>
            </a:p>
          </p:txBody>
        </p:sp>
        <p:sp>
          <p:nvSpPr>
            <p:cNvPr id="34" name="Oval 33"/>
            <p:cNvSpPr/>
            <p:nvPr/>
          </p:nvSpPr>
          <p:spPr bwMode="auto">
            <a:xfrm>
              <a:off x="6400800" y="2971800"/>
              <a:ext cx="1066800" cy="304800"/>
            </a:xfrm>
            <a:prstGeom prst="ellipse">
              <a:avLst/>
            </a:prstGeom>
            <a:noFill/>
            <a:ln>
              <a:solidFill>
                <a:srgbClr val="FF0000"/>
              </a:solidFill>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400" dirty="0" smtClean="0">
                <a:gradFill>
                  <a:gsLst>
                    <a:gs pos="36000">
                      <a:schemeClr val="tx1"/>
                    </a:gs>
                    <a:gs pos="86000">
                      <a:schemeClr val="tx1"/>
                    </a:gs>
                  </a:gsLst>
                  <a:lin ang="5400000" scaled="0"/>
                </a:gradFill>
                <a:effectLst>
                  <a:outerShdw blurRad="38100" dist="38100" dir="2700000" algn="tl">
                    <a:srgbClr val="000000">
                      <a:alpha val="43137"/>
                    </a:srgbClr>
                  </a:outerShdw>
                </a:effectLst>
                <a:latin typeface="Segoe" pitchFamily="34" charset="0"/>
              </a:endParaRPr>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20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smtClean="0"/>
              <a:t>SharePoint 2007 Page Editing</a:t>
            </a:r>
            <a:endParaRPr lang="nl-NL" dirty="0"/>
          </a:p>
        </p:txBody>
      </p:sp>
      <p:pic>
        <p:nvPicPr>
          <p:cNvPr id="3" name="Picture 2"/>
          <p:cNvPicPr>
            <a:picLocks noChangeAspect="1" noChangeArrowheads="1"/>
          </p:cNvPicPr>
          <p:nvPr/>
        </p:nvPicPr>
        <p:blipFill>
          <a:blip r:embed="rId3" cstate="print"/>
          <a:srcRect/>
          <a:stretch>
            <a:fillRect/>
          </a:stretch>
        </p:blipFill>
        <p:spPr bwMode="auto">
          <a:xfrm>
            <a:off x="453147" y="1218660"/>
            <a:ext cx="8237706" cy="5486940"/>
          </a:xfrm>
          <a:prstGeom prst="rect">
            <a:avLst/>
          </a:prstGeom>
          <a:noFill/>
          <a:ln w="9525">
            <a:noFill/>
            <a:miter lim="800000"/>
            <a:headEnd/>
            <a:tailEnd/>
          </a:ln>
          <a:effectLst/>
        </p:spPr>
      </p:pic>
      <p:sp>
        <p:nvSpPr>
          <p:cNvPr id="4" name="TextBox 3"/>
          <p:cNvSpPr txBox="1"/>
          <p:nvPr/>
        </p:nvSpPr>
        <p:spPr>
          <a:xfrm rot="559574">
            <a:off x="3109781" y="4995692"/>
            <a:ext cx="5769197" cy="830997"/>
          </a:xfrm>
          <a:prstGeom prst="rect">
            <a:avLst/>
          </a:prstGeom>
          <a:solidFill>
            <a:schemeClr val="accent4">
              <a:lumMod val="20000"/>
              <a:lumOff val="80000"/>
              <a:alpha val="38000"/>
            </a:schemeClr>
          </a:solidFill>
        </p:spPr>
        <p:txBody>
          <a:bodyPr wrap="square" rtlCol="0">
            <a:spAutoFit/>
          </a:bodyPr>
          <a:lstStyle/>
          <a:p>
            <a:pPr algn="ctr"/>
            <a:r>
              <a:rPr lang="en-US" sz="2400" b="1" dirty="0" smtClean="0">
                <a:solidFill>
                  <a:srgbClr val="FFC000"/>
                </a:solidFill>
              </a:rPr>
              <a:t>Page Editing – difficult just to add text and your own images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theme/theme1.xml><?xml version="1.0" encoding="utf-8"?>
<a:theme xmlns:a="http://schemas.openxmlformats.org/drawingml/2006/main" name="CPT_PresentationTemplate">
  <a:themeElements>
    <a:clrScheme name="Custom 4">
      <a:dk1>
        <a:sysClr val="windowText" lastClr="000000"/>
      </a:dk1>
      <a:lt1>
        <a:sysClr val="window" lastClr="FFFFFF"/>
      </a:lt1>
      <a:dk2>
        <a:srgbClr val="60001B"/>
      </a:dk2>
      <a:lt2>
        <a:srgbClr val="EEECE1"/>
      </a:lt2>
      <a:accent1>
        <a:srgbClr val="9F002D"/>
      </a:accent1>
      <a:accent2>
        <a:srgbClr val="FFBF05"/>
      </a:accent2>
      <a:accent3>
        <a:srgbClr val="198CFF"/>
      </a:accent3>
      <a:accent4>
        <a:srgbClr val="826000"/>
      </a:accent4>
      <a:accent5>
        <a:srgbClr val="339933"/>
      </a:accent5>
      <a:accent6>
        <a:srgbClr val="CC3300"/>
      </a:accent6>
      <a:hlink>
        <a:srgbClr val="9F002D"/>
      </a:hlink>
      <a:folHlink>
        <a:srgbClr val="9F002D"/>
      </a:folHlink>
    </a:clrScheme>
    <a:fontScheme name="TPG Font Theme">
      <a:majorFont>
        <a:latin typeface="Arial Black"/>
        <a:ea typeface=""/>
        <a:cs typeface=""/>
      </a:majorFont>
      <a:minorFont>
        <a:latin typeface="Arial"/>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34F371A5D7D7DE4A8979C003A11B1BB6" ma:contentTypeVersion="0" ma:contentTypeDescription="Create a new document." ma:contentTypeScope="" ma:versionID="b1c18d612d2d1f0016585f32229c1aeb">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FormTemplates xmlns="http://schemas.microsoft.com/sharepoint/v3/contenttype/forms">
  <Display>DocumentLibraryForm</Display>
  <Edit>DocumentLibraryForm</Edit>
  <New>DocumentLibraryForm</New>
</FormTemplates>
</file>

<file path=customXml/item5.xml><?xml version="1.0" encoding="utf-8"?>
<outs:outSpaceData xmlns:outs="http://schemas.microsoft.com/office/2009/outspace/metadata">
  <outs:relatedDates>
    <outs:relatedDate>
      <outs:type>3</outs:type>
      <outs:displayName>Last Modified</outs:displayName>
      <outs:dateTime>2009-06-02T14:56:26Z</outs:dateTime>
      <outs:isPinned>true</outs:isPinned>
    </outs:relatedDate>
    <outs:relatedDate>
      <outs:type>2</outs:type>
      <outs:displayName>Created</outs:displayName>
      <outs:dateTime>2009-09-04T10:04:24Z</outs:dateTime>
      <outs:isPinned>true</outs:isPinned>
    </outs:relatedDate>
    <outs:relatedDate>
      <outs:type>4</outs:type>
      <outs:displayName>Last Printed</outs:displayName>
      <outs:dateTime/>
      <outs:isPinned>true</outs:isPinned>
    </outs:relatedDate>
  </outs:relatedDates>
  <outs:relatedDocuments/>
  <outs:relatedPeople>
    <outs:relatedPeopleItem>
      <outs:category>Author</outs:category>
      <outs:people>
        <outs:relatedPerson>
          <outs:displayName>Andrew Connell</outs:displayName>
          <outs:accountName/>
        </outs:relatedPerson>
      </outs:people>
      <outs:source>0</outs:source>
      <outs:isPinned>true</outs:isPinned>
    </outs:relatedPeopleItem>
    <outs:relatedPeopleItem>
      <outs:category>Last modified by</outs:category>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Props1.xml><?xml version="1.0" encoding="utf-8"?>
<ds:datastoreItem xmlns:ds="http://schemas.openxmlformats.org/officeDocument/2006/customXml" ds:itemID="{6034B84F-8F8E-48B7-9EFF-C7DE1A66BD73}">
  <ds:schemaRefs>
    <ds:schemaRef ds:uri="http://schemas.microsoft.com/sharepoint/v3/contenttype/forms"/>
  </ds:schemaRefs>
</ds:datastoreItem>
</file>

<file path=customXml/itemProps2.xml><?xml version="1.0" encoding="utf-8"?>
<ds:datastoreItem xmlns:ds="http://schemas.openxmlformats.org/officeDocument/2006/customXml" ds:itemID="{A5547237-B119-45CA-BEFC-A2DA2BDB03E7}"/>
</file>

<file path=customXml/itemProps3.xml><?xml version="1.0" encoding="utf-8"?>
<ds:datastoreItem xmlns:ds="http://schemas.openxmlformats.org/officeDocument/2006/customXml" ds:itemID="{F815C8C3-C43C-4B23-B418-CECF2BE3711B}"/>
</file>

<file path=customXml/itemProps4.xml><?xml version="1.0" encoding="utf-8"?>
<ds:datastoreItem xmlns:ds="http://schemas.openxmlformats.org/officeDocument/2006/customXml" ds:itemID="{6034B84F-8F8E-48B7-9EFF-C7DE1A66BD73}"/>
</file>

<file path=customXml/itemProps5.xml><?xml version="1.0" encoding="utf-8"?>
<ds:datastoreItem xmlns:ds="http://schemas.openxmlformats.org/officeDocument/2006/customXml" ds:itemID="{8865FC99-B6BD-4E98-8312-F4F432C217EA}"/>
</file>

<file path=docProps/app.xml><?xml version="1.0" encoding="utf-8"?>
<Properties xmlns="http://schemas.openxmlformats.org/officeDocument/2006/extended-properties" xmlns:vt="http://schemas.openxmlformats.org/officeDocument/2006/docPropsVTypes">
  <Template>CPT_PresentationTemplate</Template>
  <TotalTime>1592</TotalTime>
  <Words>3799</Words>
  <Application>Microsoft Office PowerPoint</Application>
  <PresentationFormat>On-screen Show (4:3)</PresentationFormat>
  <Paragraphs>486</Paragraphs>
  <Slides>37</Slides>
  <Notes>36</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CPT_PresentationTemplate</vt:lpstr>
      <vt:lpstr>Creating &amp; Customizing SharePoint 2010 Sites </vt:lpstr>
      <vt:lpstr>Agenda</vt:lpstr>
      <vt:lpstr>SharePoint 2010</vt:lpstr>
      <vt:lpstr>Microsoft SharePoint 2010: The Business Collaboration Platform for the Enterprise &amp; Web</vt:lpstr>
      <vt:lpstr>Agenda</vt:lpstr>
      <vt:lpstr>SharePoint 2007 Command Surfaces</vt:lpstr>
      <vt:lpstr>SharePoint 2007 Navigation</vt:lpstr>
      <vt:lpstr>SharePoint 2007 Web Part Interaction</vt:lpstr>
      <vt:lpstr>SharePoint 2007 Page Editing</vt:lpstr>
      <vt:lpstr>Feedback on SharePoint 2007</vt:lpstr>
      <vt:lpstr>SharePoint 2010 Team Site</vt:lpstr>
      <vt:lpstr>SharePoint User Interface</vt:lpstr>
      <vt:lpstr>Server Ribbon Controls</vt:lpstr>
      <vt:lpstr>Status Bar and Notification Area</vt:lpstr>
      <vt:lpstr>Dialog Framework</vt:lpstr>
      <vt:lpstr>In-Place Editing</vt:lpstr>
      <vt:lpstr>Multi-Level Targetting</vt:lpstr>
      <vt:lpstr>Bulk Operations on List Items</vt:lpstr>
      <vt:lpstr>Standards Compliance</vt:lpstr>
      <vt:lpstr>DEMO</vt:lpstr>
      <vt:lpstr>Agenda</vt:lpstr>
      <vt:lpstr>SharePoint Hierarchy</vt:lpstr>
      <vt:lpstr>SharePoint Terminology</vt:lpstr>
      <vt:lpstr>Administration Sites</vt:lpstr>
      <vt:lpstr>Agenda</vt:lpstr>
      <vt:lpstr>PowerPoint Presentation</vt:lpstr>
      <vt:lpstr>Pages Everywhere</vt:lpstr>
      <vt:lpstr>Edit Like in Word</vt:lpstr>
      <vt:lpstr>Safe and Simple</vt:lpstr>
      <vt:lpstr>DEMO</vt:lpstr>
      <vt:lpstr>Agenda</vt:lpstr>
      <vt:lpstr>Site Templates - Collaboration</vt:lpstr>
      <vt:lpstr>Site Templates – Content and Data</vt:lpstr>
      <vt:lpstr>Site Templates – Search</vt:lpstr>
      <vt:lpstr>Site Templates – Tracking</vt:lpstr>
      <vt:lpstr>DEMO</vt:lpstr>
      <vt:lpstr>Summary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Creating &amp; Customizing SharePoint 2010 Sites</dc:title>
  <dc:creator>Asif</dc:creator>
  <cp:lastModifiedBy>Ted Pattison</cp:lastModifiedBy>
  <cp:revision>67</cp:revision>
  <dcterms:created xsi:type="dcterms:W3CDTF">2009-11-03T16:51:52Z</dcterms:created>
  <dcterms:modified xsi:type="dcterms:W3CDTF">2012-04-12T17:31:57Z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er">
    <vt:lpwstr>Critical Path Training, LLC</vt:lpwstr>
  </property>
  <property fmtid="{D5CDD505-2E9C-101B-9397-08002B2CF9AE}" pid="3" name="ContentTypeId">
    <vt:lpwstr>0x01010034F371A5D7D7DE4A8979C003A11B1BB6</vt:lpwstr>
  </property>
  <property fmtid="{D5CDD505-2E9C-101B-9397-08002B2CF9AE}" pid="4" name="_dlc_DocIdItemGuid">
    <vt:lpwstr>f4cb8956-ce11-431e-8eba-25df7603e952</vt:lpwstr>
  </property>
</Properties>
</file>