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4"/>
  </p:notesMasterIdLst>
  <p:handoutMasterIdLst>
    <p:handoutMasterId r:id="rId35"/>
  </p:handoutMasterIdLst>
  <p:sldIdLst>
    <p:sldId id="256" r:id="rId7"/>
    <p:sldId id="257" r:id="rId8"/>
    <p:sldId id="318" r:id="rId9"/>
    <p:sldId id="315" r:id="rId10"/>
    <p:sldId id="317" r:id="rId11"/>
    <p:sldId id="319" r:id="rId12"/>
    <p:sldId id="306" r:id="rId13"/>
    <p:sldId id="298" r:id="rId14"/>
    <p:sldId id="299" r:id="rId15"/>
    <p:sldId id="300" r:id="rId16"/>
    <p:sldId id="301" r:id="rId17"/>
    <p:sldId id="302" r:id="rId18"/>
    <p:sldId id="307" r:id="rId19"/>
    <p:sldId id="309" r:id="rId20"/>
    <p:sldId id="311" r:id="rId21"/>
    <p:sldId id="310" r:id="rId22"/>
    <p:sldId id="320" r:id="rId23"/>
    <p:sldId id="295" r:id="rId24"/>
    <p:sldId id="314" r:id="rId25"/>
    <p:sldId id="321" r:id="rId26"/>
    <p:sldId id="304" r:id="rId27"/>
    <p:sldId id="297" r:id="rId28"/>
    <p:sldId id="316" r:id="rId29"/>
    <p:sldId id="322" r:id="rId30"/>
    <p:sldId id="305" r:id="rId31"/>
    <p:sldId id="276" r:id="rId32"/>
    <p:sldId id="323"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4" autoAdjust="0"/>
    <p:restoredTop sz="59496" autoAdjust="0"/>
  </p:normalViewPr>
  <p:slideViewPr>
    <p:cSldViewPr>
      <p:cViewPr varScale="1">
        <p:scale>
          <a:sx n="54" d="100"/>
          <a:sy n="54" d="100"/>
        </p:scale>
        <p:origin x="-2046"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1518"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57CE99-2633-4F73-B7EF-E6FB625FFB4A}" type="doc">
      <dgm:prSet loTypeId="urn:microsoft.com/office/officeart/2005/8/layout/vList2" loCatId="list" qsTypeId="urn:microsoft.com/office/officeart/2005/8/quickstyle/3d2" qsCatId="3D" csTypeId="urn:microsoft.com/office/officeart/2005/8/colors/accent1_2" csCatId="accent1"/>
      <dgm:spPr/>
      <dgm:t>
        <a:bodyPr/>
        <a:lstStyle/>
        <a:p>
          <a:endParaRPr lang="en-US"/>
        </a:p>
      </dgm:t>
    </dgm:pt>
    <dgm:pt modelId="{DEA12772-D938-4DD0-ABFC-19165B404B7E}">
      <dgm:prSet/>
      <dgm:spPr/>
      <dgm:t>
        <a:bodyPr/>
        <a:lstStyle/>
        <a:p>
          <a:pPr rtl="0"/>
          <a:r>
            <a:rPr lang="en-US" dirty="0" smtClean="0"/>
            <a:t>Sites</a:t>
          </a:r>
          <a:endParaRPr lang="en-US" dirty="0"/>
        </a:p>
      </dgm:t>
    </dgm:pt>
    <dgm:pt modelId="{8EAD225F-0659-49F9-80CC-5155EA7B0CD4}" type="parTrans" cxnId="{0E6211E2-3A95-4F20-A980-314559600795}">
      <dgm:prSet/>
      <dgm:spPr/>
      <dgm:t>
        <a:bodyPr/>
        <a:lstStyle/>
        <a:p>
          <a:endParaRPr lang="en-US"/>
        </a:p>
      </dgm:t>
    </dgm:pt>
    <dgm:pt modelId="{CEEEE94B-3694-4B92-AEEC-1B3C02E25F07}" type="sibTrans" cxnId="{0E6211E2-3A95-4F20-A980-314559600795}">
      <dgm:prSet/>
      <dgm:spPr/>
      <dgm:t>
        <a:bodyPr/>
        <a:lstStyle/>
        <a:p>
          <a:endParaRPr lang="en-US"/>
        </a:p>
      </dgm:t>
    </dgm:pt>
    <dgm:pt modelId="{20FF7B4C-2DAB-4AC9-A0A0-74F1F9C6889B}">
      <dgm:prSet/>
      <dgm:spPr/>
      <dgm:t>
        <a:bodyPr/>
        <a:lstStyle/>
        <a:p>
          <a:pPr rtl="0"/>
          <a:r>
            <a:rPr lang="en-US" dirty="0" smtClean="0"/>
            <a:t>Lists and Libraries</a:t>
          </a:r>
          <a:endParaRPr lang="en-US" dirty="0"/>
        </a:p>
      </dgm:t>
    </dgm:pt>
    <dgm:pt modelId="{ED30766A-AA29-4ACD-88BD-E027F1EA0475}" type="parTrans" cxnId="{131CDE60-7A1A-4327-8297-63EA2F3883A1}">
      <dgm:prSet/>
      <dgm:spPr/>
      <dgm:t>
        <a:bodyPr/>
        <a:lstStyle/>
        <a:p>
          <a:endParaRPr lang="en-US"/>
        </a:p>
      </dgm:t>
    </dgm:pt>
    <dgm:pt modelId="{B42C6797-BC8F-43E6-8EE6-D7AFDD705777}" type="sibTrans" cxnId="{131CDE60-7A1A-4327-8297-63EA2F3883A1}">
      <dgm:prSet/>
      <dgm:spPr/>
      <dgm:t>
        <a:bodyPr/>
        <a:lstStyle/>
        <a:p>
          <a:endParaRPr lang="en-US"/>
        </a:p>
      </dgm:t>
    </dgm:pt>
    <dgm:pt modelId="{1A6C5009-FD60-4F0C-A468-1C098C445C6B}">
      <dgm:prSet/>
      <dgm:spPr/>
      <dgm:t>
        <a:bodyPr/>
        <a:lstStyle/>
        <a:p>
          <a:pPr rtl="0"/>
          <a:r>
            <a:rPr lang="en-US" dirty="0" smtClean="0"/>
            <a:t>Pages</a:t>
          </a:r>
          <a:endParaRPr lang="en-US" dirty="0"/>
        </a:p>
      </dgm:t>
    </dgm:pt>
    <dgm:pt modelId="{31B62CBA-4107-4550-AAC8-973014F382C1}" type="parTrans" cxnId="{9D7C1E74-6C50-4D87-9C82-436E8C1F52CA}">
      <dgm:prSet/>
      <dgm:spPr/>
      <dgm:t>
        <a:bodyPr/>
        <a:lstStyle/>
        <a:p>
          <a:endParaRPr lang="en-US"/>
        </a:p>
      </dgm:t>
    </dgm:pt>
    <dgm:pt modelId="{8D3D7E50-8BC8-4711-8BE9-DC7DA6019CED}" type="sibTrans" cxnId="{9D7C1E74-6C50-4D87-9C82-436E8C1F52CA}">
      <dgm:prSet/>
      <dgm:spPr/>
      <dgm:t>
        <a:bodyPr/>
        <a:lstStyle/>
        <a:p>
          <a:endParaRPr lang="en-US"/>
        </a:p>
      </dgm:t>
    </dgm:pt>
    <dgm:pt modelId="{EF82F1EC-56F8-405C-A975-45E7166906FD}">
      <dgm:prSet/>
      <dgm:spPr/>
      <dgm:t>
        <a:bodyPr/>
        <a:lstStyle/>
        <a:p>
          <a:pPr rtl="0"/>
          <a:r>
            <a:rPr lang="en-US" dirty="0" smtClean="0"/>
            <a:t>Workflows</a:t>
          </a:r>
          <a:endParaRPr lang="en-US" dirty="0"/>
        </a:p>
      </dgm:t>
    </dgm:pt>
    <dgm:pt modelId="{5B1F1BA3-53F2-49DA-AC29-7EBB46A9C240}" type="parTrans" cxnId="{1C90A21A-4EF8-4D28-8DB1-0C97D97AF90F}">
      <dgm:prSet/>
      <dgm:spPr/>
      <dgm:t>
        <a:bodyPr/>
        <a:lstStyle/>
        <a:p>
          <a:endParaRPr lang="en-US"/>
        </a:p>
      </dgm:t>
    </dgm:pt>
    <dgm:pt modelId="{6B5D772A-3D5C-4B4C-A980-80AB97EA4E41}" type="sibTrans" cxnId="{1C90A21A-4EF8-4D28-8DB1-0C97D97AF90F}">
      <dgm:prSet/>
      <dgm:spPr/>
      <dgm:t>
        <a:bodyPr/>
        <a:lstStyle/>
        <a:p>
          <a:endParaRPr lang="en-US"/>
        </a:p>
      </dgm:t>
    </dgm:pt>
    <dgm:pt modelId="{0F2C02BE-B49F-4EE4-8C3A-D87D936787F2}">
      <dgm:prSet/>
      <dgm:spPr/>
      <dgm:t>
        <a:bodyPr/>
        <a:lstStyle/>
        <a:p>
          <a:pPr rtl="0"/>
          <a:r>
            <a:rPr lang="en-US" dirty="0" smtClean="0"/>
            <a:t>Site Columns and Content Types</a:t>
          </a:r>
          <a:endParaRPr lang="en-US" dirty="0"/>
        </a:p>
      </dgm:t>
    </dgm:pt>
    <dgm:pt modelId="{23570E15-A6E1-4C85-81D8-DD88AED2F8FE}" type="parTrans" cxnId="{AC2425B3-6336-4898-9A38-71AF7F78FF67}">
      <dgm:prSet/>
      <dgm:spPr/>
      <dgm:t>
        <a:bodyPr/>
        <a:lstStyle/>
        <a:p>
          <a:endParaRPr lang="en-US"/>
        </a:p>
      </dgm:t>
    </dgm:pt>
    <dgm:pt modelId="{8C783B75-9FFF-466D-8CCE-7DC2C9413233}" type="sibTrans" cxnId="{AC2425B3-6336-4898-9A38-71AF7F78FF67}">
      <dgm:prSet/>
      <dgm:spPr/>
      <dgm:t>
        <a:bodyPr/>
        <a:lstStyle/>
        <a:p>
          <a:endParaRPr lang="en-US"/>
        </a:p>
      </dgm:t>
    </dgm:pt>
    <dgm:pt modelId="{10816E97-7D52-4812-871A-A2B7BFFA68B5}">
      <dgm:prSet/>
      <dgm:spPr/>
      <dgm:t>
        <a:bodyPr/>
        <a:lstStyle/>
        <a:p>
          <a:pPr rtl="0"/>
          <a:r>
            <a:rPr lang="en-US" dirty="0" smtClean="0"/>
            <a:t>External Content Types</a:t>
          </a:r>
          <a:endParaRPr lang="en-US" dirty="0"/>
        </a:p>
      </dgm:t>
    </dgm:pt>
    <dgm:pt modelId="{AC9C4AA9-B199-43AA-93CB-41DE5585B933}" type="parTrans" cxnId="{9DCC4221-644E-468E-9198-076C46B8CEC6}">
      <dgm:prSet/>
      <dgm:spPr/>
      <dgm:t>
        <a:bodyPr/>
        <a:lstStyle/>
        <a:p>
          <a:endParaRPr lang="en-US"/>
        </a:p>
      </dgm:t>
    </dgm:pt>
    <dgm:pt modelId="{80089E6B-43CE-40C4-967D-EE4C1BFB4AC7}" type="sibTrans" cxnId="{9DCC4221-644E-468E-9198-076C46B8CEC6}">
      <dgm:prSet/>
      <dgm:spPr/>
      <dgm:t>
        <a:bodyPr/>
        <a:lstStyle/>
        <a:p>
          <a:endParaRPr lang="en-US"/>
        </a:p>
      </dgm:t>
    </dgm:pt>
    <dgm:pt modelId="{1623CC62-C035-4AF6-9106-35B2480A0319}">
      <dgm:prSet/>
      <dgm:spPr/>
      <dgm:t>
        <a:bodyPr/>
        <a:lstStyle/>
        <a:p>
          <a:pPr rtl="0"/>
          <a:r>
            <a:rPr lang="en-US" dirty="0" smtClean="0"/>
            <a:t>Master Pages and Style Sheets</a:t>
          </a:r>
          <a:endParaRPr lang="en-US" dirty="0"/>
        </a:p>
      </dgm:t>
    </dgm:pt>
    <dgm:pt modelId="{1A2F57BD-816B-4D67-A0ED-D3178509DC0D}" type="parTrans" cxnId="{86E20297-D492-4FB7-9C2C-6597CB53B2C2}">
      <dgm:prSet/>
      <dgm:spPr/>
      <dgm:t>
        <a:bodyPr/>
        <a:lstStyle/>
        <a:p>
          <a:endParaRPr lang="en-US"/>
        </a:p>
      </dgm:t>
    </dgm:pt>
    <dgm:pt modelId="{83AF10D2-E69F-4268-95DA-642129BD7FE2}" type="sibTrans" cxnId="{86E20297-D492-4FB7-9C2C-6597CB53B2C2}">
      <dgm:prSet/>
      <dgm:spPr/>
      <dgm:t>
        <a:bodyPr/>
        <a:lstStyle/>
        <a:p>
          <a:endParaRPr lang="en-US"/>
        </a:p>
      </dgm:t>
    </dgm:pt>
    <dgm:pt modelId="{07DB00A6-DDC1-437D-9692-917612C3226C}">
      <dgm:prSet/>
      <dgm:spPr/>
      <dgm:t>
        <a:bodyPr/>
        <a:lstStyle/>
        <a:p>
          <a:pPr rtl="0"/>
          <a:r>
            <a:rPr lang="en-US" dirty="0" smtClean="0"/>
            <a:t>Page Layouts</a:t>
          </a:r>
          <a:endParaRPr lang="en-US" dirty="0"/>
        </a:p>
      </dgm:t>
    </dgm:pt>
    <dgm:pt modelId="{520418AA-7878-4008-A4F4-80A71C5BE06C}" type="parTrans" cxnId="{9F4441CF-9BEB-44B6-964D-D2B869638E7F}">
      <dgm:prSet/>
      <dgm:spPr/>
      <dgm:t>
        <a:bodyPr/>
        <a:lstStyle/>
        <a:p>
          <a:endParaRPr lang="en-US"/>
        </a:p>
      </dgm:t>
    </dgm:pt>
    <dgm:pt modelId="{C81F0A52-2B57-4BEE-B1B1-DB7E9B74FB3D}" type="sibTrans" cxnId="{9F4441CF-9BEB-44B6-964D-D2B869638E7F}">
      <dgm:prSet/>
      <dgm:spPr/>
      <dgm:t>
        <a:bodyPr/>
        <a:lstStyle/>
        <a:p>
          <a:endParaRPr lang="en-US"/>
        </a:p>
      </dgm:t>
    </dgm:pt>
    <dgm:pt modelId="{1D35737E-C84F-4683-B104-6677C57F559D}">
      <dgm:prSet/>
      <dgm:spPr/>
      <dgm:t>
        <a:bodyPr/>
        <a:lstStyle/>
        <a:p>
          <a:pPr rtl="0"/>
          <a:r>
            <a:rPr lang="en-US" dirty="0" smtClean="0"/>
            <a:t>External Data (Databases, Web Services, XML Files)</a:t>
          </a:r>
          <a:endParaRPr lang="en-US" dirty="0"/>
        </a:p>
      </dgm:t>
    </dgm:pt>
    <dgm:pt modelId="{AA2C1C81-4831-470C-81A4-637458825FD9}" type="parTrans" cxnId="{CD5C2CF1-63F0-497E-937A-4EF8C22F3E93}">
      <dgm:prSet/>
      <dgm:spPr/>
      <dgm:t>
        <a:bodyPr/>
        <a:lstStyle/>
        <a:p>
          <a:endParaRPr lang="en-US"/>
        </a:p>
      </dgm:t>
    </dgm:pt>
    <dgm:pt modelId="{C61B895F-BAA0-4904-A01D-AFC95F6EA912}" type="sibTrans" cxnId="{CD5C2CF1-63F0-497E-937A-4EF8C22F3E93}">
      <dgm:prSet/>
      <dgm:spPr/>
      <dgm:t>
        <a:bodyPr/>
        <a:lstStyle/>
        <a:p>
          <a:endParaRPr lang="en-US"/>
        </a:p>
      </dgm:t>
    </dgm:pt>
    <dgm:pt modelId="{79ED34E2-0B4F-4040-9092-F4C39449555F}" type="pres">
      <dgm:prSet presAssocID="{EB57CE99-2633-4F73-B7EF-E6FB625FFB4A}" presName="linear" presStyleCnt="0">
        <dgm:presLayoutVars>
          <dgm:animLvl val="lvl"/>
          <dgm:resizeHandles val="exact"/>
        </dgm:presLayoutVars>
      </dgm:prSet>
      <dgm:spPr/>
      <dgm:t>
        <a:bodyPr/>
        <a:lstStyle/>
        <a:p>
          <a:endParaRPr lang="en-US"/>
        </a:p>
      </dgm:t>
    </dgm:pt>
    <dgm:pt modelId="{2E578A82-A213-4ED3-9260-B6C6C017DA66}" type="pres">
      <dgm:prSet presAssocID="{DEA12772-D938-4DD0-ABFC-19165B404B7E}" presName="parentText" presStyleLbl="node1" presStyleIdx="0" presStyleCnt="9">
        <dgm:presLayoutVars>
          <dgm:chMax val="0"/>
          <dgm:bulletEnabled val="1"/>
        </dgm:presLayoutVars>
      </dgm:prSet>
      <dgm:spPr/>
      <dgm:t>
        <a:bodyPr/>
        <a:lstStyle/>
        <a:p>
          <a:endParaRPr lang="en-US"/>
        </a:p>
      </dgm:t>
    </dgm:pt>
    <dgm:pt modelId="{C0292E36-801B-4A0A-BCE9-8AF3EAB812FE}" type="pres">
      <dgm:prSet presAssocID="{CEEEE94B-3694-4B92-AEEC-1B3C02E25F07}" presName="spacer" presStyleCnt="0"/>
      <dgm:spPr/>
    </dgm:pt>
    <dgm:pt modelId="{F5B219BD-6D58-4B36-9697-DA7BD1F000D0}" type="pres">
      <dgm:prSet presAssocID="{20FF7B4C-2DAB-4AC9-A0A0-74F1F9C6889B}" presName="parentText" presStyleLbl="node1" presStyleIdx="1" presStyleCnt="9">
        <dgm:presLayoutVars>
          <dgm:chMax val="0"/>
          <dgm:bulletEnabled val="1"/>
        </dgm:presLayoutVars>
      </dgm:prSet>
      <dgm:spPr/>
      <dgm:t>
        <a:bodyPr/>
        <a:lstStyle/>
        <a:p>
          <a:endParaRPr lang="en-US"/>
        </a:p>
      </dgm:t>
    </dgm:pt>
    <dgm:pt modelId="{85922818-AAF1-475E-AF1C-24C8D61187CF}" type="pres">
      <dgm:prSet presAssocID="{B42C6797-BC8F-43E6-8EE6-D7AFDD705777}" presName="spacer" presStyleCnt="0"/>
      <dgm:spPr/>
    </dgm:pt>
    <dgm:pt modelId="{CD53C104-2E54-479B-827F-3E3CC6D1F7BA}" type="pres">
      <dgm:prSet presAssocID="{1A6C5009-FD60-4F0C-A468-1C098C445C6B}" presName="parentText" presStyleLbl="node1" presStyleIdx="2" presStyleCnt="9">
        <dgm:presLayoutVars>
          <dgm:chMax val="0"/>
          <dgm:bulletEnabled val="1"/>
        </dgm:presLayoutVars>
      </dgm:prSet>
      <dgm:spPr/>
      <dgm:t>
        <a:bodyPr/>
        <a:lstStyle/>
        <a:p>
          <a:endParaRPr lang="en-US"/>
        </a:p>
      </dgm:t>
    </dgm:pt>
    <dgm:pt modelId="{92E08DB6-9B37-4BFB-890B-B18C22EB2E35}" type="pres">
      <dgm:prSet presAssocID="{8D3D7E50-8BC8-4711-8BE9-DC7DA6019CED}" presName="spacer" presStyleCnt="0"/>
      <dgm:spPr/>
    </dgm:pt>
    <dgm:pt modelId="{031FAAE6-A0AB-4CDA-BB8D-602FACA6D539}" type="pres">
      <dgm:prSet presAssocID="{EF82F1EC-56F8-405C-A975-45E7166906FD}" presName="parentText" presStyleLbl="node1" presStyleIdx="3" presStyleCnt="9">
        <dgm:presLayoutVars>
          <dgm:chMax val="0"/>
          <dgm:bulletEnabled val="1"/>
        </dgm:presLayoutVars>
      </dgm:prSet>
      <dgm:spPr/>
      <dgm:t>
        <a:bodyPr/>
        <a:lstStyle/>
        <a:p>
          <a:endParaRPr lang="en-US"/>
        </a:p>
      </dgm:t>
    </dgm:pt>
    <dgm:pt modelId="{BA288D47-D21D-482C-94BF-925800E10BF3}" type="pres">
      <dgm:prSet presAssocID="{6B5D772A-3D5C-4B4C-A980-80AB97EA4E41}" presName="spacer" presStyleCnt="0"/>
      <dgm:spPr/>
    </dgm:pt>
    <dgm:pt modelId="{8F70A4FB-AC8B-4DC4-8808-288EA986051C}" type="pres">
      <dgm:prSet presAssocID="{0F2C02BE-B49F-4EE4-8C3A-D87D936787F2}" presName="parentText" presStyleLbl="node1" presStyleIdx="4" presStyleCnt="9">
        <dgm:presLayoutVars>
          <dgm:chMax val="0"/>
          <dgm:bulletEnabled val="1"/>
        </dgm:presLayoutVars>
      </dgm:prSet>
      <dgm:spPr/>
      <dgm:t>
        <a:bodyPr/>
        <a:lstStyle/>
        <a:p>
          <a:endParaRPr lang="en-US"/>
        </a:p>
      </dgm:t>
    </dgm:pt>
    <dgm:pt modelId="{F69439D8-5675-4BAC-B11D-EC124B3F1330}" type="pres">
      <dgm:prSet presAssocID="{8C783B75-9FFF-466D-8CCE-7DC2C9413233}" presName="spacer" presStyleCnt="0"/>
      <dgm:spPr/>
    </dgm:pt>
    <dgm:pt modelId="{85BAFADC-5792-4001-B29B-743CF606C0F0}" type="pres">
      <dgm:prSet presAssocID="{10816E97-7D52-4812-871A-A2B7BFFA68B5}" presName="parentText" presStyleLbl="node1" presStyleIdx="5" presStyleCnt="9">
        <dgm:presLayoutVars>
          <dgm:chMax val="0"/>
          <dgm:bulletEnabled val="1"/>
        </dgm:presLayoutVars>
      </dgm:prSet>
      <dgm:spPr/>
      <dgm:t>
        <a:bodyPr/>
        <a:lstStyle/>
        <a:p>
          <a:endParaRPr lang="en-US"/>
        </a:p>
      </dgm:t>
    </dgm:pt>
    <dgm:pt modelId="{D20BE505-4416-4403-BFAB-F621F8DFD0D1}" type="pres">
      <dgm:prSet presAssocID="{80089E6B-43CE-40C4-967D-EE4C1BFB4AC7}" presName="spacer" presStyleCnt="0"/>
      <dgm:spPr/>
    </dgm:pt>
    <dgm:pt modelId="{7BCACCD4-29CD-4996-80B8-06C0CEBFE5CF}" type="pres">
      <dgm:prSet presAssocID="{1623CC62-C035-4AF6-9106-35B2480A0319}" presName="parentText" presStyleLbl="node1" presStyleIdx="6" presStyleCnt="9">
        <dgm:presLayoutVars>
          <dgm:chMax val="0"/>
          <dgm:bulletEnabled val="1"/>
        </dgm:presLayoutVars>
      </dgm:prSet>
      <dgm:spPr/>
      <dgm:t>
        <a:bodyPr/>
        <a:lstStyle/>
        <a:p>
          <a:endParaRPr lang="en-US"/>
        </a:p>
      </dgm:t>
    </dgm:pt>
    <dgm:pt modelId="{F7FDF871-D657-4269-A974-727B2CD77434}" type="pres">
      <dgm:prSet presAssocID="{83AF10D2-E69F-4268-95DA-642129BD7FE2}" presName="spacer" presStyleCnt="0"/>
      <dgm:spPr/>
    </dgm:pt>
    <dgm:pt modelId="{DF6EA862-A25B-4250-AF00-914AF970317B}" type="pres">
      <dgm:prSet presAssocID="{07DB00A6-DDC1-437D-9692-917612C3226C}" presName="parentText" presStyleLbl="node1" presStyleIdx="7" presStyleCnt="9">
        <dgm:presLayoutVars>
          <dgm:chMax val="0"/>
          <dgm:bulletEnabled val="1"/>
        </dgm:presLayoutVars>
      </dgm:prSet>
      <dgm:spPr/>
      <dgm:t>
        <a:bodyPr/>
        <a:lstStyle/>
        <a:p>
          <a:endParaRPr lang="en-US"/>
        </a:p>
      </dgm:t>
    </dgm:pt>
    <dgm:pt modelId="{5E92A911-774F-4CFA-9218-627AF06C2E49}" type="pres">
      <dgm:prSet presAssocID="{C81F0A52-2B57-4BEE-B1B1-DB7E9B74FB3D}" presName="spacer" presStyleCnt="0"/>
      <dgm:spPr/>
    </dgm:pt>
    <dgm:pt modelId="{0EB7BD40-A9DE-4AFE-B89F-0398B2309261}" type="pres">
      <dgm:prSet presAssocID="{1D35737E-C84F-4683-B104-6677C57F559D}" presName="parentText" presStyleLbl="node1" presStyleIdx="8" presStyleCnt="9">
        <dgm:presLayoutVars>
          <dgm:chMax val="0"/>
          <dgm:bulletEnabled val="1"/>
        </dgm:presLayoutVars>
      </dgm:prSet>
      <dgm:spPr/>
      <dgm:t>
        <a:bodyPr/>
        <a:lstStyle/>
        <a:p>
          <a:endParaRPr lang="en-US"/>
        </a:p>
      </dgm:t>
    </dgm:pt>
  </dgm:ptLst>
  <dgm:cxnLst>
    <dgm:cxn modelId="{5A123D54-6FA8-415D-BEF8-9AD3A51AC22E}" type="presOf" srcId="{1D35737E-C84F-4683-B104-6677C57F559D}" destId="{0EB7BD40-A9DE-4AFE-B89F-0398B2309261}" srcOrd="0" destOrd="0" presId="urn:microsoft.com/office/officeart/2005/8/layout/vList2"/>
    <dgm:cxn modelId="{498054C8-13D8-4648-87E5-1CEF51AF9C0E}" type="presOf" srcId="{1623CC62-C035-4AF6-9106-35B2480A0319}" destId="{7BCACCD4-29CD-4996-80B8-06C0CEBFE5CF}" srcOrd="0" destOrd="0" presId="urn:microsoft.com/office/officeart/2005/8/layout/vList2"/>
    <dgm:cxn modelId="{90CD2195-9D58-49B1-9FCF-0236A4BF1B9B}" type="presOf" srcId="{20FF7B4C-2DAB-4AC9-A0A0-74F1F9C6889B}" destId="{F5B219BD-6D58-4B36-9697-DA7BD1F000D0}" srcOrd="0" destOrd="0" presId="urn:microsoft.com/office/officeart/2005/8/layout/vList2"/>
    <dgm:cxn modelId="{1C90A21A-4EF8-4D28-8DB1-0C97D97AF90F}" srcId="{EB57CE99-2633-4F73-B7EF-E6FB625FFB4A}" destId="{EF82F1EC-56F8-405C-A975-45E7166906FD}" srcOrd="3" destOrd="0" parTransId="{5B1F1BA3-53F2-49DA-AC29-7EBB46A9C240}" sibTransId="{6B5D772A-3D5C-4B4C-A980-80AB97EA4E41}"/>
    <dgm:cxn modelId="{C6D7ECB0-5E55-488B-BDE7-F66FD3AF1D4F}" type="presOf" srcId="{1A6C5009-FD60-4F0C-A468-1C098C445C6B}" destId="{CD53C104-2E54-479B-827F-3E3CC6D1F7BA}" srcOrd="0" destOrd="0" presId="urn:microsoft.com/office/officeart/2005/8/layout/vList2"/>
    <dgm:cxn modelId="{F725AB22-BA59-4959-A72F-22F0C0B9C7D9}" type="presOf" srcId="{07DB00A6-DDC1-437D-9692-917612C3226C}" destId="{DF6EA862-A25B-4250-AF00-914AF970317B}" srcOrd="0" destOrd="0" presId="urn:microsoft.com/office/officeart/2005/8/layout/vList2"/>
    <dgm:cxn modelId="{24996F2B-7CED-4100-A1CB-FA50B02B112D}" type="presOf" srcId="{0F2C02BE-B49F-4EE4-8C3A-D87D936787F2}" destId="{8F70A4FB-AC8B-4DC4-8808-288EA986051C}" srcOrd="0" destOrd="0" presId="urn:microsoft.com/office/officeart/2005/8/layout/vList2"/>
    <dgm:cxn modelId="{9DCC4221-644E-468E-9198-076C46B8CEC6}" srcId="{EB57CE99-2633-4F73-B7EF-E6FB625FFB4A}" destId="{10816E97-7D52-4812-871A-A2B7BFFA68B5}" srcOrd="5" destOrd="0" parTransId="{AC9C4AA9-B199-43AA-93CB-41DE5585B933}" sibTransId="{80089E6B-43CE-40C4-967D-EE4C1BFB4AC7}"/>
    <dgm:cxn modelId="{B30F6605-C6AC-4462-8EED-22BBEC78338E}" type="presOf" srcId="{DEA12772-D938-4DD0-ABFC-19165B404B7E}" destId="{2E578A82-A213-4ED3-9260-B6C6C017DA66}" srcOrd="0" destOrd="0" presId="urn:microsoft.com/office/officeart/2005/8/layout/vList2"/>
    <dgm:cxn modelId="{86E20297-D492-4FB7-9C2C-6597CB53B2C2}" srcId="{EB57CE99-2633-4F73-B7EF-E6FB625FFB4A}" destId="{1623CC62-C035-4AF6-9106-35B2480A0319}" srcOrd="6" destOrd="0" parTransId="{1A2F57BD-816B-4D67-A0ED-D3178509DC0D}" sibTransId="{83AF10D2-E69F-4268-95DA-642129BD7FE2}"/>
    <dgm:cxn modelId="{9F4441CF-9BEB-44B6-964D-D2B869638E7F}" srcId="{EB57CE99-2633-4F73-B7EF-E6FB625FFB4A}" destId="{07DB00A6-DDC1-437D-9692-917612C3226C}" srcOrd="7" destOrd="0" parTransId="{520418AA-7878-4008-A4F4-80A71C5BE06C}" sibTransId="{C81F0A52-2B57-4BEE-B1B1-DB7E9B74FB3D}"/>
    <dgm:cxn modelId="{9D7C1E74-6C50-4D87-9C82-436E8C1F52CA}" srcId="{EB57CE99-2633-4F73-B7EF-E6FB625FFB4A}" destId="{1A6C5009-FD60-4F0C-A468-1C098C445C6B}" srcOrd="2" destOrd="0" parTransId="{31B62CBA-4107-4550-AAC8-973014F382C1}" sibTransId="{8D3D7E50-8BC8-4711-8BE9-DC7DA6019CED}"/>
    <dgm:cxn modelId="{BF08B5D4-98D1-4270-A915-95F32A9A1846}" type="presOf" srcId="{EB57CE99-2633-4F73-B7EF-E6FB625FFB4A}" destId="{79ED34E2-0B4F-4040-9092-F4C39449555F}" srcOrd="0" destOrd="0" presId="urn:microsoft.com/office/officeart/2005/8/layout/vList2"/>
    <dgm:cxn modelId="{AC2425B3-6336-4898-9A38-71AF7F78FF67}" srcId="{EB57CE99-2633-4F73-B7EF-E6FB625FFB4A}" destId="{0F2C02BE-B49F-4EE4-8C3A-D87D936787F2}" srcOrd="4" destOrd="0" parTransId="{23570E15-A6E1-4C85-81D8-DD88AED2F8FE}" sibTransId="{8C783B75-9FFF-466D-8CCE-7DC2C9413233}"/>
    <dgm:cxn modelId="{F6F74CDE-F944-4DEC-9023-9825121A5B85}" type="presOf" srcId="{EF82F1EC-56F8-405C-A975-45E7166906FD}" destId="{031FAAE6-A0AB-4CDA-BB8D-602FACA6D539}" srcOrd="0" destOrd="0" presId="urn:microsoft.com/office/officeart/2005/8/layout/vList2"/>
    <dgm:cxn modelId="{660FE04F-685C-43DA-AABC-1D7716439296}" type="presOf" srcId="{10816E97-7D52-4812-871A-A2B7BFFA68B5}" destId="{85BAFADC-5792-4001-B29B-743CF606C0F0}" srcOrd="0" destOrd="0" presId="urn:microsoft.com/office/officeart/2005/8/layout/vList2"/>
    <dgm:cxn modelId="{0E6211E2-3A95-4F20-A980-314559600795}" srcId="{EB57CE99-2633-4F73-B7EF-E6FB625FFB4A}" destId="{DEA12772-D938-4DD0-ABFC-19165B404B7E}" srcOrd="0" destOrd="0" parTransId="{8EAD225F-0659-49F9-80CC-5155EA7B0CD4}" sibTransId="{CEEEE94B-3694-4B92-AEEC-1B3C02E25F07}"/>
    <dgm:cxn modelId="{CD5C2CF1-63F0-497E-937A-4EF8C22F3E93}" srcId="{EB57CE99-2633-4F73-B7EF-E6FB625FFB4A}" destId="{1D35737E-C84F-4683-B104-6677C57F559D}" srcOrd="8" destOrd="0" parTransId="{AA2C1C81-4831-470C-81A4-637458825FD9}" sibTransId="{C61B895F-BAA0-4904-A01D-AFC95F6EA912}"/>
    <dgm:cxn modelId="{131CDE60-7A1A-4327-8297-63EA2F3883A1}" srcId="{EB57CE99-2633-4F73-B7EF-E6FB625FFB4A}" destId="{20FF7B4C-2DAB-4AC9-A0A0-74F1F9C6889B}" srcOrd="1" destOrd="0" parTransId="{ED30766A-AA29-4ACD-88BD-E027F1EA0475}" sibTransId="{B42C6797-BC8F-43E6-8EE6-D7AFDD705777}"/>
    <dgm:cxn modelId="{6A8DE460-4D41-4D57-86D8-ACE9198830A0}" type="presParOf" srcId="{79ED34E2-0B4F-4040-9092-F4C39449555F}" destId="{2E578A82-A213-4ED3-9260-B6C6C017DA66}" srcOrd="0" destOrd="0" presId="urn:microsoft.com/office/officeart/2005/8/layout/vList2"/>
    <dgm:cxn modelId="{A8E2AA92-0DC0-4FD3-8F4C-5046326C11EA}" type="presParOf" srcId="{79ED34E2-0B4F-4040-9092-F4C39449555F}" destId="{C0292E36-801B-4A0A-BCE9-8AF3EAB812FE}" srcOrd="1" destOrd="0" presId="urn:microsoft.com/office/officeart/2005/8/layout/vList2"/>
    <dgm:cxn modelId="{87C24498-4F2C-4C17-9E02-4B7770D80D60}" type="presParOf" srcId="{79ED34E2-0B4F-4040-9092-F4C39449555F}" destId="{F5B219BD-6D58-4B36-9697-DA7BD1F000D0}" srcOrd="2" destOrd="0" presId="urn:microsoft.com/office/officeart/2005/8/layout/vList2"/>
    <dgm:cxn modelId="{EA399686-A171-483C-9AF9-7A44CC188A9C}" type="presParOf" srcId="{79ED34E2-0B4F-4040-9092-F4C39449555F}" destId="{85922818-AAF1-475E-AF1C-24C8D61187CF}" srcOrd="3" destOrd="0" presId="urn:microsoft.com/office/officeart/2005/8/layout/vList2"/>
    <dgm:cxn modelId="{598E65A3-1140-4094-9FD7-85F6E1BE3E4D}" type="presParOf" srcId="{79ED34E2-0B4F-4040-9092-F4C39449555F}" destId="{CD53C104-2E54-479B-827F-3E3CC6D1F7BA}" srcOrd="4" destOrd="0" presId="urn:microsoft.com/office/officeart/2005/8/layout/vList2"/>
    <dgm:cxn modelId="{2F535E60-51D0-45D3-BA22-4D2EFB952F4C}" type="presParOf" srcId="{79ED34E2-0B4F-4040-9092-F4C39449555F}" destId="{92E08DB6-9B37-4BFB-890B-B18C22EB2E35}" srcOrd="5" destOrd="0" presId="urn:microsoft.com/office/officeart/2005/8/layout/vList2"/>
    <dgm:cxn modelId="{5167BC64-C5DC-44D7-A76A-F72EE2B6D125}" type="presParOf" srcId="{79ED34E2-0B4F-4040-9092-F4C39449555F}" destId="{031FAAE6-A0AB-4CDA-BB8D-602FACA6D539}" srcOrd="6" destOrd="0" presId="urn:microsoft.com/office/officeart/2005/8/layout/vList2"/>
    <dgm:cxn modelId="{FE7278A6-AE03-4299-B391-F010EC14D3F2}" type="presParOf" srcId="{79ED34E2-0B4F-4040-9092-F4C39449555F}" destId="{BA288D47-D21D-482C-94BF-925800E10BF3}" srcOrd="7" destOrd="0" presId="urn:microsoft.com/office/officeart/2005/8/layout/vList2"/>
    <dgm:cxn modelId="{5C1E84F2-329D-40A3-8A12-A9FE0B8EE30B}" type="presParOf" srcId="{79ED34E2-0B4F-4040-9092-F4C39449555F}" destId="{8F70A4FB-AC8B-4DC4-8808-288EA986051C}" srcOrd="8" destOrd="0" presId="urn:microsoft.com/office/officeart/2005/8/layout/vList2"/>
    <dgm:cxn modelId="{B7C46F50-B538-4DC6-8B33-1D5267EC04D0}" type="presParOf" srcId="{79ED34E2-0B4F-4040-9092-F4C39449555F}" destId="{F69439D8-5675-4BAC-B11D-EC124B3F1330}" srcOrd="9" destOrd="0" presId="urn:microsoft.com/office/officeart/2005/8/layout/vList2"/>
    <dgm:cxn modelId="{EC1421BD-E8C1-43DA-AEEF-C39C29168AF7}" type="presParOf" srcId="{79ED34E2-0B4F-4040-9092-F4C39449555F}" destId="{85BAFADC-5792-4001-B29B-743CF606C0F0}" srcOrd="10" destOrd="0" presId="urn:microsoft.com/office/officeart/2005/8/layout/vList2"/>
    <dgm:cxn modelId="{904BC0CB-1396-4C93-AE71-E919D476A2CF}" type="presParOf" srcId="{79ED34E2-0B4F-4040-9092-F4C39449555F}" destId="{D20BE505-4416-4403-BFAB-F621F8DFD0D1}" srcOrd="11" destOrd="0" presId="urn:microsoft.com/office/officeart/2005/8/layout/vList2"/>
    <dgm:cxn modelId="{03F32EE1-04E3-4E29-B9D4-774A6BCA03E6}" type="presParOf" srcId="{79ED34E2-0B4F-4040-9092-F4C39449555F}" destId="{7BCACCD4-29CD-4996-80B8-06C0CEBFE5CF}" srcOrd="12" destOrd="0" presId="urn:microsoft.com/office/officeart/2005/8/layout/vList2"/>
    <dgm:cxn modelId="{4F22A5B6-F662-4683-A3D3-C651467B967C}" type="presParOf" srcId="{79ED34E2-0B4F-4040-9092-F4C39449555F}" destId="{F7FDF871-D657-4269-A974-727B2CD77434}" srcOrd="13" destOrd="0" presId="urn:microsoft.com/office/officeart/2005/8/layout/vList2"/>
    <dgm:cxn modelId="{F6E308F1-AF2D-4522-B9B2-5A4D22F2181A}" type="presParOf" srcId="{79ED34E2-0B4F-4040-9092-F4C39449555F}" destId="{DF6EA862-A25B-4250-AF00-914AF970317B}" srcOrd="14" destOrd="0" presId="urn:microsoft.com/office/officeart/2005/8/layout/vList2"/>
    <dgm:cxn modelId="{54E56DED-028C-4EFA-BB08-EBA71E101C7F}" type="presParOf" srcId="{79ED34E2-0B4F-4040-9092-F4C39449555F}" destId="{5E92A911-774F-4CFA-9218-627AF06C2E49}" srcOrd="15" destOrd="0" presId="urn:microsoft.com/office/officeart/2005/8/layout/vList2"/>
    <dgm:cxn modelId="{E7385410-DE4A-49D9-B476-780FB7938C39}" type="presParOf" srcId="{79ED34E2-0B4F-4040-9092-F4C39449555F}" destId="{0EB7BD40-A9DE-4AFE-B89F-0398B2309261}"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4D940C-78DA-4E96-870A-575A3ABE71AB}"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nl-NL"/>
        </a:p>
      </dgm:t>
    </dgm:pt>
    <dgm:pt modelId="{362EC552-E46C-42C6-BB67-637370FF0608}">
      <dgm:prSet/>
      <dgm:spPr/>
      <dgm:t>
        <a:bodyPr/>
        <a:lstStyle/>
        <a:p>
          <a:pPr rtl="0"/>
          <a:r>
            <a:rPr lang="en-US" dirty="0" smtClean="0"/>
            <a:t>v4.master</a:t>
          </a:r>
          <a:endParaRPr lang="en-US" dirty="0"/>
        </a:p>
      </dgm:t>
    </dgm:pt>
    <dgm:pt modelId="{5B81AFDE-A9A5-4608-B586-D8AEE51D91DD}" type="parTrans" cxnId="{937DA7F1-CA4E-44FD-B5C4-D1CA15F55D2A}">
      <dgm:prSet/>
      <dgm:spPr/>
      <dgm:t>
        <a:bodyPr/>
        <a:lstStyle/>
        <a:p>
          <a:endParaRPr lang="nl-NL"/>
        </a:p>
      </dgm:t>
    </dgm:pt>
    <dgm:pt modelId="{A362DA4C-38E4-4FE5-9FEF-9FE03353F5B2}" type="sibTrans" cxnId="{937DA7F1-CA4E-44FD-B5C4-D1CA15F55D2A}">
      <dgm:prSet/>
      <dgm:spPr/>
      <dgm:t>
        <a:bodyPr/>
        <a:lstStyle/>
        <a:p>
          <a:endParaRPr lang="nl-NL"/>
        </a:p>
      </dgm:t>
    </dgm:pt>
    <dgm:pt modelId="{C579B82E-ABCC-4EC2-A751-15453FC068C6}">
      <dgm:prSet custT="1"/>
      <dgm:spPr/>
      <dgm:t>
        <a:bodyPr/>
        <a:lstStyle/>
        <a:p>
          <a:pPr rtl="0"/>
          <a:r>
            <a:rPr lang="en-US" sz="1600" dirty="0" smtClean="0"/>
            <a:t>User content pages (lists\content pages\etc)</a:t>
          </a:r>
          <a:endParaRPr lang="nl-NL" sz="1600" dirty="0"/>
        </a:p>
      </dgm:t>
    </dgm:pt>
    <dgm:pt modelId="{698E5286-C553-4216-9CFD-A1A95BFF14F4}" type="parTrans" cxnId="{050F2E9A-C3E8-4CAC-BC09-B15D4D68B853}">
      <dgm:prSet/>
      <dgm:spPr/>
      <dgm:t>
        <a:bodyPr/>
        <a:lstStyle/>
        <a:p>
          <a:endParaRPr lang="nl-NL"/>
        </a:p>
      </dgm:t>
    </dgm:pt>
    <dgm:pt modelId="{6A10311D-557C-4C03-9E37-7D738F933CBC}" type="sibTrans" cxnId="{050F2E9A-C3E8-4CAC-BC09-B15D4D68B853}">
      <dgm:prSet/>
      <dgm:spPr/>
      <dgm:t>
        <a:bodyPr/>
        <a:lstStyle/>
        <a:p>
          <a:endParaRPr lang="nl-NL"/>
        </a:p>
      </dgm:t>
    </dgm:pt>
    <dgm:pt modelId="{A2B9B6EF-E16E-4B65-BEDE-7092BED4BDFC}">
      <dgm:prSet custT="1"/>
      <dgm:spPr/>
      <dgm:t>
        <a:bodyPr/>
        <a:lstStyle/>
        <a:p>
          <a:pPr rtl="0"/>
          <a:r>
            <a:rPr lang="en-US" sz="1600" dirty="0" smtClean="0"/>
            <a:t>_layouts pages (site settings, etc)</a:t>
          </a:r>
          <a:endParaRPr lang="nl-NL" sz="1600" dirty="0"/>
        </a:p>
      </dgm:t>
    </dgm:pt>
    <dgm:pt modelId="{344E19F7-FAB2-4212-B7DE-C0ED6B5799CF}" type="parTrans" cxnId="{1029FBD1-C2B0-4BE6-8DA0-F9D278968F4C}">
      <dgm:prSet/>
      <dgm:spPr/>
      <dgm:t>
        <a:bodyPr/>
        <a:lstStyle/>
        <a:p>
          <a:endParaRPr lang="nl-NL"/>
        </a:p>
      </dgm:t>
    </dgm:pt>
    <dgm:pt modelId="{03340970-3631-4492-9941-96C38D5EE116}" type="sibTrans" cxnId="{1029FBD1-C2B0-4BE6-8DA0-F9D278968F4C}">
      <dgm:prSet/>
      <dgm:spPr/>
      <dgm:t>
        <a:bodyPr/>
        <a:lstStyle/>
        <a:p>
          <a:endParaRPr lang="nl-NL"/>
        </a:p>
      </dgm:t>
    </dgm:pt>
    <dgm:pt modelId="{610ED58E-FCE0-4377-AFBE-A983F38B4D6E}">
      <dgm:prSet/>
      <dgm:spPr/>
      <dgm:t>
        <a:bodyPr/>
        <a:lstStyle/>
        <a:p>
          <a:pPr rtl="0"/>
          <a:r>
            <a:rPr lang="en-US" dirty="0" err="1" smtClean="0"/>
            <a:t>minimal.master</a:t>
          </a:r>
          <a:endParaRPr lang="en-US" dirty="0"/>
        </a:p>
      </dgm:t>
    </dgm:pt>
    <dgm:pt modelId="{CC1315C3-8805-48A1-8910-A9DD8F382F05}" type="parTrans" cxnId="{1C17FE2B-157B-4F54-8D36-A4C68D8F65C4}">
      <dgm:prSet/>
      <dgm:spPr/>
      <dgm:t>
        <a:bodyPr/>
        <a:lstStyle/>
        <a:p>
          <a:endParaRPr lang="nl-NL"/>
        </a:p>
      </dgm:t>
    </dgm:pt>
    <dgm:pt modelId="{D1E34FC3-28F3-4E0E-99FF-DB2CC427DA16}" type="sibTrans" cxnId="{1C17FE2B-157B-4F54-8D36-A4C68D8F65C4}">
      <dgm:prSet/>
      <dgm:spPr/>
      <dgm:t>
        <a:bodyPr/>
        <a:lstStyle/>
        <a:p>
          <a:endParaRPr lang="nl-NL"/>
        </a:p>
      </dgm:t>
    </dgm:pt>
    <dgm:pt modelId="{87F5B083-DAB0-4625-9A0B-50328C9F2522}">
      <dgm:prSet custT="1"/>
      <dgm:spPr/>
      <dgm:t>
        <a:bodyPr/>
        <a:lstStyle/>
        <a:p>
          <a:pPr rtl="0"/>
          <a:r>
            <a:rPr lang="en-US" sz="1600" dirty="0" smtClean="0"/>
            <a:t>If you do not need site navigation</a:t>
          </a:r>
          <a:endParaRPr lang="nl-NL" sz="1600" dirty="0"/>
        </a:p>
      </dgm:t>
    </dgm:pt>
    <dgm:pt modelId="{15DD008A-F56E-4D88-9F4F-6857B6D8B8F3}" type="parTrans" cxnId="{9DE1D873-02A0-4271-A1EA-01120594E961}">
      <dgm:prSet/>
      <dgm:spPr/>
      <dgm:t>
        <a:bodyPr/>
        <a:lstStyle/>
        <a:p>
          <a:endParaRPr lang="nl-NL"/>
        </a:p>
      </dgm:t>
    </dgm:pt>
    <dgm:pt modelId="{F2810308-3D86-4162-AA43-E2A59CD15980}" type="sibTrans" cxnId="{9DE1D873-02A0-4271-A1EA-01120594E961}">
      <dgm:prSet/>
      <dgm:spPr/>
      <dgm:t>
        <a:bodyPr/>
        <a:lstStyle/>
        <a:p>
          <a:endParaRPr lang="nl-NL"/>
        </a:p>
      </dgm:t>
    </dgm:pt>
    <dgm:pt modelId="{940D5C8A-AEF7-4D85-A0DE-17399DCE77B2}">
      <dgm:prSet custT="1"/>
      <dgm:spPr/>
      <dgm:t>
        <a:bodyPr/>
        <a:lstStyle/>
        <a:p>
          <a:pPr rtl="0"/>
          <a:r>
            <a:rPr lang="en-US" sz="1600" dirty="0" smtClean="0"/>
            <a:t>If you do not have a ribbon</a:t>
          </a:r>
          <a:endParaRPr lang="nl-NL" sz="1600" dirty="0"/>
        </a:p>
      </dgm:t>
    </dgm:pt>
    <dgm:pt modelId="{34AFD452-86A8-4D5B-B843-FEDA99DE9073}" type="parTrans" cxnId="{220DAA0D-5698-4EA8-AA9F-D6EBA454B54B}">
      <dgm:prSet/>
      <dgm:spPr/>
      <dgm:t>
        <a:bodyPr/>
        <a:lstStyle/>
        <a:p>
          <a:endParaRPr lang="nl-NL"/>
        </a:p>
      </dgm:t>
    </dgm:pt>
    <dgm:pt modelId="{2164C058-1D39-48C2-9957-DC73621BC359}" type="sibTrans" cxnId="{220DAA0D-5698-4EA8-AA9F-D6EBA454B54B}">
      <dgm:prSet/>
      <dgm:spPr/>
      <dgm:t>
        <a:bodyPr/>
        <a:lstStyle/>
        <a:p>
          <a:endParaRPr lang="nl-NL"/>
        </a:p>
      </dgm:t>
    </dgm:pt>
    <dgm:pt modelId="{2A7553D3-0AF3-4399-9AB0-A4A7A4AF02D4}">
      <dgm:prSet custT="1"/>
      <dgm:spPr/>
      <dgm:t>
        <a:bodyPr/>
        <a:lstStyle/>
        <a:p>
          <a:pPr rtl="0"/>
          <a:r>
            <a:rPr lang="en-US" sz="1600" dirty="0" smtClean="0"/>
            <a:t>If your app needs the space</a:t>
          </a:r>
          <a:endParaRPr lang="nl-NL" sz="1600" dirty="0"/>
        </a:p>
      </dgm:t>
    </dgm:pt>
    <dgm:pt modelId="{C06121A1-55F7-4A14-A1EB-555EC7AEE410}" type="parTrans" cxnId="{499FB09B-65ED-4C16-AC10-1FD02E09EA09}">
      <dgm:prSet/>
      <dgm:spPr/>
      <dgm:t>
        <a:bodyPr/>
        <a:lstStyle/>
        <a:p>
          <a:endParaRPr lang="nl-NL"/>
        </a:p>
      </dgm:t>
    </dgm:pt>
    <dgm:pt modelId="{0AADF553-17DB-430D-8566-3BA9F91C3E76}" type="sibTrans" cxnId="{499FB09B-65ED-4C16-AC10-1FD02E09EA09}">
      <dgm:prSet/>
      <dgm:spPr/>
      <dgm:t>
        <a:bodyPr/>
        <a:lstStyle/>
        <a:p>
          <a:endParaRPr lang="nl-NL"/>
        </a:p>
      </dgm:t>
    </dgm:pt>
    <dgm:pt modelId="{116D2D27-F3D2-47A9-BA63-F71F24D70B58}">
      <dgm:prSet/>
      <dgm:spPr/>
      <dgm:t>
        <a:bodyPr/>
        <a:lstStyle/>
        <a:p>
          <a:pPr rtl="0"/>
          <a:r>
            <a:rPr lang="en-US" dirty="0" err="1" smtClean="0"/>
            <a:t>default.master</a:t>
          </a:r>
          <a:endParaRPr lang="en-US" dirty="0"/>
        </a:p>
      </dgm:t>
    </dgm:pt>
    <dgm:pt modelId="{0A62723B-183F-47B1-9D01-0C9C5830DB97}" type="parTrans" cxnId="{1F53C84A-8090-4559-A22B-462BE07703F8}">
      <dgm:prSet/>
      <dgm:spPr/>
      <dgm:t>
        <a:bodyPr/>
        <a:lstStyle/>
        <a:p>
          <a:endParaRPr lang="nl-NL"/>
        </a:p>
      </dgm:t>
    </dgm:pt>
    <dgm:pt modelId="{8D3A8719-73D4-40EE-9832-4A23256E0F3C}" type="sibTrans" cxnId="{1F53C84A-8090-4559-A22B-462BE07703F8}">
      <dgm:prSet/>
      <dgm:spPr/>
      <dgm:t>
        <a:bodyPr/>
        <a:lstStyle/>
        <a:p>
          <a:endParaRPr lang="nl-NL"/>
        </a:p>
      </dgm:t>
    </dgm:pt>
    <dgm:pt modelId="{41AD0AB0-FA26-4162-8800-2C0EF36FF2AB}">
      <dgm:prSet custT="1"/>
      <dgm:spPr/>
      <dgm:t>
        <a:bodyPr/>
        <a:lstStyle/>
        <a:p>
          <a:pPr rtl="0"/>
          <a:r>
            <a:rPr lang="en-US" sz="1600" dirty="0" smtClean="0"/>
            <a:t>Show site using legacy interface</a:t>
          </a:r>
          <a:endParaRPr lang="en-US" sz="1600" dirty="0"/>
        </a:p>
      </dgm:t>
    </dgm:pt>
    <dgm:pt modelId="{E97580AE-7458-4570-9F92-96F26B307E9D}" type="parTrans" cxnId="{CCFEB5BA-5527-430C-8E48-F79BDD56BA4D}">
      <dgm:prSet/>
      <dgm:spPr/>
      <dgm:t>
        <a:bodyPr/>
        <a:lstStyle/>
        <a:p>
          <a:endParaRPr lang="nl-NL"/>
        </a:p>
      </dgm:t>
    </dgm:pt>
    <dgm:pt modelId="{22584761-BF91-4822-A704-314E65FE1308}" type="sibTrans" cxnId="{CCFEB5BA-5527-430C-8E48-F79BDD56BA4D}">
      <dgm:prSet/>
      <dgm:spPr/>
      <dgm:t>
        <a:bodyPr/>
        <a:lstStyle/>
        <a:p>
          <a:endParaRPr lang="nl-NL"/>
        </a:p>
      </dgm:t>
    </dgm:pt>
    <dgm:pt modelId="{598C204D-7DA1-4742-9966-D3720C76A1AD}">
      <dgm:prSet custT="1"/>
      <dgm:spPr/>
      <dgm:t>
        <a:bodyPr/>
        <a:lstStyle/>
        <a:p>
          <a:pPr rtl="0"/>
          <a:r>
            <a:rPr lang="en-US" sz="1600" dirty="0" smtClean="0"/>
            <a:t>Team site Master Page</a:t>
          </a:r>
          <a:endParaRPr lang="en-US" sz="1600" dirty="0"/>
        </a:p>
      </dgm:t>
    </dgm:pt>
    <dgm:pt modelId="{5E3661F5-FB1F-4572-84EA-1179775BB8BF}" type="parTrans" cxnId="{50BC09F2-7C62-4F2F-9706-7A2E9290DAC3}">
      <dgm:prSet/>
      <dgm:spPr/>
      <dgm:t>
        <a:bodyPr/>
        <a:lstStyle/>
        <a:p>
          <a:endParaRPr lang="nl-NL"/>
        </a:p>
      </dgm:t>
    </dgm:pt>
    <dgm:pt modelId="{86877F38-C67E-4262-BFC6-77496E1D998B}" type="sibTrans" cxnId="{50BC09F2-7C62-4F2F-9706-7A2E9290DAC3}">
      <dgm:prSet/>
      <dgm:spPr/>
      <dgm:t>
        <a:bodyPr/>
        <a:lstStyle/>
        <a:p>
          <a:endParaRPr lang="nl-NL"/>
        </a:p>
      </dgm:t>
    </dgm:pt>
    <dgm:pt modelId="{8B2A8E3E-03FA-4AF1-A611-DAA0A38E6610}">
      <dgm:prSet custT="1"/>
      <dgm:spPr/>
      <dgm:t>
        <a:bodyPr/>
        <a:lstStyle/>
        <a:p>
          <a:pPr rtl="0"/>
          <a:r>
            <a:rPr lang="en-US" sz="1600" dirty="0" smtClean="0"/>
            <a:t>For app experiences, like Search or Office Web Applications</a:t>
          </a:r>
          <a:endParaRPr lang="en-US" sz="1600" dirty="0"/>
        </a:p>
      </dgm:t>
    </dgm:pt>
    <dgm:pt modelId="{4ACBBF47-6381-4F02-B5FB-3BFD5EDBEE4C}" type="parTrans" cxnId="{4F96AC29-96D6-45FC-B47E-3690A8C61579}">
      <dgm:prSet/>
      <dgm:spPr/>
      <dgm:t>
        <a:bodyPr/>
        <a:lstStyle/>
        <a:p>
          <a:endParaRPr lang="nl-NL"/>
        </a:p>
      </dgm:t>
    </dgm:pt>
    <dgm:pt modelId="{FA6F509D-BA1B-4A4B-A537-DE4281B1DB6D}" type="sibTrans" cxnId="{4F96AC29-96D6-45FC-B47E-3690A8C61579}">
      <dgm:prSet/>
      <dgm:spPr/>
      <dgm:t>
        <a:bodyPr/>
        <a:lstStyle/>
        <a:p>
          <a:endParaRPr lang="nl-NL"/>
        </a:p>
      </dgm:t>
    </dgm:pt>
    <dgm:pt modelId="{FC1D19B4-766A-462E-997E-2681C33472B3}">
      <dgm:prSet custT="1"/>
      <dgm:spPr/>
      <dgm:t>
        <a:bodyPr/>
        <a:lstStyle/>
        <a:p>
          <a:pPr rtl="0"/>
          <a:r>
            <a:rPr lang="en-US" sz="1600" dirty="0" smtClean="0"/>
            <a:t>No Ribbon, no fluency</a:t>
          </a:r>
          <a:endParaRPr lang="en-US" sz="1600" dirty="0"/>
        </a:p>
      </dgm:t>
    </dgm:pt>
    <dgm:pt modelId="{3B91553E-B5F7-4CD7-B860-13C36D63584C}" type="parTrans" cxnId="{801B7D3C-6CA4-455A-9A55-A9AEB2D15983}">
      <dgm:prSet/>
      <dgm:spPr/>
      <dgm:t>
        <a:bodyPr/>
        <a:lstStyle/>
        <a:p>
          <a:endParaRPr lang="en-US"/>
        </a:p>
      </dgm:t>
    </dgm:pt>
    <dgm:pt modelId="{0F2C308E-7269-40F2-8734-B1306687310B}" type="sibTrans" cxnId="{801B7D3C-6CA4-455A-9A55-A9AEB2D15983}">
      <dgm:prSet/>
      <dgm:spPr/>
      <dgm:t>
        <a:bodyPr/>
        <a:lstStyle/>
        <a:p>
          <a:endParaRPr lang="en-US"/>
        </a:p>
      </dgm:t>
    </dgm:pt>
    <dgm:pt modelId="{3BEE94F9-B985-4B43-8D90-772AA3F5731C}" type="pres">
      <dgm:prSet presAssocID="{BC4D940C-78DA-4E96-870A-575A3ABE71AB}" presName="Name0" presStyleCnt="0">
        <dgm:presLayoutVars>
          <dgm:dir/>
          <dgm:animLvl val="lvl"/>
          <dgm:resizeHandles val="exact"/>
        </dgm:presLayoutVars>
      </dgm:prSet>
      <dgm:spPr/>
      <dgm:t>
        <a:bodyPr/>
        <a:lstStyle/>
        <a:p>
          <a:endParaRPr lang="nl-NL"/>
        </a:p>
      </dgm:t>
    </dgm:pt>
    <dgm:pt modelId="{7E5CA71B-3A88-4CA7-AAE3-A3651AB6FC5F}" type="pres">
      <dgm:prSet presAssocID="{362EC552-E46C-42C6-BB67-637370FF0608}" presName="linNode" presStyleCnt="0"/>
      <dgm:spPr/>
    </dgm:pt>
    <dgm:pt modelId="{86624201-840F-4804-9CA2-593AF6B1CF73}" type="pres">
      <dgm:prSet presAssocID="{362EC552-E46C-42C6-BB67-637370FF0608}" presName="parentText" presStyleLbl="node1" presStyleIdx="0" presStyleCnt="3">
        <dgm:presLayoutVars>
          <dgm:chMax val="1"/>
          <dgm:bulletEnabled val="1"/>
        </dgm:presLayoutVars>
      </dgm:prSet>
      <dgm:spPr/>
      <dgm:t>
        <a:bodyPr/>
        <a:lstStyle/>
        <a:p>
          <a:endParaRPr lang="nl-NL"/>
        </a:p>
      </dgm:t>
    </dgm:pt>
    <dgm:pt modelId="{7316FDC2-08EB-4130-A2F6-EA7E7134FC6C}" type="pres">
      <dgm:prSet presAssocID="{362EC552-E46C-42C6-BB67-637370FF0608}" presName="descendantText" presStyleLbl="alignAccFollowNode1" presStyleIdx="0" presStyleCnt="3">
        <dgm:presLayoutVars>
          <dgm:bulletEnabled val="1"/>
        </dgm:presLayoutVars>
      </dgm:prSet>
      <dgm:spPr/>
      <dgm:t>
        <a:bodyPr/>
        <a:lstStyle/>
        <a:p>
          <a:endParaRPr lang="nl-NL"/>
        </a:p>
      </dgm:t>
    </dgm:pt>
    <dgm:pt modelId="{628A67B6-BB7A-4B48-B5D6-D43CCE7A6CE5}" type="pres">
      <dgm:prSet presAssocID="{A362DA4C-38E4-4FE5-9FEF-9FE03353F5B2}" presName="sp" presStyleCnt="0"/>
      <dgm:spPr/>
    </dgm:pt>
    <dgm:pt modelId="{E60C41C8-644D-498D-997F-8464027AC53F}" type="pres">
      <dgm:prSet presAssocID="{610ED58E-FCE0-4377-AFBE-A983F38B4D6E}" presName="linNode" presStyleCnt="0"/>
      <dgm:spPr/>
    </dgm:pt>
    <dgm:pt modelId="{334F2AC7-A757-4A51-8DEC-1301EB86A16B}" type="pres">
      <dgm:prSet presAssocID="{610ED58E-FCE0-4377-AFBE-A983F38B4D6E}" presName="parentText" presStyleLbl="node1" presStyleIdx="1" presStyleCnt="3">
        <dgm:presLayoutVars>
          <dgm:chMax val="1"/>
          <dgm:bulletEnabled val="1"/>
        </dgm:presLayoutVars>
      </dgm:prSet>
      <dgm:spPr/>
      <dgm:t>
        <a:bodyPr/>
        <a:lstStyle/>
        <a:p>
          <a:endParaRPr lang="nl-NL"/>
        </a:p>
      </dgm:t>
    </dgm:pt>
    <dgm:pt modelId="{EE63983B-9171-49FB-B126-010E03293457}" type="pres">
      <dgm:prSet presAssocID="{610ED58E-FCE0-4377-AFBE-A983F38B4D6E}" presName="descendantText" presStyleLbl="alignAccFollowNode1" presStyleIdx="1" presStyleCnt="3">
        <dgm:presLayoutVars>
          <dgm:bulletEnabled val="1"/>
        </dgm:presLayoutVars>
      </dgm:prSet>
      <dgm:spPr/>
      <dgm:t>
        <a:bodyPr/>
        <a:lstStyle/>
        <a:p>
          <a:endParaRPr lang="nl-NL"/>
        </a:p>
      </dgm:t>
    </dgm:pt>
    <dgm:pt modelId="{1F88614D-5D6F-4AA7-8481-128F50BBE40B}" type="pres">
      <dgm:prSet presAssocID="{D1E34FC3-28F3-4E0E-99FF-DB2CC427DA16}" presName="sp" presStyleCnt="0"/>
      <dgm:spPr/>
    </dgm:pt>
    <dgm:pt modelId="{9E34D0FB-D82C-4524-8ADE-446617C5D86B}" type="pres">
      <dgm:prSet presAssocID="{116D2D27-F3D2-47A9-BA63-F71F24D70B58}" presName="linNode" presStyleCnt="0"/>
      <dgm:spPr/>
    </dgm:pt>
    <dgm:pt modelId="{FD76A273-E611-4824-8FBD-16E26B78C186}" type="pres">
      <dgm:prSet presAssocID="{116D2D27-F3D2-47A9-BA63-F71F24D70B58}" presName="parentText" presStyleLbl="node1" presStyleIdx="2" presStyleCnt="3">
        <dgm:presLayoutVars>
          <dgm:chMax val="1"/>
          <dgm:bulletEnabled val="1"/>
        </dgm:presLayoutVars>
      </dgm:prSet>
      <dgm:spPr/>
      <dgm:t>
        <a:bodyPr/>
        <a:lstStyle/>
        <a:p>
          <a:endParaRPr lang="nl-NL"/>
        </a:p>
      </dgm:t>
    </dgm:pt>
    <dgm:pt modelId="{19A32AAD-D67F-4BFE-A82E-26B6C5C375EE}" type="pres">
      <dgm:prSet presAssocID="{116D2D27-F3D2-47A9-BA63-F71F24D70B58}" presName="descendantText" presStyleLbl="alignAccFollowNode1" presStyleIdx="2" presStyleCnt="3">
        <dgm:presLayoutVars>
          <dgm:bulletEnabled val="1"/>
        </dgm:presLayoutVars>
      </dgm:prSet>
      <dgm:spPr/>
      <dgm:t>
        <a:bodyPr/>
        <a:lstStyle/>
        <a:p>
          <a:endParaRPr lang="nl-NL"/>
        </a:p>
      </dgm:t>
    </dgm:pt>
  </dgm:ptLst>
  <dgm:cxnLst>
    <dgm:cxn modelId="{1029FBD1-C2B0-4BE6-8DA0-F9D278968F4C}" srcId="{362EC552-E46C-42C6-BB67-637370FF0608}" destId="{A2B9B6EF-E16E-4B65-BEDE-7092BED4BDFC}" srcOrd="2" destOrd="0" parTransId="{344E19F7-FAB2-4212-B7DE-C0ED6B5799CF}" sibTransId="{03340970-3631-4492-9941-96C38D5EE116}"/>
    <dgm:cxn modelId="{975AD879-C6B8-4312-AA71-0D961154024F}" type="presOf" srcId="{940D5C8A-AEF7-4D85-A0DE-17399DCE77B2}" destId="{EE63983B-9171-49FB-B126-010E03293457}" srcOrd="0" destOrd="2" presId="urn:microsoft.com/office/officeart/2005/8/layout/vList5"/>
    <dgm:cxn modelId="{937DA7F1-CA4E-44FD-B5C4-D1CA15F55D2A}" srcId="{BC4D940C-78DA-4E96-870A-575A3ABE71AB}" destId="{362EC552-E46C-42C6-BB67-637370FF0608}" srcOrd="0" destOrd="0" parTransId="{5B81AFDE-A9A5-4608-B586-D8AEE51D91DD}" sibTransId="{A362DA4C-38E4-4FE5-9FEF-9FE03353F5B2}"/>
    <dgm:cxn modelId="{1C17FE2B-157B-4F54-8D36-A4C68D8F65C4}" srcId="{BC4D940C-78DA-4E96-870A-575A3ABE71AB}" destId="{610ED58E-FCE0-4377-AFBE-A983F38B4D6E}" srcOrd="1" destOrd="0" parTransId="{CC1315C3-8805-48A1-8910-A9DD8F382F05}" sibTransId="{D1E34FC3-28F3-4E0E-99FF-DB2CC427DA16}"/>
    <dgm:cxn modelId="{77830BC7-89A7-4F1A-BD05-1E53606F9F00}" type="presOf" srcId="{116D2D27-F3D2-47A9-BA63-F71F24D70B58}" destId="{FD76A273-E611-4824-8FBD-16E26B78C186}" srcOrd="0" destOrd="0" presId="urn:microsoft.com/office/officeart/2005/8/layout/vList5"/>
    <dgm:cxn modelId="{4F96AC29-96D6-45FC-B47E-3690A8C61579}" srcId="{610ED58E-FCE0-4377-AFBE-A983F38B4D6E}" destId="{8B2A8E3E-03FA-4AF1-A611-DAA0A38E6610}" srcOrd="0" destOrd="0" parTransId="{4ACBBF47-6381-4F02-B5FB-3BFD5EDBEE4C}" sibTransId="{FA6F509D-BA1B-4A4B-A537-DE4281B1DB6D}"/>
    <dgm:cxn modelId="{53E2FE3F-F1DB-4043-8E53-8BCFEDC53B24}" type="presOf" srcId="{2A7553D3-0AF3-4399-9AB0-A4A7A4AF02D4}" destId="{EE63983B-9171-49FB-B126-010E03293457}" srcOrd="0" destOrd="3" presId="urn:microsoft.com/office/officeart/2005/8/layout/vList5"/>
    <dgm:cxn modelId="{5574170F-1C60-44F2-8394-038C382088CF}" type="presOf" srcId="{41AD0AB0-FA26-4162-8800-2C0EF36FF2AB}" destId="{19A32AAD-D67F-4BFE-A82E-26B6C5C375EE}" srcOrd="0" destOrd="0" presId="urn:microsoft.com/office/officeart/2005/8/layout/vList5"/>
    <dgm:cxn modelId="{801B7D3C-6CA4-455A-9A55-A9AEB2D15983}" srcId="{116D2D27-F3D2-47A9-BA63-F71F24D70B58}" destId="{FC1D19B4-766A-462E-997E-2681C33472B3}" srcOrd="1" destOrd="0" parTransId="{3B91553E-B5F7-4CD7-B860-13C36D63584C}" sibTransId="{0F2C308E-7269-40F2-8734-B1306687310B}"/>
    <dgm:cxn modelId="{220DAA0D-5698-4EA8-AA9F-D6EBA454B54B}" srcId="{610ED58E-FCE0-4377-AFBE-A983F38B4D6E}" destId="{940D5C8A-AEF7-4D85-A0DE-17399DCE77B2}" srcOrd="2" destOrd="0" parTransId="{34AFD452-86A8-4D5B-B843-FEDA99DE9073}" sibTransId="{2164C058-1D39-48C2-9957-DC73621BC359}"/>
    <dgm:cxn modelId="{B3E9B816-5EBD-4073-84CE-25A2B92B26E8}" type="presOf" srcId="{362EC552-E46C-42C6-BB67-637370FF0608}" destId="{86624201-840F-4804-9CA2-593AF6B1CF73}" srcOrd="0" destOrd="0" presId="urn:microsoft.com/office/officeart/2005/8/layout/vList5"/>
    <dgm:cxn modelId="{E327EE57-3F65-426E-B447-09812852447D}" type="presOf" srcId="{BC4D940C-78DA-4E96-870A-575A3ABE71AB}" destId="{3BEE94F9-B985-4B43-8D90-772AA3F5731C}" srcOrd="0" destOrd="0" presId="urn:microsoft.com/office/officeart/2005/8/layout/vList5"/>
    <dgm:cxn modelId="{9DE1D873-02A0-4271-A1EA-01120594E961}" srcId="{610ED58E-FCE0-4377-AFBE-A983F38B4D6E}" destId="{87F5B083-DAB0-4625-9A0B-50328C9F2522}" srcOrd="1" destOrd="0" parTransId="{15DD008A-F56E-4D88-9F4F-6857B6D8B8F3}" sibTransId="{F2810308-3D86-4162-AA43-E2A59CD15980}"/>
    <dgm:cxn modelId="{1F53C84A-8090-4559-A22B-462BE07703F8}" srcId="{BC4D940C-78DA-4E96-870A-575A3ABE71AB}" destId="{116D2D27-F3D2-47A9-BA63-F71F24D70B58}" srcOrd="2" destOrd="0" parTransId="{0A62723B-183F-47B1-9D01-0C9C5830DB97}" sibTransId="{8D3A8719-73D4-40EE-9832-4A23256E0F3C}"/>
    <dgm:cxn modelId="{281C512E-F040-4CB6-BEB1-2A5ACF7C34D0}" type="presOf" srcId="{610ED58E-FCE0-4377-AFBE-A983F38B4D6E}" destId="{334F2AC7-A757-4A51-8DEC-1301EB86A16B}" srcOrd="0" destOrd="0" presId="urn:microsoft.com/office/officeart/2005/8/layout/vList5"/>
    <dgm:cxn modelId="{A497572B-80E5-4CD0-BBEE-251FF5D5A195}" type="presOf" srcId="{C579B82E-ABCC-4EC2-A751-15453FC068C6}" destId="{7316FDC2-08EB-4130-A2F6-EA7E7134FC6C}" srcOrd="0" destOrd="1" presId="urn:microsoft.com/office/officeart/2005/8/layout/vList5"/>
    <dgm:cxn modelId="{006A009D-F8CE-4814-B7A7-137D53545A4A}" type="presOf" srcId="{FC1D19B4-766A-462E-997E-2681C33472B3}" destId="{19A32AAD-D67F-4BFE-A82E-26B6C5C375EE}" srcOrd="0" destOrd="1" presId="urn:microsoft.com/office/officeart/2005/8/layout/vList5"/>
    <dgm:cxn modelId="{63D3968F-0945-48E5-AB2D-EEF24DD34A1A}" type="presOf" srcId="{598C204D-7DA1-4742-9966-D3720C76A1AD}" destId="{7316FDC2-08EB-4130-A2F6-EA7E7134FC6C}" srcOrd="0" destOrd="0" presId="urn:microsoft.com/office/officeart/2005/8/layout/vList5"/>
    <dgm:cxn modelId="{A01709C7-95BD-4026-A934-5FA285CC5873}" type="presOf" srcId="{8B2A8E3E-03FA-4AF1-A611-DAA0A38E6610}" destId="{EE63983B-9171-49FB-B126-010E03293457}" srcOrd="0" destOrd="0" presId="urn:microsoft.com/office/officeart/2005/8/layout/vList5"/>
    <dgm:cxn modelId="{CCFEB5BA-5527-430C-8E48-F79BDD56BA4D}" srcId="{116D2D27-F3D2-47A9-BA63-F71F24D70B58}" destId="{41AD0AB0-FA26-4162-8800-2C0EF36FF2AB}" srcOrd="0" destOrd="0" parTransId="{E97580AE-7458-4570-9F92-96F26B307E9D}" sibTransId="{22584761-BF91-4822-A704-314E65FE1308}"/>
    <dgm:cxn modelId="{499FB09B-65ED-4C16-AC10-1FD02E09EA09}" srcId="{610ED58E-FCE0-4377-AFBE-A983F38B4D6E}" destId="{2A7553D3-0AF3-4399-9AB0-A4A7A4AF02D4}" srcOrd="3" destOrd="0" parTransId="{C06121A1-55F7-4A14-A1EB-555EC7AEE410}" sibTransId="{0AADF553-17DB-430D-8566-3BA9F91C3E76}"/>
    <dgm:cxn modelId="{77DF234B-7F9E-471B-A002-C8A2C71DF2B2}" type="presOf" srcId="{A2B9B6EF-E16E-4B65-BEDE-7092BED4BDFC}" destId="{7316FDC2-08EB-4130-A2F6-EA7E7134FC6C}" srcOrd="0" destOrd="2" presId="urn:microsoft.com/office/officeart/2005/8/layout/vList5"/>
    <dgm:cxn modelId="{50BC09F2-7C62-4F2F-9706-7A2E9290DAC3}" srcId="{362EC552-E46C-42C6-BB67-637370FF0608}" destId="{598C204D-7DA1-4742-9966-D3720C76A1AD}" srcOrd="0" destOrd="0" parTransId="{5E3661F5-FB1F-4572-84EA-1179775BB8BF}" sibTransId="{86877F38-C67E-4262-BFC6-77496E1D998B}"/>
    <dgm:cxn modelId="{050F2E9A-C3E8-4CAC-BC09-B15D4D68B853}" srcId="{362EC552-E46C-42C6-BB67-637370FF0608}" destId="{C579B82E-ABCC-4EC2-A751-15453FC068C6}" srcOrd="1" destOrd="0" parTransId="{698E5286-C553-4216-9CFD-A1A95BFF14F4}" sibTransId="{6A10311D-557C-4C03-9E37-7D738F933CBC}"/>
    <dgm:cxn modelId="{DBC62E94-0D9C-468E-8F85-93F486513EF8}" type="presOf" srcId="{87F5B083-DAB0-4625-9A0B-50328C9F2522}" destId="{EE63983B-9171-49FB-B126-010E03293457}" srcOrd="0" destOrd="1" presId="urn:microsoft.com/office/officeart/2005/8/layout/vList5"/>
    <dgm:cxn modelId="{BFC21FC1-9BAA-47E7-8CAC-898AC607C19A}" type="presParOf" srcId="{3BEE94F9-B985-4B43-8D90-772AA3F5731C}" destId="{7E5CA71B-3A88-4CA7-AAE3-A3651AB6FC5F}" srcOrd="0" destOrd="0" presId="urn:microsoft.com/office/officeart/2005/8/layout/vList5"/>
    <dgm:cxn modelId="{5F0BA5CC-1DA7-4E94-8015-D0E983782B5C}" type="presParOf" srcId="{7E5CA71B-3A88-4CA7-AAE3-A3651AB6FC5F}" destId="{86624201-840F-4804-9CA2-593AF6B1CF73}" srcOrd="0" destOrd="0" presId="urn:microsoft.com/office/officeart/2005/8/layout/vList5"/>
    <dgm:cxn modelId="{291B709F-D03A-4631-A6E7-F7B894DCD6E7}" type="presParOf" srcId="{7E5CA71B-3A88-4CA7-AAE3-A3651AB6FC5F}" destId="{7316FDC2-08EB-4130-A2F6-EA7E7134FC6C}" srcOrd="1" destOrd="0" presId="urn:microsoft.com/office/officeart/2005/8/layout/vList5"/>
    <dgm:cxn modelId="{7E480C18-AB48-409A-9F38-66A25E1F66E8}" type="presParOf" srcId="{3BEE94F9-B985-4B43-8D90-772AA3F5731C}" destId="{628A67B6-BB7A-4B48-B5D6-D43CCE7A6CE5}" srcOrd="1" destOrd="0" presId="urn:microsoft.com/office/officeart/2005/8/layout/vList5"/>
    <dgm:cxn modelId="{E26C0E2D-15BB-469A-B69F-50B5DEA79F89}" type="presParOf" srcId="{3BEE94F9-B985-4B43-8D90-772AA3F5731C}" destId="{E60C41C8-644D-498D-997F-8464027AC53F}" srcOrd="2" destOrd="0" presId="urn:microsoft.com/office/officeart/2005/8/layout/vList5"/>
    <dgm:cxn modelId="{CC0D620D-D62B-4D24-9CBD-08612EE589D8}" type="presParOf" srcId="{E60C41C8-644D-498D-997F-8464027AC53F}" destId="{334F2AC7-A757-4A51-8DEC-1301EB86A16B}" srcOrd="0" destOrd="0" presId="urn:microsoft.com/office/officeart/2005/8/layout/vList5"/>
    <dgm:cxn modelId="{560AEFE3-E9E4-42D9-B73B-466ECDC986B0}" type="presParOf" srcId="{E60C41C8-644D-498D-997F-8464027AC53F}" destId="{EE63983B-9171-49FB-B126-010E03293457}" srcOrd="1" destOrd="0" presId="urn:microsoft.com/office/officeart/2005/8/layout/vList5"/>
    <dgm:cxn modelId="{553F9D11-A4FE-450A-98D0-51CE6138CDC5}" type="presParOf" srcId="{3BEE94F9-B985-4B43-8D90-772AA3F5731C}" destId="{1F88614D-5D6F-4AA7-8481-128F50BBE40B}" srcOrd="3" destOrd="0" presId="urn:microsoft.com/office/officeart/2005/8/layout/vList5"/>
    <dgm:cxn modelId="{69BEEE60-84B0-4ADE-B638-AA0EF8CA0BE2}" type="presParOf" srcId="{3BEE94F9-B985-4B43-8D90-772AA3F5731C}" destId="{9E34D0FB-D82C-4524-8ADE-446617C5D86B}" srcOrd="4" destOrd="0" presId="urn:microsoft.com/office/officeart/2005/8/layout/vList5"/>
    <dgm:cxn modelId="{A05FE139-5E78-4B99-B305-6D181AE10065}" type="presParOf" srcId="{9E34D0FB-D82C-4524-8ADE-446617C5D86B}" destId="{FD76A273-E611-4824-8FBD-16E26B78C186}" srcOrd="0" destOrd="0" presId="urn:microsoft.com/office/officeart/2005/8/layout/vList5"/>
    <dgm:cxn modelId="{6AD6880B-E67F-4362-B284-801FB4B7ABE3}" type="presParOf" srcId="{9E34D0FB-D82C-4524-8ADE-446617C5D86B}" destId="{19A32AAD-D67F-4BFE-A82E-26B6C5C375E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78A82-A213-4ED3-9260-B6C6C017DA66}">
      <dsp:nvSpPr>
        <dsp:cNvPr id="0" name=""/>
        <dsp:cNvSpPr/>
      </dsp:nvSpPr>
      <dsp:spPr>
        <a:xfrm>
          <a:off x="0" y="20759"/>
          <a:ext cx="8382000" cy="5148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Sites</a:t>
          </a:r>
          <a:endParaRPr lang="en-US" sz="2200" kern="1200" dirty="0"/>
        </a:p>
      </dsp:txBody>
      <dsp:txXfrm>
        <a:off x="25130" y="45889"/>
        <a:ext cx="8331740" cy="464540"/>
      </dsp:txXfrm>
    </dsp:sp>
    <dsp:sp modelId="{F5B219BD-6D58-4B36-9697-DA7BD1F000D0}">
      <dsp:nvSpPr>
        <dsp:cNvPr id="0" name=""/>
        <dsp:cNvSpPr/>
      </dsp:nvSpPr>
      <dsp:spPr>
        <a:xfrm>
          <a:off x="0" y="598919"/>
          <a:ext cx="8382000" cy="5148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Lists and Libraries</a:t>
          </a:r>
          <a:endParaRPr lang="en-US" sz="2200" kern="1200" dirty="0"/>
        </a:p>
      </dsp:txBody>
      <dsp:txXfrm>
        <a:off x="25130" y="624049"/>
        <a:ext cx="8331740" cy="464540"/>
      </dsp:txXfrm>
    </dsp:sp>
    <dsp:sp modelId="{CD53C104-2E54-479B-827F-3E3CC6D1F7BA}">
      <dsp:nvSpPr>
        <dsp:cNvPr id="0" name=""/>
        <dsp:cNvSpPr/>
      </dsp:nvSpPr>
      <dsp:spPr>
        <a:xfrm>
          <a:off x="0" y="1177080"/>
          <a:ext cx="8382000" cy="5148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Pages</a:t>
          </a:r>
          <a:endParaRPr lang="en-US" sz="2200" kern="1200" dirty="0"/>
        </a:p>
      </dsp:txBody>
      <dsp:txXfrm>
        <a:off x="25130" y="1202210"/>
        <a:ext cx="8331740" cy="464540"/>
      </dsp:txXfrm>
    </dsp:sp>
    <dsp:sp modelId="{031FAAE6-A0AB-4CDA-BB8D-602FACA6D539}">
      <dsp:nvSpPr>
        <dsp:cNvPr id="0" name=""/>
        <dsp:cNvSpPr/>
      </dsp:nvSpPr>
      <dsp:spPr>
        <a:xfrm>
          <a:off x="0" y="1755240"/>
          <a:ext cx="8382000" cy="5148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Workflows</a:t>
          </a:r>
          <a:endParaRPr lang="en-US" sz="2200" kern="1200" dirty="0"/>
        </a:p>
      </dsp:txBody>
      <dsp:txXfrm>
        <a:off x="25130" y="1780370"/>
        <a:ext cx="8331740" cy="464540"/>
      </dsp:txXfrm>
    </dsp:sp>
    <dsp:sp modelId="{8F70A4FB-AC8B-4DC4-8808-288EA986051C}">
      <dsp:nvSpPr>
        <dsp:cNvPr id="0" name=""/>
        <dsp:cNvSpPr/>
      </dsp:nvSpPr>
      <dsp:spPr>
        <a:xfrm>
          <a:off x="0" y="2333400"/>
          <a:ext cx="8382000" cy="5148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Site Columns and Content Types</a:t>
          </a:r>
          <a:endParaRPr lang="en-US" sz="2200" kern="1200" dirty="0"/>
        </a:p>
      </dsp:txBody>
      <dsp:txXfrm>
        <a:off x="25130" y="2358530"/>
        <a:ext cx="8331740" cy="464540"/>
      </dsp:txXfrm>
    </dsp:sp>
    <dsp:sp modelId="{85BAFADC-5792-4001-B29B-743CF606C0F0}">
      <dsp:nvSpPr>
        <dsp:cNvPr id="0" name=""/>
        <dsp:cNvSpPr/>
      </dsp:nvSpPr>
      <dsp:spPr>
        <a:xfrm>
          <a:off x="0" y="2911560"/>
          <a:ext cx="8382000" cy="5148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External Content Types</a:t>
          </a:r>
          <a:endParaRPr lang="en-US" sz="2200" kern="1200" dirty="0"/>
        </a:p>
      </dsp:txBody>
      <dsp:txXfrm>
        <a:off x="25130" y="2936690"/>
        <a:ext cx="8331740" cy="464540"/>
      </dsp:txXfrm>
    </dsp:sp>
    <dsp:sp modelId="{7BCACCD4-29CD-4996-80B8-06C0CEBFE5CF}">
      <dsp:nvSpPr>
        <dsp:cNvPr id="0" name=""/>
        <dsp:cNvSpPr/>
      </dsp:nvSpPr>
      <dsp:spPr>
        <a:xfrm>
          <a:off x="0" y="3489720"/>
          <a:ext cx="8382000" cy="5148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Master Pages and Style Sheets</a:t>
          </a:r>
          <a:endParaRPr lang="en-US" sz="2200" kern="1200" dirty="0"/>
        </a:p>
      </dsp:txBody>
      <dsp:txXfrm>
        <a:off x="25130" y="3514850"/>
        <a:ext cx="8331740" cy="464540"/>
      </dsp:txXfrm>
    </dsp:sp>
    <dsp:sp modelId="{DF6EA862-A25B-4250-AF00-914AF970317B}">
      <dsp:nvSpPr>
        <dsp:cNvPr id="0" name=""/>
        <dsp:cNvSpPr/>
      </dsp:nvSpPr>
      <dsp:spPr>
        <a:xfrm>
          <a:off x="0" y="4067880"/>
          <a:ext cx="8382000" cy="5148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Page Layouts</a:t>
          </a:r>
          <a:endParaRPr lang="en-US" sz="2200" kern="1200" dirty="0"/>
        </a:p>
      </dsp:txBody>
      <dsp:txXfrm>
        <a:off x="25130" y="4093010"/>
        <a:ext cx="8331740" cy="464540"/>
      </dsp:txXfrm>
    </dsp:sp>
    <dsp:sp modelId="{0EB7BD40-A9DE-4AFE-B89F-0398B2309261}">
      <dsp:nvSpPr>
        <dsp:cNvPr id="0" name=""/>
        <dsp:cNvSpPr/>
      </dsp:nvSpPr>
      <dsp:spPr>
        <a:xfrm>
          <a:off x="0" y="4646040"/>
          <a:ext cx="8382000" cy="5148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External Data (Databases, Web Services, XML Files)</a:t>
          </a:r>
          <a:endParaRPr lang="en-US" sz="2200" kern="1200" dirty="0"/>
        </a:p>
      </dsp:txBody>
      <dsp:txXfrm>
        <a:off x="25130" y="4671170"/>
        <a:ext cx="8331740" cy="464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6FDC2-08EB-4130-A2F6-EA7E7134FC6C}">
      <dsp:nvSpPr>
        <dsp:cNvPr id="0" name=""/>
        <dsp:cNvSpPr/>
      </dsp:nvSpPr>
      <dsp:spPr>
        <a:xfrm rot="5400000">
          <a:off x="5049168" y="-1866536"/>
          <a:ext cx="1301183" cy="5364480"/>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Team site Master Page</a:t>
          </a:r>
          <a:endParaRPr lang="en-US" sz="1600" kern="1200" dirty="0"/>
        </a:p>
        <a:p>
          <a:pPr marL="171450" lvl="1" indent="-171450" algn="l" defTabSz="711200" rtl="0">
            <a:lnSpc>
              <a:spcPct val="90000"/>
            </a:lnSpc>
            <a:spcBef>
              <a:spcPct val="0"/>
            </a:spcBef>
            <a:spcAft>
              <a:spcPct val="15000"/>
            </a:spcAft>
            <a:buChar char="••"/>
          </a:pPr>
          <a:r>
            <a:rPr lang="en-US" sz="1600" kern="1200" dirty="0" smtClean="0"/>
            <a:t>User content pages (lists\content pages\etc)</a:t>
          </a:r>
          <a:endParaRPr lang="nl-NL" sz="1600" kern="1200" dirty="0"/>
        </a:p>
        <a:p>
          <a:pPr marL="171450" lvl="1" indent="-171450" algn="l" defTabSz="711200" rtl="0">
            <a:lnSpc>
              <a:spcPct val="90000"/>
            </a:lnSpc>
            <a:spcBef>
              <a:spcPct val="0"/>
            </a:spcBef>
            <a:spcAft>
              <a:spcPct val="15000"/>
            </a:spcAft>
            <a:buChar char="••"/>
          </a:pPr>
          <a:r>
            <a:rPr lang="en-US" sz="1600" kern="1200" dirty="0" smtClean="0"/>
            <a:t>_layouts pages (site settings, etc)</a:t>
          </a:r>
          <a:endParaRPr lang="nl-NL" sz="1600" kern="1200" dirty="0"/>
        </a:p>
      </dsp:txBody>
      <dsp:txXfrm rot="-5400000">
        <a:off x="3017520" y="228631"/>
        <a:ext cx="5300961" cy="1174145"/>
      </dsp:txXfrm>
    </dsp:sp>
    <dsp:sp modelId="{86624201-840F-4804-9CA2-593AF6B1CF73}">
      <dsp:nvSpPr>
        <dsp:cNvPr id="0" name=""/>
        <dsp:cNvSpPr/>
      </dsp:nvSpPr>
      <dsp:spPr>
        <a:xfrm>
          <a:off x="0" y="2464"/>
          <a:ext cx="3017520" cy="162647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v4.master</a:t>
          </a:r>
          <a:endParaRPr lang="en-US" sz="2900" kern="1200" dirty="0"/>
        </a:p>
      </dsp:txBody>
      <dsp:txXfrm>
        <a:off x="79398" y="81862"/>
        <a:ext cx="2858724" cy="1467683"/>
      </dsp:txXfrm>
    </dsp:sp>
    <dsp:sp modelId="{EE63983B-9171-49FB-B126-010E03293457}">
      <dsp:nvSpPr>
        <dsp:cNvPr id="0" name=""/>
        <dsp:cNvSpPr/>
      </dsp:nvSpPr>
      <dsp:spPr>
        <a:xfrm rot="5400000">
          <a:off x="5049168" y="-158733"/>
          <a:ext cx="1301183" cy="5364480"/>
        </a:xfrm>
        <a:prstGeom prst="round2SameRect">
          <a:avLst/>
        </a:prstGeom>
        <a:solidFill>
          <a:schemeClr val="accent5">
            <a:tint val="40000"/>
            <a:alpha val="90000"/>
            <a:hueOff val="-3491364"/>
            <a:satOff val="13684"/>
            <a:lumOff val="1252"/>
            <a:alphaOff val="0"/>
          </a:schemeClr>
        </a:solidFill>
        <a:ln w="25400" cap="flat" cmpd="sng" algn="ctr">
          <a:solidFill>
            <a:schemeClr val="accent5">
              <a:tint val="40000"/>
              <a:alpha val="90000"/>
              <a:hueOff val="-3491364"/>
              <a:satOff val="13684"/>
              <a:lumOff val="12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For app experiences, like Search or Office Web Applications</a:t>
          </a:r>
          <a:endParaRPr lang="en-US" sz="1600" kern="1200" dirty="0"/>
        </a:p>
        <a:p>
          <a:pPr marL="171450" lvl="1" indent="-171450" algn="l" defTabSz="711200" rtl="0">
            <a:lnSpc>
              <a:spcPct val="90000"/>
            </a:lnSpc>
            <a:spcBef>
              <a:spcPct val="0"/>
            </a:spcBef>
            <a:spcAft>
              <a:spcPct val="15000"/>
            </a:spcAft>
            <a:buChar char="••"/>
          </a:pPr>
          <a:r>
            <a:rPr lang="en-US" sz="1600" kern="1200" dirty="0" smtClean="0"/>
            <a:t>If you do not need site navigation</a:t>
          </a:r>
          <a:endParaRPr lang="nl-NL" sz="1600" kern="1200" dirty="0"/>
        </a:p>
        <a:p>
          <a:pPr marL="171450" lvl="1" indent="-171450" algn="l" defTabSz="711200" rtl="0">
            <a:lnSpc>
              <a:spcPct val="90000"/>
            </a:lnSpc>
            <a:spcBef>
              <a:spcPct val="0"/>
            </a:spcBef>
            <a:spcAft>
              <a:spcPct val="15000"/>
            </a:spcAft>
            <a:buChar char="••"/>
          </a:pPr>
          <a:r>
            <a:rPr lang="en-US" sz="1600" kern="1200" dirty="0" smtClean="0"/>
            <a:t>If you do not have a ribbon</a:t>
          </a:r>
          <a:endParaRPr lang="nl-NL" sz="1600" kern="1200" dirty="0"/>
        </a:p>
        <a:p>
          <a:pPr marL="171450" lvl="1" indent="-171450" algn="l" defTabSz="711200" rtl="0">
            <a:lnSpc>
              <a:spcPct val="90000"/>
            </a:lnSpc>
            <a:spcBef>
              <a:spcPct val="0"/>
            </a:spcBef>
            <a:spcAft>
              <a:spcPct val="15000"/>
            </a:spcAft>
            <a:buChar char="••"/>
          </a:pPr>
          <a:r>
            <a:rPr lang="en-US" sz="1600" kern="1200" dirty="0" smtClean="0"/>
            <a:t>If your app needs the space</a:t>
          </a:r>
          <a:endParaRPr lang="nl-NL" sz="1600" kern="1200" dirty="0"/>
        </a:p>
      </dsp:txBody>
      <dsp:txXfrm rot="-5400000">
        <a:off x="3017520" y="1936434"/>
        <a:ext cx="5300961" cy="1174145"/>
      </dsp:txXfrm>
    </dsp:sp>
    <dsp:sp modelId="{334F2AC7-A757-4A51-8DEC-1301EB86A16B}">
      <dsp:nvSpPr>
        <dsp:cNvPr id="0" name=""/>
        <dsp:cNvSpPr/>
      </dsp:nvSpPr>
      <dsp:spPr>
        <a:xfrm>
          <a:off x="0" y="1710267"/>
          <a:ext cx="3017520" cy="1626479"/>
        </a:xfrm>
        <a:prstGeom prst="roundRect">
          <a:avLst/>
        </a:prstGeom>
        <a:solidFill>
          <a:schemeClr val="accent5">
            <a:hueOff val="-3150035"/>
            <a:satOff val="24999"/>
            <a:lumOff val="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err="1" smtClean="0"/>
            <a:t>minimal.master</a:t>
          </a:r>
          <a:endParaRPr lang="en-US" sz="2900" kern="1200" dirty="0"/>
        </a:p>
      </dsp:txBody>
      <dsp:txXfrm>
        <a:off x="79398" y="1789665"/>
        <a:ext cx="2858724" cy="1467683"/>
      </dsp:txXfrm>
    </dsp:sp>
    <dsp:sp modelId="{19A32AAD-D67F-4BFE-A82E-26B6C5C375EE}">
      <dsp:nvSpPr>
        <dsp:cNvPr id="0" name=""/>
        <dsp:cNvSpPr/>
      </dsp:nvSpPr>
      <dsp:spPr>
        <a:xfrm rot="5400000">
          <a:off x="5049168" y="1549070"/>
          <a:ext cx="1301183" cy="5364480"/>
        </a:xfrm>
        <a:prstGeom prst="round2SameRect">
          <a:avLst/>
        </a:prstGeom>
        <a:solidFill>
          <a:schemeClr val="accent5">
            <a:tint val="40000"/>
            <a:alpha val="90000"/>
            <a:hueOff val="-6982728"/>
            <a:satOff val="27369"/>
            <a:lumOff val="2503"/>
            <a:alphaOff val="0"/>
          </a:schemeClr>
        </a:solidFill>
        <a:ln w="25400" cap="flat" cmpd="sng" algn="ctr">
          <a:solidFill>
            <a:schemeClr val="accent5">
              <a:tint val="40000"/>
              <a:alpha val="90000"/>
              <a:hueOff val="-6982728"/>
              <a:satOff val="27369"/>
              <a:lumOff val="25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Show site using legacy interface</a:t>
          </a:r>
          <a:endParaRPr lang="en-US" sz="1600" kern="1200" dirty="0"/>
        </a:p>
        <a:p>
          <a:pPr marL="171450" lvl="1" indent="-171450" algn="l" defTabSz="711200" rtl="0">
            <a:lnSpc>
              <a:spcPct val="90000"/>
            </a:lnSpc>
            <a:spcBef>
              <a:spcPct val="0"/>
            </a:spcBef>
            <a:spcAft>
              <a:spcPct val="15000"/>
            </a:spcAft>
            <a:buChar char="••"/>
          </a:pPr>
          <a:r>
            <a:rPr lang="en-US" sz="1600" kern="1200" dirty="0" smtClean="0"/>
            <a:t>No Ribbon, no fluency</a:t>
          </a:r>
          <a:endParaRPr lang="en-US" sz="1600" kern="1200" dirty="0"/>
        </a:p>
      </dsp:txBody>
      <dsp:txXfrm rot="-5400000">
        <a:off x="3017520" y="3644238"/>
        <a:ext cx="5300961" cy="1174145"/>
      </dsp:txXfrm>
    </dsp:sp>
    <dsp:sp modelId="{FD76A273-E611-4824-8FBD-16E26B78C186}">
      <dsp:nvSpPr>
        <dsp:cNvPr id="0" name=""/>
        <dsp:cNvSpPr/>
      </dsp:nvSpPr>
      <dsp:spPr>
        <a:xfrm>
          <a:off x="0" y="3418070"/>
          <a:ext cx="3017520" cy="1626479"/>
        </a:xfrm>
        <a:prstGeom prst="roundRect">
          <a:avLst/>
        </a:prstGeom>
        <a:solidFill>
          <a:schemeClr val="accent5">
            <a:hueOff val="-6300070"/>
            <a:satOff val="49997"/>
            <a:lumOff val="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err="1" smtClean="0"/>
            <a:t>default.master</a:t>
          </a:r>
          <a:endParaRPr lang="en-US" sz="2900" kern="1200" dirty="0"/>
        </a:p>
      </dsp:txBody>
      <dsp:txXfrm>
        <a:off x="79398" y="3497468"/>
        <a:ext cx="2858724" cy="14676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02 - Introduction to SharePoint Designer 2010</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02-</a:t>
            </a:r>
            <a:fld id="{E8376170-4F0A-4BF6-8C2A-9A4A0182561F}" type="slidenum">
              <a:rPr lang="en-US" smtClean="0"/>
              <a:pPr/>
              <a:t>‹#›</a:t>
            </a:fld>
            <a:endParaRPr lang="en-US" dirty="0"/>
          </a:p>
        </p:txBody>
      </p:sp>
    </p:spTree>
    <p:extLst>
      <p:ext uri="{BB962C8B-B14F-4D97-AF65-F5344CB8AC3E}">
        <p14:creationId xmlns:p14="http://schemas.microsoft.com/office/powerpoint/2010/main" val="14637801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Introduction to SharePoint Designer 2010</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a:t>
            </a:fld>
            <a:endParaRPr lang="en-US" dirty="0"/>
          </a:p>
        </p:txBody>
      </p:sp>
    </p:spTree>
    <p:extLst>
      <p:ext uri="{BB962C8B-B14F-4D97-AF65-F5344CB8AC3E}">
        <p14:creationId xmlns:p14="http://schemas.microsoft.com/office/powerpoint/2010/main" val="32560785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SharePoint Designer 2010 is the recommended application to make customizations and build powerful solutions on top of SharePoint 2010. You will learn how and where SharePoint Designer fits into the big picture in accordance with related SharePoint technologies. You will also understand how to navigate around the SharePoint Designer environment and discover what each piece does.</a:t>
            </a:r>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02-</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Navigation</a:t>
            </a:r>
            <a:r>
              <a:rPr lang="en-US" baseline="0" dirty="0" smtClean="0"/>
              <a:t> Pane serves as a “Quick Launch” within SharePoint Designer. Site components such as lists, libraries, workflows, content types etc. can all be accessed directly through links in the navigation pane.</a:t>
            </a:r>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ribbon now provides the fluent user interface in all Office applications including the SharePoint interface. It has made its way into SPD as well.</a:t>
            </a:r>
          </a:p>
          <a:p>
            <a:endParaRPr lang="en-US" dirty="0" smtClean="0"/>
          </a:p>
          <a:p>
            <a:r>
              <a:rPr lang="en-US" dirty="0" smtClean="0"/>
              <a:t>Ribbon facilitates</a:t>
            </a:r>
            <a:r>
              <a:rPr lang="en-US" baseline="0" dirty="0" smtClean="0"/>
              <a:t> e</a:t>
            </a:r>
            <a:r>
              <a:rPr lang="en-US" dirty="0" smtClean="0"/>
              <a:t>asy navigation to</a:t>
            </a:r>
            <a:r>
              <a:rPr lang="en-US" baseline="0" dirty="0" smtClean="0"/>
              <a:t> actions specific to the current context. It is also security trimmed so if a user doesn’t have permissions to perform a certain action, that option will be disabled in the ribbon.</a:t>
            </a:r>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summary page is shown</a:t>
            </a:r>
            <a:r>
              <a:rPr lang="en-US" baseline="0" dirty="0" smtClean="0"/>
              <a:t> above. It shows, among other things, the views implemented on the list, the forms available to interface to the user and the workflows attached to this list. </a:t>
            </a:r>
          </a:p>
          <a:p>
            <a:endParaRPr lang="en-US" baseline="0" dirty="0" smtClean="0"/>
          </a:p>
          <a:p>
            <a:r>
              <a:rPr lang="en-US" dirty="0" smtClean="0"/>
              <a:t>Summary pages are available for all configurableSharePoint</a:t>
            </a:r>
            <a:r>
              <a:rPr lang="en-US" baseline="0" dirty="0" smtClean="0"/>
              <a:t> objects.</a:t>
            </a:r>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All lists and libraries available on the site. Using Ribbon, you can create additional lists or edit the properties of the lists.</a:t>
            </a:r>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Hidden folders</a:t>
            </a:r>
            <a:r>
              <a:rPr lang="en-US" baseline="0" dirty="0" smtClean="0"/>
              <a:t> (_catalogs, _private, _</a:t>
            </a:r>
            <a:r>
              <a:rPr lang="en-US" baseline="0" dirty="0" err="1" smtClean="0"/>
              <a:t>cts</a:t>
            </a:r>
            <a:r>
              <a:rPr lang="en-US" baseline="0" dirty="0" smtClean="0"/>
              <a:t>) are only viewable through this view.</a:t>
            </a:r>
          </a:p>
          <a:p>
            <a:endParaRPr lang="en-US" baseline="0" dirty="0" smtClean="0"/>
          </a:p>
          <a:p>
            <a:r>
              <a:rPr lang="en-US" baseline="0" dirty="0" smtClean="0"/>
              <a:t>The All Files view is the Explorer type view that lets you access all of the SharePoint site’s objects.</a:t>
            </a:r>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Site pages are wiki pages available directly fro</a:t>
            </a:r>
            <a:r>
              <a:rPr lang="en-US" baseline="0" dirty="0" smtClean="0"/>
              <a:t>m SPD to customize.</a:t>
            </a:r>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SharePoint 2010 ships with a number of master pages. </a:t>
            </a:r>
          </a:p>
          <a:p>
            <a:endParaRPr lang="en-US" baseline="0" dirty="0" smtClean="0"/>
          </a:p>
          <a:p>
            <a:r>
              <a:rPr lang="en-US" baseline="0" dirty="0" smtClean="0"/>
              <a:t>Application pages can now also make use of branded master pages.</a:t>
            </a:r>
          </a:p>
          <a:p>
            <a:endParaRPr lang="en-US" baseline="0" dirty="0" smtClean="0"/>
          </a:p>
          <a:p>
            <a:pPr marL="628650" lvl="1" indent="-171450" algn="l">
              <a:buFont typeface="Arial" pitchFamily="34" charset="0"/>
              <a:buChar char="•"/>
            </a:pPr>
            <a:r>
              <a:rPr lang="en-US" b="1" baseline="0" dirty="0" err="1" smtClean="0"/>
              <a:t>default.master</a:t>
            </a:r>
            <a:r>
              <a:rPr lang="en-US" b="1" baseline="0" dirty="0" smtClean="0"/>
              <a:t>:</a:t>
            </a:r>
            <a:r>
              <a:rPr lang="en-US" baseline="0" dirty="0" smtClean="0"/>
              <a:t> includes non-fluent v3 UI for backwards compatibility.</a:t>
            </a:r>
          </a:p>
          <a:p>
            <a:pPr marL="628650" lvl="1" indent="-171450" algn="l">
              <a:buFont typeface="Arial" pitchFamily="34" charset="0"/>
              <a:buChar char="•"/>
            </a:pPr>
            <a:r>
              <a:rPr lang="en-US" b="1" baseline="0" dirty="0" smtClean="0"/>
              <a:t>v4.master:</a:t>
            </a:r>
            <a:r>
              <a:rPr lang="en-US" baseline="0" dirty="0" smtClean="0"/>
              <a:t> default v4 UI (with the UI).</a:t>
            </a:r>
          </a:p>
          <a:p>
            <a:pPr marL="628650" lvl="1" indent="-171450" algn="l">
              <a:buFont typeface="Arial" pitchFamily="34" charset="0"/>
              <a:buChar char="•"/>
            </a:pPr>
            <a:r>
              <a:rPr lang="en-US" b="1" baseline="0" dirty="0" err="1" smtClean="0"/>
              <a:t>Minimal.master</a:t>
            </a:r>
            <a:r>
              <a:rPr lang="en-US" b="1" baseline="0" dirty="0" smtClean="0"/>
              <a:t>: </a:t>
            </a:r>
            <a:r>
              <a:rPr lang="en-US" baseline="0" dirty="0" smtClean="0"/>
              <a:t>no branding… good for starting a custom branded site.</a:t>
            </a:r>
            <a:endParaRPr lang="nl-NL"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Managin</a:t>
            </a:r>
            <a:r>
              <a:rPr lang="en-US" baseline="0" dirty="0" smtClean="0"/>
              <a:t>g permissions becomes pretty easy to do within SPD 2010. </a:t>
            </a:r>
            <a:endParaRPr lang="en-US" dirty="0" smtClean="0"/>
          </a:p>
          <a:p>
            <a:pPr marL="628650" lvl="1" indent="-171450">
              <a:buFont typeface="Arial" pitchFamily="34" charset="0"/>
              <a:buChar char="•"/>
            </a:pPr>
            <a:r>
              <a:rPr lang="en-US" dirty="0" smtClean="0"/>
              <a:t>New SharePoint Groups can be created. </a:t>
            </a:r>
          </a:p>
          <a:p>
            <a:pPr marL="628650" lvl="1" indent="-171450">
              <a:buFont typeface="Arial" pitchFamily="34" charset="0"/>
              <a:buChar char="•"/>
            </a:pPr>
            <a:r>
              <a:rPr lang="en-US" dirty="0" smtClean="0"/>
              <a:t>AD users</a:t>
            </a:r>
            <a:r>
              <a:rPr lang="en-US" baseline="0" dirty="0" smtClean="0"/>
              <a:t> and groups can be added directly to the SharePoint Groups. </a:t>
            </a:r>
          </a:p>
          <a:p>
            <a:pPr marL="628650" lvl="1" indent="-171450">
              <a:buFont typeface="Arial" pitchFamily="34" charset="0"/>
              <a:buChar char="•"/>
            </a:pPr>
            <a:r>
              <a:rPr lang="en-US" baseline="0" dirty="0" smtClean="0"/>
              <a:t>Anonymous access can be enabled.</a:t>
            </a:r>
          </a:p>
          <a:p>
            <a:endParaRPr lang="en-US" baseline="0" dirty="0" smtClean="0"/>
          </a:p>
          <a:p>
            <a:r>
              <a:rPr lang="en-US" baseline="0" dirty="0" smtClean="0"/>
              <a:t>All this can be done without leaving the SharePoint Designer!</a:t>
            </a:r>
            <a:endParaRPr lang="en-US" dirty="0" smtClean="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User Custom Action capability of SharePoint 2010 allows end-users to customize the user interface without the need to involve IT. This includes adding content to the ribbon. </a:t>
            </a:r>
          </a:p>
          <a:p>
            <a:endParaRPr lang="en-US" baseline="0" dirty="0" smtClean="0"/>
          </a:p>
          <a:p>
            <a:r>
              <a:rPr lang="en-US" baseline="0" dirty="0" smtClean="0"/>
              <a:t>One of the key aspects of what end-users cannot do, is making use of code in the form of user and custom controls. The reasons for not allowing this are obvious: security and stability. </a:t>
            </a:r>
          </a:p>
          <a:p>
            <a:pPr marL="0" marR="0" indent="0" algn="l" defTabSz="914400" rtl="0" eaLnBrk="0" fontAlgn="base" latinLnBrk="0" hangingPunct="0">
              <a:lnSpc>
                <a:spcPct val="100000"/>
              </a:lnSpc>
              <a:spcBef>
                <a:spcPct val="30000"/>
              </a:spcBef>
              <a:spcAft>
                <a:spcPct val="0"/>
              </a:spcAft>
              <a:buClrTx/>
              <a:buSzTx/>
              <a:buFontTx/>
              <a:buNone/>
              <a:tabLst/>
              <a:defRPr/>
            </a:pPr>
            <a:endParaRPr lang="nl-NL" sz="1200" kern="120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nl-NL" sz="1200" kern="1200" dirty="0" smtClean="0">
                <a:solidFill>
                  <a:schemeClr val="tx1"/>
                </a:solidFill>
                <a:latin typeface="Arial" charset="0"/>
                <a:ea typeface="+mn-ea"/>
                <a:cs typeface="+mn-cs"/>
              </a:rPr>
              <a:t>Adding custom actions to Form Toolbars and View Toolbars. Toolbars will be disabled by default in the V4 UI and any custom actions will show up in the Custom Commands section of the ribbon. If the custom actions use a code behind they don't show up at all unless you enable to tool bars using the ListViewWebPart.</a:t>
            </a:r>
            <a:br>
              <a:rPr lang="nl-NL" sz="1200" kern="1200" dirty="0" smtClean="0">
                <a:solidFill>
                  <a:schemeClr val="tx1"/>
                </a:solidFill>
                <a:latin typeface="Arial" charset="0"/>
                <a:ea typeface="+mn-ea"/>
                <a:cs typeface="+mn-cs"/>
              </a:rPr>
            </a:br>
            <a:endParaRPr lang="nl-NL" dirty="0" smtClean="0"/>
          </a:p>
          <a:p>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Designer is a powerful</a:t>
            </a:r>
            <a:r>
              <a:rPr lang="en-US" baseline="0" dirty="0" smtClean="0"/>
              <a:t> application. If not used properly, it can have adverse affects on the site.</a:t>
            </a:r>
          </a:p>
          <a:p>
            <a:endParaRPr lang="en-US" baseline="0" dirty="0" smtClean="0"/>
          </a:p>
          <a:p>
            <a:r>
              <a:rPr lang="en-US" baseline="0" dirty="0" smtClean="0"/>
              <a:t>Site collection administrators can decide to turn off certain features of SPD for Site Owners and Designers as shown in the image on the slide. All objects in SPD are context sensitive. Thus, if certain permissions are revoked, the appropriate objects will ‘turn off’ and become unavailable from the SPD interface (ex: Master Pages, All Files, Advanced editing mode </a:t>
            </a:r>
            <a:r>
              <a:rPr lang="en-US" baseline="0" dirty="0" err="1" smtClean="0"/>
              <a:t>etc</a:t>
            </a:r>
            <a:r>
              <a:rPr lang="en-US" baseline="0" dirty="0" smtClean="0"/>
              <a:t>).</a:t>
            </a:r>
          </a:p>
          <a:p>
            <a:endParaRPr lang="en-US" baseline="0" dirty="0" smtClean="0"/>
          </a:p>
          <a:p>
            <a:r>
              <a:rPr lang="en-US" baseline="0" dirty="0" smtClean="0"/>
              <a:t>Further, SharePoint farm administrators can limit SPD’s use within a Web application from Central Administration. These settings trump any site collection administrator’s selections (if blocks are used).</a:t>
            </a:r>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smtClean="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Three customization</a:t>
            </a:r>
            <a:r>
              <a:rPr lang="en-US" baseline="0" dirty="0" smtClean="0"/>
              <a:t> options and build on top of SharePoint:</a:t>
            </a:r>
          </a:p>
          <a:p>
            <a:pPr marL="685800" lvl="1" indent="-228600">
              <a:buFont typeface="Arial" pitchFamily="34" charset="0"/>
              <a:buChar char="•"/>
            </a:pPr>
            <a:r>
              <a:rPr lang="en-US" b="1" baseline="0" dirty="0" smtClean="0"/>
              <a:t>Browser: </a:t>
            </a:r>
            <a:r>
              <a:rPr lang="en-US" baseline="0" dirty="0" smtClean="0"/>
              <a:t>Any supported browser can be used to build components of SharePoint (sites, lists, libraries, workflows etc). No other system requirements exist when using the browser directly.</a:t>
            </a:r>
          </a:p>
          <a:p>
            <a:pPr marL="685800" lvl="1" indent="-228600">
              <a:buFont typeface="Arial" pitchFamily="34" charset="0"/>
              <a:buChar char="•"/>
            </a:pPr>
            <a:r>
              <a:rPr lang="en-US" b="1" baseline="0" dirty="0" smtClean="0"/>
              <a:t>SharePoint Designer 2010: </a:t>
            </a:r>
            <a:r>
              <a:rPr lang="en-US" baseline="0" dirty="0" smtClean="0"/>
              <a:t>SharePoint Designer is a powerful tool to design and customize SharePoint Designer. This tool exists because the browser has limitations and is not able to take full advantage of all the components within SharePoint. SharePoint Designer requires a MS Windows based OS to install.</a:t>
            </a:r>
          </a:p>
          <a:p>
            <a:pPr marL="685800" lvl="1" indent="-228600">
              <a:buFont typeface="Arial" pitchFamily="34" charset="0"/>
              <a:buChar char="•"/>
            </a:pPr>
            <a:r>
              <a:rPr lang="en-US" b="1" baseline="0" dirty="0" smtClean="0"/>
              <a:t>Visual Studio 2010: </a:t>
            </a:r>
            <a:r>
              <a:rPr lang="en-US" baseline="0" dirty="0" smtClean="0"/>
              <a:t>Visual Studio is the premier application for developers to build solutions on top of SharePoint. This software also requires a MS Windows based OS and also knowledge of programming.</a:t>
            </a:r>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History of SPD from FrontPage to SPD 2007 to SPD 2010.</a:t>
            </a:r>
          </a:p>
          <a:p>
            <a:endParaRPr lang="en-US" dirty="0" smtClean="0"/>
          </a:p>
          <a:p>
            <a:r>
              <a:rPr lang="en-US" dirty="0" smtClean="0"/>
              <a:t>Premier</a:t>
            </a:r>
            <a:r>
              <a:rPr lang="en-US" baseline="0" dirty="0" smtClean="0"/>
              <a:t> tool to customize SharePoint sites to realize your SharePoint investment. Best of all, it’s Free!</a:t>
            </a:r>
          </a:p>
          <a:p>
            <a:endParaRPr lang="en-US" baseline="0" dirty="0" smtClean="0"/>
          </a:p>
          <a:p>
            <a:r>
              <a:rPr lang="en-US" dirty="0" smtClean="0"/>
              <a:t>SharePoint Designer is the Premier Tool to Customize Components of SharePoint Sites.</a:t>
            </a:r>
            <a:endParaRPr lang="en-US" baseline="0" dirty="0" smtClean="0"/>
          </a:p>
          <a:p>
            <a:r>
              <a:rPr lang="en-US" baseline="0" dirty="0" smtClean="0"/>
              <a:t>SharePoint Designer (SPD) is targeted towards anyone building solutions on top of SharePoint sites. Members and readers of sites should continue using the browser to manage and view site content. However, Designers and Site Admins can use SPD to build robust solutions.</a:t>
            </a:r>
          </a:p>
          <a:p>
            <a:endParaRPr lang="en-US" baseline="0" dirty="0" smtClean="0"/>
          </a:p>
          <a:p>
            <a:r>
              <a:rPr lang="en-US" baseline="0" dirty="0" smtClean="0"/>
              <a:t>The browsers (IE, </a:t>
            </a:r>
            <a:r>
              <a:rPr lang="en-US" baseline="0" dirty="0" err="1" smtClean="0"/>
              <a:t>FireFox</a:t>
            </a:r>
            <a:r>
              <a:rPr lang="en-US" baseline="0" dirty="0" smtClean="0"/>
              <a:t> etc.) have limitations and cannot truly take advantage of all that SharePoint technologies has to offer. Your choices, to build solutions on top of SharePoint, are either to use SharePoint Designer or Visual Studio. Programming knowledge is required to work with Visual Studio. However, SharePoint Designer makes it easy for users of all ranks to work on and build solutions on top of their SharePoint sites.</a:t>
            </a:r>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a:t>
            </a:r>
            <a:r>
              <a:rPr lang="en-US" baseline="0" dirty="0" smtClean="0"/>
              <a:t> Designer 2010 should be used by Site Admins and Designers to work with components of SharePoint sites. It doesn’t require the use of any programming language to be able to work in this environment (however, you can get your hands dirty in the code behind if you wish).</a:t>
            </a:r>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normAutofit/>
          </a:bodyPr>
          <a:lstStyle/>
          <a:p>
            <a:r>
              <a:rPr lang="en-US" dirty="0" smtClean="0"/>
              <a:t>SharePoint Designer has gone through many significant improvements</a:t>
            </a:r>
            <a:r>
              <a:rPr lang="en-US" baseline="0" dirty="0" smtClean="0"/>
              <a:t>:</a:t>
            </a:r>
            <a:endParaRPr lang="en-US" dirty="0" smtClean="0"/>
          </a:p>
          <a:p>
            <a:pPr marL="628650" lvl="1" indent="-171450">
              <a:buFont typeface="Arial" pitchFamily="34" charset="0"/>
              <a:buChar char="•"/>
            </a:pPr>
            <a:r>
              <a:rPr lang="en-US" dirty="0" smtClean="0"/>
              <a:t>SharePoint objects such as lists and workflow associations are seen as first class objects in the new UI.</a:t>
            </a:r>
          </a:p>
          <a:p>
            <a:pPr marL="628650" lvl="1" indent="-171450">
              <a:buFont typeface="Arial" pitchFamily="34" charset="0"/>
              <a:buChar char="•"/>
            </a:pPr>
            <a:r>
              <a:rPr lang="en-US" dirty="0" smtClean="0"/>
              <a:t>Each SharePoint object has a summary page.</a:t>
            </a:r>
          </a:p>
          <a:p>
            <a:pPr marL="628650" lvl="1" indent="-171450">
              <a:buFont typeface="Arial" pitchFamily="34" charset="0"/>
              <a:buChar char="•"/>
            </a:pPr>
            <a:r>
              <a:rPr lang="en-US" dirty="0" smtClean="0"/>
              <a:t>The new workflow designer is much more powerful.</a:t>
            </a:r>
          </a:p>
          <a:p>
            <a:pPr marL="628650" lvl="1" indent="-171450">
              <a:buFont typeface="Arial" pitchFamily="34" charset="0"/>
              <a:buChar char="•"/>
            </a:pPr>
            <a:r>
              <a:rPr lang="en-US" dirty="0" smtClean="0"/>
              <a:t>SPD can create reusable workflows – this was a big problem in SPD 2007.</a:t>
            </a:r>
          </a:p>
          <a:p>
            <a:pPr lvl="0"/>
            <a:endParaRPr lang="en-US" dirty="0" smtClean="0"/>
          </a:p>
          <a:p>
            <a:pPr lvl="0"/>
            <a:r>
              <a:rPr lang="en-US" dirty="0" smtClean="0"/>
              <a:t>SPD</a:t>
            </a:r>
            <a:r>
              <a:rPr lang="en-US" baseline="0" dirty="0" smtClean="0"/>
              <a:t> 2010 is not backwards compatible and cannot be used to customize SharePoint 2007 sites.</a:t>
            </a:r>
            <a:endParaRPr lang="en-US" dirty="0" smtClean="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first starting SharePoint Designer, Backstage is used to open or create sites within</a:t>
            </a:r>
            <a:r>
              <a:rPr lang="en-US" baseline="0" dirty="0" smtClean="0"/>
              <a:t> a site collection. Once a site is opened, you can use Backstage to create subsites, pages and other items. The Backstage is now prevalent all throughout the MS Office suite of products. So you’ll find the same type of interface in Word, Excel, PowerPoint etc.</a:t>
            </a:r>
            <a:endParaRPr lang="en-US" dirty="0"/>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Designer makes it easy and</a:t>
            </a:r>
            <a:r>
              <a:rPr lang="en-US" baseline="0" dirty="0" smtClean="0"/>
              <a:t> intuitive for the user to work with the components of a SharePoint site.</a:t>
            </a:r>
          </a:p>
          <a:p>
            <a:endParaRPr lang="en-US" baseline="0" dirty="0" smtClean="0"/>
          </a:p>
          <a:p>
            <a:r>
              <a:rPr lang="en-US" baseline="0" dirty="0" smtClean="0"/>
              <a:t>Next few slides focus on the three major navigational components:</a:t>
            </a:r>
          </a:p>
          <a:p>
            <a:pPr marL="628650" lvl="1" indent="-171450">
              <a:buFont typeface="Arial" pitchFamily="34" charset="0"/>
              <a:buChar char="•"/>
            </a:pPr>
            <a:r>
              <a:rPr lang="en-US" baseline="0" dirty="0" smtClean="0"/>
              <a:t>Navigation Pane</a:t>
            </a:r>
          </a:p>
          <a:p>
            <a:pPr marL="628650" lvl="1" indent="-171450">
              <a:buFont typeface="Arial" pitchFamily="34" charset="0"/>
              <a:buChar char="•"/>
            </a:pPr>
            <a:r>
              <a:rPr lang="en-US" baseline="0" dirty="0" smtClean="0"/>
              <a:t>Summary Page</a:t>
            </a:r>
          </a:p>
          <a:p>
            <a:pPr marL="628650" lvl="1" indent="-171450">
              <a:buFont typeface="Arial" pitchFamily="34" charset="0"/>
              <a:buChar char="•"/>
            </a:pPr>
            <a:r>
              <a:rPr lang="en-US" baseline="0" dirty="0" smtClean="0"/>
              <a:t>Ribbon</a:t>
            </a:r>
          </a:p>
        </p:txBody>
      </p:sp>
      <p:sp>
        <p:nvSpPr>
          <p:cNvPr id="4" name="Header Placeholder 3"/>
          <p:cNvSpPr>
            <a:spLocks noGrp="1"/>
          </p:cNvSpPr>
          <p:nvPr>
            <p:ph type="hdr" sz="quarter" idx="10"/>
          </p:nvPr>
        </p:nvSpPr>
        <p:spPr/>
        <p:txBody>
          <a:bodyPr/>
          <a:lstStyle/>
          <a:p>
            <a:r>
              <a:rPr lang="en-US" smtClean="0"/>
              <a:t>02 - Introduction to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4.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Introducing </a:t>
            </a:r>
            <a:br>
              <a:rPr lang="en-US" dirty="0" smtClean="0"/>
            </a:br>
            <a:r>
              <a:rPr lang="en-US" dirty="0" smtClean="0"/>
              <a:t>SharePoint Designer 2010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Pane</a:t>
            </a:r>
            <a:endParaRPr lang="en-US" dirty="0"/>
          </a:p>
        </p:txBody>
      </p:sp>
      <p:sp>
        <p:nvSpPr>
          <p:cNvPr id="6" name="Content Placeholder 5"/>
          <p:cNvSpPr>
            <a:spLocks noGrp="1"/>
          </p:cNvSpPr>
          <p:nvPr>
            <p:ph idx="1"/>
          </p:nvPr>
        </p:nvSpPr>
        <p:spPr/>
        <p:txBody>
          <a:bodyPr/>
          <a:lstStyle/>
          <a:p>
            <a:r>
              <a:rPr lang="en-US" dirty="0" smtClean="0"/>
              <a:t>Navigation pane is a  quick launch mechanism to all components of a SharePoint site</a:t>
            </a:r>
          </a:p>
          <a:p>
            <a:r>
              <a:rPr lang="en-US" dirty="0" smtClean="0"/>
              <a:t>Options security trimmed based on permissions</a:t>
            </a:r>
          </a:p>
          <a:p>
            <a:endParaRPr lang="en-US" dirty="0"/>
          </a:p>
        </p:txBody>
      </p:sp>
      <p:pic>
        <p:nvPicPr>
          <p:cNvPr id="4" name="Picture 3"/>
          <p:cNvPicPr/>
          <p:nvPr/>
        </p:nvPicPr>
        <p:blipFill>
          <a:blip r:embed="rId3" cstate="print"/>
          <a:srcRect/>
          <a:stretch>
            <a:fillRect/>
          </a:stretch>
        </p:blipFill>
        <p:spPr bwMode="auto">
          <a:xfrm>
            <a:off x="5410200" y="3657600"/>
            <a:ext cx="2212848" cy="2971800"/>
          </a:xfrm>
          <a:prstGeom prst="rect">
            <a:avLst/>
          </a:prstGeom>
          <a:ln>
            <a:noFill/>
          </a:ln>
          <a:effectLst>
            <a:outerShdw blurRad="190500" algn="tl" rotWithShape="0">
              <a:srgbClr val="000000">
                <a:alpha val="70000"/>
              </a:srgbClr>
            </a:outerShdw>
          </a:effectLst>
        </p:spPr>
      </p:pic>
      <p:pic>
        <p:nvPicPr>
          <p:cNvPr id="8" name="Picture 7"/>
          <p:cNvPicPr/>
          <p:nvPr/>
        </p:nvPicPr>
        <p:blipFill>
          <a:blip r:embed="rId4" cstate="print"/>
          <a:srcRect t="17379" r="80008" b="32966"/>
          <a:stretch>
            <a:fillRect/>
          </a:stretch>
        </p:blipFill>
        <p:spPr bwMode="auto">
          <a:xfrm>
            <a:off x="1524000" y="3657600"/>
            <a:ext cx="2209800" cy="2971800"/>
          </a:xfrm>
          <a:prstGeom prst="rect">
            <a:avLst/>
          </a:prstGeom>
          <a:ln>
            <a:noFill/>
          </a:ln>
          <a:effectLst>
            <a:outerShdw blurRad="190500" algn="tl" rotWithShape="0">
              <a:srgbClr val="000000">
                <a:alpha val="70000"/>
              </a:srgbClr>
            </a:outerShdw>
          </a:effectLst>
        </p:spPr>
      </p:pic>
      <p:sp>
        <p:nvSpPr>
          <p:cNvPr id="9" name="TextBox 8"/>
          <p:cNvSpPr txBox="1"/>
          <p:nvPr/>
        </p:nvSpPr>
        <p:spPr>
          <a:xfrm>
            <a:off x="1447800" y="3212068"/>
            <a:ext cx="2362200" cy="369332"/>
          </a:xfrm>
          <a:prstGeom prst="rect">
            <a:avLst/>
          </a:prstGeom>
          <a:noFill/>
        </p:spPr>
        <p:txBody>
          <a:bodyPr wrap="square" rtlCol="0">
            <a:spAutoFit/>
          </a:bodyPr>
          <a:lstStyle/>
          <a:p>
            <a:r>
              <a:rPr lang="en-US" b="1" dirty="0" smtClean="0"/>
              <a:t>Site Administrator</a:t>
            </a:r>
            <a:endParaRPr lang="en-US" b="1" dirty="0"/>
          </a:p>
        </p:txBody>
      </p:sp>
      <p:sp>
        <p:nvSpPr>
          <p:cNvPr id="10" name="TextBox 9"/>
          <p:cNvSpPr txBox="1"/>
          <p:nvPr/>
        </p:nvSpPr>
        <p:spPr>
          <a:xfrm>
            <a:off x="5410200" y="3200400"/>
            <a:ext cx="2362200" cy="369332"/>
          </a:xfrm>
          <a:prstGeom prst="rect">
            <a:avLst/>
          </a:prstGeom>
          <a:noFill/>
        </p:spPr>
        <p:txBody>
          <a:bodyPr wrap="square" rtlCol="0">
            <a:spAutoFit/>
          </a:bodyPr>
          <a:lstStyle/>
          <a:p>
            <a:r>
              <a:rPr lang="en-US" b="1" dirty="0" smtClean="0"/>
              <a:t>Site Designer</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Ribbon</a:t>
            </a:r>
            <a:endParaRPr lang="en-US" dirty="0"/>
          </a:p>
        </p:txBody>
      </p:sp>
      <p:sp>
        <p:nvSpPr>
          <p:cNvPr id="3" name="Content Placeholder 2"/>
          <p:cNvSpPr>
            <a:spLocks noGrp="1"/>
          </p:cNvSpPr>
          <p:nvPr>
            <p:ph idx="1"/>
          </p:nvPr>
        </p:nvSpPr>
        <p:spPr/>
        <p:txBody>
          <a:bodyPr/>
          <a:lstStyle/>
          <a:p>
            <a:r>
              <a:rPr lang="en-US" smtClean="0"/>
              <a:t>Ribbon provides the fluent user interface</a:t>
            </a:r>
          </a:p>
          <a:p>
            <a:r>
              <a:rPr lang="en-US" smtClean="0"/>
              <a:t>Context sensitive</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786063"/>
            <a:ext cx="8610600" cy="11351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4724400"/>
            <a:ext cx="8610600" cy="11183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 Page</a:t>
            </a:r>
            <a:endParaRPr lang="en-US" dirty="0"/>
          </a:p>
        </p:txBody>
      </p:sp>
      <p:sp>
        <p:nvSpPr>
          <p:cNvPr id="3" name="Content Placeholder 2"/>
          <p:cNvSpPr>
            <a:spLocks noGrp="1"/>
          </p:cNvSpPr>
          <p:nvPr>
            <p:ph idx="1"/>
          </p:nvPr>
        </p:nvSpPr>
        <p:spPr/>
        <p:txBody>
          <a:bodyPr/>
          <a:lstStyle/>
          <a:p>
            <a:r>
              <a:rPr lang="en-US" smtClean="0"/>
              <a:t>Summary page is available for all SharePoint objects (Lists, Libraries, Workflows etc)</a:t>
            </a:r>
          </a:p>
          <a:p>
            <a:r>
              <a:rPr lang="en-US" smtClean="0"/>
              <a:t>Provides easy access to object’s settings and customizations</a:t>
            </a:r>
          </a:p>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943100" y="3449740"/>
            <a:ext cx="5257800" cy="3211922"/>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SharePoint Designer 2010 Walkthrough</a:t>
            </a:r>
            <a:endParaRPr lang="en-US" dirty="0"/>
          </a:p>
        </p:txBody>
      </p:sp>
    </p:spTree>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 and Libraries</a:t>
            </a:r>
            <a:endParaRPr lang="en-US" dirty="0"/>
          </a:p>
        </p:txBody>
      </p:sp>
      <p:sp>
        <p:nvSpPr>
          <p:cNvPr id="3" name="Text Placeholder 2"/>
          <p:cNvSpPr>
            <a:spLocks noGrp="1"/>
          </p:cNvSpPr>
          <p:nvPr>
            <p:ph idx="1"/>
          </p:nvPr>
        </p:nvSpPr>
        <p:spPr/>
        <p:txBody>
          <a:bodyPr/>
          <a:lstStyle/>
          <a:p>
            <a:r>
              <a:rPr lang="en-US" smtClean="0"/>
              <a:t>All lists and libraries and its metadata appears in this view</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228600" y="2590800"/>
            <a:ext cx="8448705" cy="2743200"/>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Files View</a:t>
            </a:r>
            <a:endParaRPr lang="en-US" dirty="0"/>
          </a:p>
        </p:txBody>
      </p:sp>
      <p:sp>
        <p:nvSpPr>
          <p:cNvPr id="3" name="Text Placeholder 2"/>
          <p:cNvSpPr>
            <a:spLocks noGrp="1"/>
          </p:cNvSpPr>
          <p:nvPr>
            <p:ph idx="1"/>
          </p:nvPr>
        </p:nvSpPr>
        <p:spPr/>
        <p:txBody>
          <a:bodyPr>
            <a:normAutofit/>
          </a:bodyPr>
          <a:lstStyle/>
          <a:p>
            <a:r>
              <a:rPr lang="en-US" dirty="0" smtClean="0"/>
              <a:t>All Files view shows all </a:t>
            </a:r>
            <a:br>
              <a:rPr lang="en-US" dirty="0" smtClean="0"/>
            </a:br>
            <a:r>
              <a:rPr lang="en-US" dirty="0" smtClean="0"/>
              <a:t>of the components </a:t>
            </a:r>
            <a:br>
              <a:rPr lang="en-US" dirty="0" smtClean="0"/>
            </a:br>
            <a:r>
              <a:rPr lang="en-US" dirty="0" smtClean="0"/>
              <a:t>of the site</a:t>
            </a:r>
          </a:p>
          <a:p>
            <a:r>
              <a:rPr lang="en-US" dirty="0" smtClean="0"/>
              <a:t>Serves as an </a:t>
            </a:r>
            <a:br>
              <a:rPr lang="en-US" dirty="0" smtClean="0"/>
            </a:br>
            <a:r>
              <a:rPr lang="en-US" dirty="0" smtClean="0"/>
              <a:t>‘Explorer’ type view </a:t>
            </a:r>
            <a:br>
              <a:rPr lang="en-US" dirty="0" smtClean="0"/>
            </a:br>
            <a:r>
              <a:rPr lang="en-US" dirty="0" smtClean="0"/>
              <a:t>for the site</a:t>
            </a:r>
          </a:p>
          <a:p>
            <a:r>
              <a:rPr lang="en-US" dirty="0" smtClean="0"/>
              <a:t>Most of these objects </a:t>
            </a:r>
            <a:br>
              <a:rPr lang="en-US" dirty="0" smtClean="0"/>
            </a:br>
            <a:r>
              <a:rPr lang="en-US" dirty="0" smtClean="0"/>
              <a:t>are available also </a:t>
            </a:r>
            <a:br>
              <a:rPr lang="en-US" dirty="0" smtClean="0"/>
            </a:br>
            <a:r>
              <a:rPr lang="en-US" dirty="0" smtClean="0"/>
              <a:t>through the </a:t>
            </a:r>
            <a:br>
              <a:rPr lang="en-US" dirty="0" smtClean="0"/>
            </a:br>
            <a:r>
              <a:rPr lang="en-US" dirty="0" smtClean="0"/>
              <a:t>navigation pane</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4572000" y="2057400"/>
            <a:ext cx="4305300" cy="3200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Pages</a:t>
            </a:r>
            <a:endParaRPr lang="en-US" dirty="0"/>
          </a:p>
        </p:txBody>
      </p:sp>
      <p:sp>
        <p:nvSpPr>
          <p:cNvPr id="3" name="Text Placeholder 2"/>
          <p:cNvSpPr>
            <a:spLocks noGrp="1"/>
          </p:cNvSpPr>
          <p:nvPr>
            <p:ph idx="1"/>
          </p:nvPr>
        </p:nvSpPr>
        <p:spPr/>
        <p:txBody>
          <a:bodyPr/>
          <a:lstStyle/>
          <a:p>
            <a:r>
              <a:rPr lang="en-US" dirty="0" smtClean="0"/>
              <a:t>Two site pages </a:t>
            </a:r>
            <a:br>
              <a:rPr lang="en-US" dirty="0" smtClean="0"/>
            </a:br>
            <a:r>
              <a:rPr lang="en-US" dirty="0" smtClean="0"/>
              <a:t>created </a:t>
            </a:r>
            <a:br>
              <a:rPr lang="en-US" dirty="0" smtClean="0"/>
            </a:br>
            <a:r>
              <a:rPr lang="en-US" dirty="0" smtClean="0"/>
              <a:t>by default</a:t>
            </a:r>
          </a:p>
          <a:p>
            <a:pPr lvl="1"/>
            <a:r>
              <a:rPr lang="en-US" dirty="0" smtClean="0"/>
              <a:t>Home.aspx</a:t>
            </a:r>
          </a:p>
          <a:p>
            <a:pPr lvl="1"/>
            <a:r>
              <a:rPr lang="en-US" dirty="0" smtClean="0"/>
              <a:t>How To Use </a:t>
            </a:r>
            <a:br>
              <a:rPr lang="en-US" dirty="0" smtClean="0"/>
            </a:br>
            <a:r>
              <a:rPr lang="en-US" dirty="0" smtClean="0"/>
              <a:t>This Wiki </a:t>
            </a:r>
            <a:br>
              <a:rPr lang="en-US" dirty="0" smtClean="0"/>
            </a:br>
            <a:r>
              <a:rPr lang="en-US" dirty="0" smtClean="0"/>
              <a:t>Library.aspx</a:t>
            </a:r>
          </a:p>
          <a:p>
            <a:endParaRPr lang="en-US"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447800"/>
            <a:ext cx="5616298" cy="3886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What’s new with SharePoint Designer 2010</a:t>
            </a:r>
          </a:p>
          <a:p>
            <a:pPr>
              <a:buFont typeface="Wingdings" pitchFamily="2" charset="2"/>
              <a:buChar char="ü"/>
            </a:pPr>
            <a:r>
              <a:rPr lang="en-US" dirty="0" smtClean="0">
                <a:solidFill>
                  <a:schemeClr val="bg1">
                    <a:lumMod val="50000"/>
                  </a:schemeClr>
                </a:solidFill>
              </a:rPr>
              <a:t>SharePoint Designer 2010’s User Interface</a:t>
            </a:r>
          </a:p>
          <a:p>
            <a:pPr>
              <a:buFont typeface="Wingdings" pitchFamily="2" charset="2"/>
              <a:buChar char="Ø"/>
            </a:pPr>
            <a:r>
              <a:rPr lang="en-US" dirty="0"/>
              <a:t>Master Pages Included Out of The Box</a:t>
            </a:r>
          </a:p>
          <a:p>
            <a:r>
              <a:rPr lang="en-US" dirty="0" smtClean="0"/>
              <a:t>Managing Site Permissions</a:t>
            </a:r>
          </a:p>
          <a:p>
            <a:r>
              <a:rPr lang="en-US" dirty="0"/>
              <a:t>Creating Custom Actions</a:t>
            </a:r>
          </a:p>
          <a:p>
            <a:r>
              <a:rPr lang="en-US" dirty="0" smtClean="0"/>
              <a:t>Restricting SharePoint Designer</a:t>
            </a:r>
          </a:p>
        </p:txBody>
      </p:sp>
    </p:spTree>
    <p:extLst>
      <p:ext uri="{BB962C8B-B14F-4D97-AF65-F5344CB8AC3E}">
        <p14:creationId xmlns:p14="http://schemas.microsoft.com/office/powerpoint/2010/main" val="3486719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Master Pages</a:t>
            </a:r>
            <a:endParaRPr lang="en-US" dirty="0"/>
          </a:p>
        </p:txBody>
      </p:sp>
      <p:graphicFrame>
        <p:nvGraphicFramePr>
          <p:cNvPr id="5" name="Diagram 4"/>
          <p:cNvGraphicFramePr/>
          <p:nvPr>
            <p:extLst>
              <p:ext uri="{D42A27DB-BD31-4B8C-83A1-F6EECF244321}">
                <p14:modId xmlns:p14="http://schemas.microsoft.com/office/powerpoint/2010/main" val="905487025"/>
              </p:ext>
            </p:extLst>
          </p:nvPr>
        </p:nvGraphicFramePr>
        <p:xfrm>
          <a:off x="285007" y="1318160"/>
          <a:ext cx="8382000" cy="5047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Explore Site Pages and Master Pages</a:t>
            </a:r>
            <a:endParaRPr lang="en-US" dirty="0"/>
          </a:p>
        </p:txBody>
      </p:sp>
    </p:spTree>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What’s new with SharePoint Designer 2010</a:t>
            </a:r>
          </a:p>
          <a:p>
            <a:r>
              <a:rPr lang="en-US" dirty="0" smtClean="0"/>
              <a:t>SharePoint Designer 2010’s User Interface</a:t>
            </a:r>
          </a:p>
          <a:p>
            <a:r>
              <a:rPr lang="en-US" dirty="0"/>
              <a:t>Master Pages Included Out of The Box</a:t>
            </a:r>
          </a:p>
          <a:p>
            <a:r>
              <a:rPr lang="en-US" dirty="0" smtClean="0"/>
              <a:t>Managing Site Permissions</a:t>
            </a:r>
          </a:p>
          <a:p>
            <a:r>
              <a:rPr lang="en-US" dirty="0"/>
              <a:t>Creating Custom Actions</a:t>
            </a:r>
          </a:p>
          <a:p>
            <a:r>
              <a:rPr lang="en-US" dirty="0" smtClean="0"/>
              <a:t>Restricting SharePoint Designer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What’s new with SharePoint Designer 2010</a:t>
            </a:r>
          </a:p>
          <a:p>
            <a:pPr>
              <a:buFont typeface="Wingdings" pitchFamily="2" charset="2"/>
              <a:buChar char="ü"/>
            </a:pPr>
            <a:r>
              <a:rPr lang="en-US" dirty="0" smtClean="0">
                <a:solidFill>
                  <a:schemeClr val="bg1">
                    <a:lumMod val="50000"/>
                  </a:schemeClr>
                </a:solidFill>
              </a:rPr>
              <a:t>SharePoint Designer 2010’s User Interface</a:t>
            </a:r>
          </a:p>
          <a:p>
            <a:pPr>
              <a:buFont typeface="Wingdings" pitchFamily="2" charset="2"/>
              <a:buChar char="ü"/>
            </a:pPr>
            <a:r>
              <a:rPr lang="en-US" dirty="0">
                <a:solidFill>
                  <a:schemeClr val="bg1">
                    <a:lumMod val="50000"/>
                  </a:schemeClr>
                </a:solidFill>
              </a:rPr>
              <a:t>Master Pages Included Out of The Box</a:t>
            </a:r>
          </a:p>
          <a:p>
            <a:pPr>
              <a:buFont typeface="Wingdings" pitchFamily="2" charset="2"/>
              <a:buChar char="Ø"/>
            </a:pPr>
            <a:r>
              <a:rPr lang="en-US" dirty="0" smtClean="0"/>
              <a:t>Managing Site Permissions</a:t>
            </a:r>
          </a:p>
          <a:p>
            <a:pPr>
              <a:buFont typeface="Wingdings" pitchFamily="2" charset="2"/>
              <a:buChar char="Ø"/>
            </a:pPr>
            <a:r>
              <a:rPr lang="en-US" dirty="0"/>
              <a:t>Creating Custom Actions</a:t>
            </a:r>
          </a:p>
          <a:p>
            <a:r>
              <a:rPr lang="en-US" dirty="0" smtClean="0"/>
              <a:t>Restricting SharePoint Designer</a:t>
            </a:r>
          </a:p>
        </p:txBody>
      </p:sp>
    </p:spTree>
    <p:extLst>
      <p:ext uri="{BB962C8B-B14F-4D97-AF65-F5344CB8AC3E}">
        <p14:creationId xmlns:p14="http://schemas.microsoft.com/office/powerpoint/2010/main" val="424479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3581400" y="2438400"/>
            <a:ext cx="4800600" cy="3662634"/>
          </a:xfrm>
          <a:prstGeom prst="rect">
            <a:avLst/>
          </a:prstGeom>
          <a:ln>
            <a:noFill/>
          </a:ln>
          <a:effectLst>
            <a:outerShdw blurRad="190500" algn="tl" rotWithShape="0">
              <a:srgbClr val="000000">
                <a:alpha val="70000"/>
              </a:srgbClr>
            </a:outerShdw>
          </a:effectLst>
        </p:spPr>
      </p:pic>
      <p:sp>
        <p:nvSpPr>
          <p:cNvPr id="2" name="Title 1"/>
          <p:cNvSpPr>
            <a:spLocks noGrp="1"/>
          </p:cNvSpPr>
          <p:nvPr>
            <p:ph type="title"/>
          </p:nvPr>
        </p:nvSpPr>
        <p:spPr/>
        <p:txBody>
          <a:bodyPr/>
          <a:lstStyle/>
          <a:p>
            <a:r>
              <a:rPr lang="en-US" smtClean="0"/>
              <a:t>Managing Site Permissions</a:t>
            </a:r>
            <a:endParaRPr lang="en-US" dirty="0"/>
          </a:p>
        </p:txBody>
      </p:sp>
      <p:sp>
        <p:nvSpPr>
          <p:cNvPr id="3" name="Content Placeholder 2"/>
          <p:cNvSpPr>
            <a:spLocks noGrp="1"/>
          </p:cNvSpPr>
          <p:nvPr>
            <p:ph idx="1"/>
          </p:nvPr>
        </p:nvSpPr>
        <p:spPr/>
        <p:txBody>
          <a:bodyPr/>
          <a:lstStyle/>
          <a:p>
            <a:r>
              <a:rPr lang="en-US" smtClean="0"/>
              <a:t>Manage users and groups directly from within SharePoint Designer</a:t>
            </a:r>
            <a:endParaRPr lang="en-US" dirty="0"/>
          </a:p>
        </p:txBody>
      </p:sp>
      <p:pic>
        <p:nvPicPr>
          <p:cNvPr id="1026" name="Picture 2"/>
          <p:cNvPicPr>
            <a:picLocks noChangeAspect="1" noChangeArrowheads="1"/>
          </p:cNvPicPr>
          <p:nvPr/>
        </p:nvPicPr>
        <p:blipFill>
          <a:blip r:embed="rId4" cstate="print"/>
          <a:srcRect/>
          <a:stretch>
            <a:fillRect/>
          </a:stretch>
        </p:blipFill>
        <p:spPr bwMode="auto">
          <a:xfrm>
            <a:off x="990600" y="5019675"/>
            <a:ext cx="4333875" cy="1685925"/>
          </a:xfrm>
          <a:prstGeom prst="rect">
            <a:avLst/>
          </a:prstGeom>
          <a:ln>
            <a:noFill/>
          </a:ln>
          <a:effectLst>
            <a:outerShdw blurRad="190500" algn="tl" rotWithShape="0">
              <a:srgbClr val="000000">
                <a:alpha val="70000"/>
              </a:srgbClr>
            </a:outerShdw>
          </a:effectLst>
        </p:spPr>
      </p:pic>
      <p:sp>
        <p:nvSpPr>
          <p:cNvPr id="6" name="Curved Right Arrow 5"/>
          <p:cNvSpPr/>
          <p:nvPr/>
        </p:nvSpPr>
        <p:spPr>
          <a:xfrm rot="12341280" flipH="1">
            <a:off x="2409832" y="3066258"/>
            <a:ext cx="897160" cy="18306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Light Up with User Custom Actions</a:t>
            </a:r>
            <a:endParaRPr lang="en-US" dirty="0"/>
          </a:p>
        </p:txBody>
      </p:sp>
      <p:sp>
        <p:nvSpPr>
          <p:cNvPr id="3" name="Content Placeholder 2"/>
          <p:cNvSpPr>
            <a:spLocks noGrp="1"/>
          </p:cNvSpPr>
          <p:nvPr>
            <p:ph idx="1"/>
          </p:nvPr>
        </p:nvSpPr>
        <p:spPr/>
        <p:txBody>
          <a:bodyPr/>
          <a:lstStyle/>
          <a:p>
            <a:r>
              <a:rPr lang="en-US" dirty="0" smtClean="0"/>
              <a:t>Add commands to common locations</a:t>
            </a:r>
          </a:p>
          <a:p>
            <a:pPr lvl="1"/>
            <a:r>
              <a:rPr lang="en-US" dirty="0" smtClean="0"/>
              <a:t>ECB (Edit Control Button – context menu)</a:t>
            </a:r>
          </a:p>
          <a:p>
            <a:pPr lvl="1"/>
            <a:r>
              <a:rPr lang="en-US" dirty="0" smtClean="0"/>
              <a:t>Ribbon</a:t>
            </a:r>
          </a:p>
          <a:p>
            <a:pPr lvl="1"/>
            <a:r>
              <a:rPr lang="en-US" dirty="0" smtClean="0"/>
              <a:t>Form Toolbars</a:t>
            </a:r>
          </a:p>
          <a:p>
            <a:pPr lvl="1"/>
            <a:r>
              <a:rPr lang="en-US" dirty="0" smtClean="0"/>
              <a:t>View Toolbars</a:t>
            </a:r>
          </a:p>
          <a:p>
            <a:pPr lvl="1"/>
            <a:r>
              <a:rPr lang="en-US" dirty="0" smtClean="0"/>
              <a:t>Settings pages</a:t>
            </a:r>
          </a:p>
          <a:p>
            <a:pPr lvl="1"/>
            <a:endParaRPr lang="en-US" dirty="0" smtClean="0"/>
          </a:p>
        </p:txBody>
      </p:sp>
      <p:pic>
        <p:nvPicPr>
          <p:cNvPr id="4" name="Picture 3"/>
          <p:cNvPicPr/>
          <p:nvPr/>
        </p:nvPicPr>
        <p:blipFill>
          <a:blip r:embed="rId3" cstate="print"/>
          <a:srcRect/>
          <a:stretch>
            <a:fillRect/>
          </a:stretch>
        </p:blipFill>
        <p:spPr bwMode="auto">
          <a:xfrm>
            <a:off x="4800600" y="2819400"/>
            <a:ext cx="3505200" cy="3276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Managing Site Permissions and </a:t>
            </a:r>
          </a:p>
          <a:p>
            <a:r>
              <a:rPr lang="en-US" dirty="0" smtClean="0"/>
              <a:t>Creating Custom Actions</a:t>
            </a:r>
            <a:endParaRPr lang="en-US" dirty="0"/>
          </a:p>
        </p:txBody>
      </p:sp>
    </p:spTree>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What’s new with SharePoint Designer 2010</a:t>
            </a:r>
          </a:p>
          <a:p>
            <a:pPr>
              <a:buFont typeface="Wingdings" pitchFamily="2" charset="2"/>
              <a:buChar char="ü"/>
            </a:pPr>
            <a:r>
              <a:rPr lang="en-US" dirty="0" smtClean="0">
                <a:solidFill>
                  <a:schemeClr val="bg1">
                    <a:lumMod val="50000"/>
                  </a:schemeClr>
                </a:solidFill>
              </a:rPr>
              <a:t>SharePoint Designer 2010’s User Interface</a:t>
            </a:r>
          </a:p>
          <a:p>
            <a:pPr>
              <a:buFont typeface="Wingdings" pitchFamily="2" charset="2"/>
              <a:buChar char="ü"/>
            </a:pPr>
            <a:r>
              <a:rPr lang="en-US" dirty="0">
                <a:solidFill>
                  <a:schemeClr val="bg1">
                    <a:lumMod val="50000"/>
                  </a:schemeClr>
                </a:solidFill>
              </a:rPr>
              <a:t>Master Pages Included Out of The Box</a:t>
            </a:r>
          </a:p>
          <a:p>
            <a:pPr>
              <a:buFont typeface="Wingdings" pitchFamily="2" charset="2"/>
              <a:buChar char="ü"/>
            </a:pPr>
            <a:r>
              <a:rPr lang="en-US" dirty="0" smtClean="0">
                <a:solidFill>
                  <a:schemeClr val="bg1">
                    <a:lumMod val="50000"/>
                  </a:schemeClr>
                </a:solidFill>
              </a:rPr>
              <a:t>Managing Site Permissions</a:t>
            </a:r>
          </a:p>
          <a:p>
            <a:pPr>
              <a:buFont typeface="Wingdings" pitchFamily="2" charset="2"/>
              <a:buChar char="ü"/>
            </a:pPr>
            <a:r>
              <a:rPr lang="en-US" dirty="0">
                <a:solidFill>
                  <a:schemeClr val="bg1">
                    <a:lumMod val="50000"/>
                  </a:schemeClr>
                </a:solidFill>
              </a:rPr>
              <a:t>Creating Custom Actions</a:t>
            </a:r>
          </a:p>
          <a:p>
            <a:pPr>
              <a:buFont typeface="Wingdings" pitchFamily="2" charset="2"/>
              <a:buChar char="Ø"/>
            </a:pPr>
            <a:r>
              <a:rPr lang="en-US" dirty="0" smtClean="0"/>
              <a:t>Restricting SharePoint Designer</a:t>
            </a:r>
          </a:p>
        </p:txBody>
      </p:sp>
    </p:spTree>
    <p:extLst>
      <p:ext uri="{BB962C8B-B14F-4D97-AF65-F5344CB8AC3E}">
        <p14:creationId xmlns:p14="http://schemas.microsoft.com/office/powerpoint/2010/main" val="466153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276600"/>
            <a:ext cx="2368794" cy="10697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Restricting SharePoint Designer</a:t>
            </a:r>
            <a:endParaRPr lang="en-US" dirty="0"/>
          </a:p>
        </p:txBody>
      </p:sp>
      <p:sp>
        <p:nvSpPr>
          <p:cNvPr id="3" name="Content Placeholder 2"/>
          <p:cNvSpPr>
            <a:spLocks noGrp="1"/>
          </p:cNvSpPr>
          <p:nvPr>
            <p:ph idx="1"/>
          </p:nvPr>
        </p:nvSpPr>
        <p:spPr/>
        <p:txBody>
          <a:bodyPr/>
          <a:lstStyle/>
          <a:p>
            <a:r>
              <a:rPr lang="en-US" smtClean="0"/>
              <a:t>Revoke permissions as needed from Site Owners and Designers</a:t>
            </a:r>
            <a:endParaRPr lang="en-US" dirty="0"/>
          </a:p>
        </p:txBody>
      </p:sp>
      <p:pic>
        <p:nvPicPr>
          <p:cNvPr id="4" name="Picture 3"/>
          <p:cNvPicPr/>
          <p:nvPr/>
        </p:nvPicPr>
        <p:blipFill>
          <a:blip r:embed="rId4" cstate="print"/>
          <a:srcRect/>
          <a:stretch>
            <a:fillRect/>
          </a:stretch>
        </p:blipFill>
        <p:spPr bwMode="auto">
          <a:xfrm>
            <a:off x="152400" y="3276600"/>
            <a:ext cx="6019800" cy="2590800"/>
          </a:xfrm>
          <a:prstGeom prst="rect">
            <a:avLst/>
          </a:prstGeom>
          <a:ln>
            <a:noFill/>
          </a:ln>
          <a:effectLst>
            <a:outerShdw blurRad="190500" algn="tl" rotWithShape="0">
              <a:srgbClr val="000000">
                <a:alpha val="70000"/>
              </a:srgbClr>
            </a:outerShdw>
          </a:effectLst>
        </p:spPr>
      </p:pic>
      <p:pic>
        <p:nvPicPr>
          <p:cNvPr id="6" name="Picture 5"/>
          <p:cNvPicPr/>
          <p:nvPr/>
        </p:nvPicPr>
        <p:blipFill>
          <a:blip r:embed="rId5" cstate="print"/>
          <a:srcRect/>
          <a:stretch>
            <a:fillRect/>
          </a:stretch>
        </p:blipFill>
        <p:spPr bwMode="auto">
          <a:xfrm>
            <a:off x="7162800" y="4572000"/>
            <a:ext cx="1463920" cy="2084442"/>
          </a:xfrm>
          <a:prstGeom prst="rect">
            <a:avLst/>
          </a:prstGeom>
          <a:ln>
            <a:noFill/>
          </a:ln>
          <a:effectLst>
            <a:outerShdw blurRad="190500" algn="tl" rotWithShape="0">
              <a:srgbClr val="000000">
                <a:alpha val="70000"/>
              </a:srgbClr>
            </a:outerShdw>
          </a:effectLst>
        </p:spPr>
      </p:pic>
      <p:pic>
        <p:nvPicPr>
          <p:cNvPr id="8" name="Picture 7"/>
          <p:cNvPicPr/>
          <p:nvPr/>
        </p:nvPicPr>
        <p:blipFill>
          <a:blip r:embed="rId6" cstate="print"/>
          <a:srcRect/>
          <a:stretch>
            <a:fillRect/>
          </a:stretch>
        </p:blipFill>
        <p:spPr bwMode="auto">
          <a:xfrm>
            <a:off x="5410200" y="2209800"/>
            <a:ext cx="2730012" cy="676605"/>
          </a:xfrm>
          <a:prstGeom prst="rect">
            <a:avLst/>
          </a:prstGeom>
          <a:ln>
            <a:noFill/>
          </a:ln>
          <a:effectLst>
            <a:outerShdw blurRad="190500" algn="tl" rotWithShape="0">
              <a:srgbClr val="000000">
                <a:alpha val="70000"/>
              </a:srgbClr>
            </a:outerShdw>
          </a:effectLst>
        </p:spPr>
      </p:pic>
      <p:sp>
        <p:nvSpPr>
          <p:cNvPr id="9" name="Bent Arrow 8"/>
          <p:cNvSpPr/>
          <p:nvPr/>
        </p:nvSpPr>
        <p:spPr>
          <a:xfrm>
            <a:off x="4267200" y="2362200"/>
            <a:ext cx="1066800" cy="1066800"/>
          </a:xfrm>
          <a:prstGeom prst="bentArrow">
            <a:avLst>
              <a:gd name="adj1" fmla="val 15571"/>
              <a:gd name="adj2" fmla="val 25000"/>
              <a:gd name="adj3" fmla="val 15571"/>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ight Arrow 9"/>
          <p:cNvSpPr/>
          <p:nvPr/>
        </p:nvSpPr>
        <p:spPr>
          <a:xfrm>
            <a:off x="5867400" y="4648200"/>
            <a:ext cx="12192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867400" y="3941064"/>
            <a:ext cx="762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Restricting SharePoint Designer Usage</a:t>
            </a:r>
            <a:endParaRPr lang="en-US" dirty="0"/>
          </a:p>
        </p:txBody>
      </p:sp>
    </p:spTree>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What’s new with SharePoint Designer 2010</a:t>
            </a:r>
          </a:p>
          <a:p>
            <a:pPr>
              <a:buFont typeface="Wingdings" pitchFamily="2" charset="2"/>
              <a:buChar char="ü"/>
            </a:pPr>
            <a:r>
              <a:rPr lang="en-US" dirty="0" smtClean="0"/>
              <a:t>SharePoint Designer 2010’s User Interface</a:t>
            </a:r>
          </a:p>
          <a:p>
            <a:pPr>
              <a:buFont typeface="Wingdings" pitchFamily="2" charset="2"/>
              <a:buChar char="ü"/>
            </a:pPr>
            <a:r>
              <a:rPr lang="en-US" dirty="0"/>
              <a:t>Master Pages Included Out of The Box</a:t>
            </a:r>
          </a:p>
          <a:p>
            <a:pPr>
              <a:buFont typeface="Wingdings" pitchFamily="2" charset="2"/>
              <a:buChar char="ü"/>
            </a:pPr>
            <a:r>
              <a:rPr lang="en-US" dirty="0" smtClean="0"/>
              <a:t>Managing Site Permissions</a:t>
            </a:r>
          </a:p>
          <a:p>
            <a:pPr>
              <a:buFont typeface="Wingdings" pitchFamily="2" charset="2"/>
              <a:buChar char="ü"/>
            </a:pPr>
            <a:r>
              <a:rPr lang="en-US" dirty="0"/>
              <a:t>Creating Custom Actions</a:t>
            </a:r>
          </a:p>
          <a:p>
            <a:pPr>
              <a:buFont typeface="Wingdings" pitchFamily="2" charset="2"/>
              <a:buChar char="ü"/>
            </a:pPr>
            <a:r>
              <a:rPr lang="en-US" dirty="0" smtClean="0"/>
              <a:t>Restricting SharePoint Designer</a:t>
            </a:r>
          </a:p>
        </p:txBody>
      </p:sp>
    </p:spTree>
    <p:extLst>
      <p:ext uri="{BB962C8B-B14F-4D97-AF65-F5344CB8AC3E}">
        <p14:creationId xmlns:p14="http://schemas.microsoft.com/office/powerpoint/2010/main" val="3337485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28600" y="4953000"/>
            <a:ext cx="5486400" cy="1752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Rectangle 9"/>
          <p:cNvSpPr/>
          <p:nvPr/>
        </p:nvSpPr>
        <p:spPr>
          <a:xfrm>
            <a:off x="3733800" y="3048000"/>
            <a:ext cx="5257800" cy="2057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p:cNvSpPr/>
          <p:nvPr/>
        </p:nvSpPr>
        <p:spPr>
          <a:xfrm>
            <a:off x="152400" y="1066800"/>
            <a:ext cx="5257800" cy="2057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Ways to Customize SharePoint Sites</a:t>
            </a:r>
            <a:endParaRPr lang="en-US" dirty="0"/>
          </a:p>
        </p:txBody>
      </p:sp>
      <p:sp>
        <p:nvSpPr>
          <p:cNvPr id="4" name="Content Placeholder 2"/>
          <p:cNvSpPr txBox="1">
            <a:spLocks/>
          </p:cNvSpPr>
          <p:nvPr/>
        </p:nvSpPr>
        <p:spPr>
          <a:xfrm>
            <a:off x="3733800" y="3200400"/>
            <a:ext cx="3276600" cy="1752600"/>
          </a:xfrm>
          <a:prstGeom prst="rect">
            <a:avLst/>
          </a:prstGeom>
        </p:spPr>
        <p:txBody>
          <a:bodyPr vert="horz" lIns="91440" tIns="45720" rIns="91440" bIns="45720" rtlCol="0">
            <a:noAutofit/>
          </a:bodyPr>
          <a:lstStyle/>
          <a:p>
            <a:pPr marL="347663" lvl="0" indent="-347663">
              <a:spcBef>
                <a:spcPts val="600"/>
              </a:spcBef>
              <a:spcAft>
                <a:spcPts val="200"/>
              </a:spcAft>
              <a:buClr>
                <a:schemeClr val="tx2"/>
              </a:buClr>
              <a:buSzPct val="100000"/>
              <a:buFont typeface="Wingdings" pitchFamily="2" charset="2"/>
              <a:buChar char="§"/>
            </a:pPr>
            <a:r>
              <a:rPr lang="en-US" sz="2400" dirty="0" smtClean="0">
                <a:latin typeface="Arial" pitchFamily="34" charset="0"/>
                <a:cs typeface="Arial" pitchFamily="34" charset="0"/>
              </a:rPr>
              <a:t>Designers</a:t>
            </a:r>
          </a:p>
          <a:p>
            <a:pPr marL="347663" indent="-347663">
              <a:spcBef>
                <a:spcPts val="600"/>
              </a:spcBef>
              <a:spcAft>
                <a:spcPts val="200"/>
              </a:spcAft>
              <a:buClr>
                <a:schemeClr val="tx2"/>
              </a:buClr>
              <a:buSzPct val="100000"/>
              <a:buFont typeface="Wingdings" pitchFamily="2" charset="2"/>
              <a:buChar char="§"/>
            </a:pPr>
            <a:r>
              <a:rPr lang="en-US" sz="2400" dirty="0" smtClean="0">
                <a:latin typeface="Arial" pitchFamily="34" charset="0"/>
                <a:cs typeface="Arial" pitchFamily="34" charset="0"/>
              </a:rPr>
              <a:t>Site Admins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Developers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IT Professionals</a:t>
            </a:r>
          </a:p>
        </p:txBody>
      </p:sp>
      <p:sp>
        <p:nvSpPr>
          <p:cNvPr id="7" name="Content Placeholder 2"/>
          <p:cNvSpPr txBox="1">
            <a:spLocks/>
          </p:cNvSpPr>
          <p:nvPr/>
        </p:nvSpPr>
        <p:spPr>
          <a:xfrm>
            <a:off x="3505200" y="5791200"/>
            <a:ext cx="2819400" cy="533400"/>
          </a:xfrm>
          <a:prstGeom prst="rect">
            <a:avLst/>
          </a:prstGeom>
        </p:spPr>
        <p:txBody>
          <a:bodyPr vert="horz" lIns="91440" tIns="45720" rIns="91440" bIns="45720" rtlCol="0">
            <a:norm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Developers</a:t>
            </a:r>
          </a:p>
        </p:txBody>
      </p:sp>
      <p:sp>
        <p:nvSpPr>
          <p:cNvPr id="8" name="Content Placeholder 2"/>
          <p:cNvSpPr txBox="1">
            <a:spLocks/>
          </p:cNvSpPr>
          <p:nvPr/>
        </p:nvSpPr>
        <p:spPr>
          <a:xfrm>
            <a:off x="152400" y="1219200"/>
            <a:ext cx="3276600" cy="1752600"/>
          </a:xfrm>
          <a:prstGeom prst="rect">
            <a:avLst/>
          </a:prstGeom>
        </p:spPr>
        <p:txBody>
          <a:bodyPr vert="horz" lIns="91440" tIns="45720" rIns="91440" bIns="45720" rtlCol="0">
            <a:no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End Users</a:t>
            </a:r>
          </a:p>
          <a:p>
            <a:pPr marL="347663" indent="-347663">
              <a:spcBef>
                <a:spcPts val="600"/>
              </a:spcBef>
              <a:spcAft>
                <a:spcPts val="200"/>
              </a:spcAft>
              <a:buClr>
                <a:schemeClr val="tx2"/>
              </a:buClr>
              <a:buSzPct val="100000"/>
              <a:buFont typeface="Wingdings" pitchFamily="2" charset="2"/>
              <a:buChar char="§"/>
            </a:pPr>
            <a:r>
              <a:rPr lang="en-US" sz="2400" dirty="0" smtClean="0">
                <a:latin typeface="Arial" pitchFamily="34" charset="0"/>
                <a:cs typeface="Arial" pitchFamily="34" charset="0"/>
              </a:rPr>
              <a:t>Designers</a:t>
            </a:r>
          </a:p>
          <a:p>
            <a:pPr marL="347663" indent="-347663">
              <a:spcBef>
                <a:spcPts val="600"/>
              </a:spcBef>
              <a:spcAft>
                <a:spcPts val="200"/>
              </a:spcAft>
              <a:buClr>
                <a:schemeClr val="tx2"/>
              </a:buClr>
              <a:buSzPct val="100000"/>
              <a:buFont typeface="Wingdings" pitchFamily="2" charset="2"/>
              <a:buChar char="§"/>
            </a:pPr>
            <a:r>
              <a:rPr lang="en-US" sz="2400" dirty="0" smtClean="0">
                <a:latin typeface="Arial" pitchFamily="34" charset="0"/>
                <a:cs typeface="Arial" pitchFamily="34" charset="0"/>
              </a:rPr>
              <a:t>Site Admins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IT Professionals</a:t>
            </a:r>
          </a:p>
        </p:txBody>
      </p:sp>
      <p:pic>
        <p:nvPicPr>
          <p:cNvPr id="15" name="Picture 14" descr="ShPtDe2010_bL.png"/>
          <p:cNvPicPr>
            <a:picLocks noChangeAspect="1"/>
          </p:cNvPicPr>
          <p:nvPr/>
        </p:nvPicPr>
        <p:blipFill>
          <a:blip r:embed="rId3" cstate="print"/>
          <a:stretch>
            <a:fillRect/>
          </a:stretch>
        </p:blipFill>
        <p:spPr>
          <a:xfrm>
            <a:off x="6324600" y="3429000"/>
            <a:ext cx="2540889" cy="347472"/>
          </a:xfrm>
          <a:prstGeom prst="rect">
            <a:avLst/>
          </a:prstGeom>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589342"/>
            <a:ext cx="3128188" cy="73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505200" y="1403866"/>
            <a:ext cx="1676400" cy="954107"/>
          </a:xfrm>
          <a:prstGeom prst="rect">
            <a:avLst/>
          </a:prstGeom>
          <a:noFill/>
        </p:spPr>
        <p:txBody>
          <a:bodyPr wrap="square" rtlCol="0">
            <a:spAutoFit/>
          </a:bodyPr>
          <a:lstStyle/>
          <a:p>
            <a:r>
              <a:rPr lang="en-US" sz="2800" b="1" dirty="0" smtClean="0"/>
              <a:t>Internet</a:t>
            </a:r>
            <a:br>
              <a:rPr lang="en-US" sz="2800" b="1" dirty="0" smtClean="0"/>
            </a:br>
            <a:r>
              <a:rPr lang="en-US" sz="2800" b="1" dirty="0" smtClean="0"/>
              <a:t>Explorer</a:t>
            </a:r>
            <a:endParaRPr lang="en-US" sz="28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SharePoint Designer?</a:t>
            </a:r>
            <a:endParaRPr lang="en-US" dirty="0"/>
          </a:p>
        </p:txBody>
      </p:sp>
      <p:sp>
        <p:nvSpPr>
          <p:cNvPr id="3" name="Content Placeholder 2"/>
          <p:cNvSpPr>
            <a:spLocks noGrp="1"/>
          </p:cNvSpPr>
          <p:nvPr>
            <p:ph idx="1"/>
          </p:nvPr>
        </p:nvSpPr>
        <p:spPr>
          <a:xfrm>
            <a:off x="381000" y="1371600"/>
            <a:ext cx="2933700" cy="1371600"/>
          </a:xfrm>
        </p:spPr>
        <p:txBody>
          <a:bodyPr>
            <a:normAutofit/>
          </a:bodyPr>
          <a:lstStyle/>
          <a:p>
            <a:r>
              <a:rPr lang="en-US" sz="1800" dirty="0" smtClean="0"/>
              <a:t>SharePoint features added to FrontPage</a:t>
            </a:r>
            <a:endParaRPr lang="en-US" sz="1800" dirty="0"/>
          </a:p>
        </p:txBody>
      </p:sp>
      <p:pic>
        <p:nvPicPr>
          <p:cNvPr id="4" name="Rectangle 14338"/>
          <p:cNvPicPr>
            <a:picLocks noChangeAspect="1"/>
          </p:cNvPicPr>
          <p:nvPr/>
        </p:nvPicPr>
        <p:blipFill>
          <a:blip r:embed="rId3" cstate="print"/>
          <a:srcRect/>
          <a:stretch>
            <a:fillRect/>
          </a:stretch>
        </p:blipFill>
        <p:spPr bwMode="auto">
          <a:xfrm>
            <a:off x="685800" y="2971799"/>
            <a:ext cx="2136914" cy="2743201"/>
          </a:xfrm>
          <a:prstGeom prst="rect">
            <a:avLst/>
          </a:prstGeom>
          <a:noFill/>
          <a:ln w="9525">
            <a:noFill/>
            <a:miter lim="800000"/>
            <a:headEnd/>
            <a:tailEnd/>
          </a:ln>
        </p:spPr>
      </p:pic>
      <p:pic>
        <p:nvPicPr>
          <p:cNvPr id="5" name="Picture 3" descr="C:\Users\Asif\Documents\Personal B\Rehmani Consulting\Events\Presentation material\Resources\Pics\SPD.jpg"/>
          <p:cNvPicPr>
            <a:picLocks noChangeAspect="1" noChangeArrowheads="1"/>
          </p:cNvPicPr>
          <p:nvPr/>
        </p:nvPicPr>
        <p:blipFill>
          <a:blip r:embed="rId4" cstate="print"/>
          <a:srcRect/>
          <a:stretch>
            <a:fillRect/>
          </a:stretch>
        </p:blipFill>
        <p:spPr bwMode="auto">
          <a:xfrm>
            <a:off x="3657600" y="2971799"/>
            <a:ext cx="2372868" cy="2743200"/>
          </a:xfrm>
          <a:prstGeom prst="rect">
            <a:avLst/>
          </a:prstGeom>
          <a:noFill/>
        </p:spPr>
      </p:pic>
      <p:sp>
        <p:nvSpPr>
          <p:cNvPr id="7" name="Right Arrow 6"/>
          <p:cNvSpPr/>
          <p:nvPr/>
        </p:nvSpPr>
        <p:spPr>
          <a:xfrm>
            <a:off x="2971800" y="4114799"/>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5715000" y="4114799"/>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8200" y="5937647"/>
            <a:ext cx="7924800" cy="615553"/>
          </a:xfrm>
          <a:prstGeom prst="rect">
            <a:avLst/>
          </a:prstGeom>
          <a:noFill/>
        </p:spPr>
        <p:txBody>
          <a:bodyPr wrap="square" lIns="0" tIns="0" rIns="0" bIns="0" rtlCol="0">
            <a:spAutoFit/>
          </a:bodyPr>
          <a:lstStyle/>
          <a:p>
            <a:r>
              <a:rPr lang="en-US" sz="2000" dirty="0" smtClean="0">
                <a:solidFill>
                  <a:srgbClr val="9F002D"/>
                </a:solidFill>
              </a:rPr>
              <a:t>Note</a:t>
            </a:r>
            <a:r>
              <a:rPr lang="en-US" sz="2000" dirty="0" smtClean="0">
                <a:solidFill>
                  <a:srgbClr val="FFC000"/>
                </a:solidFill>
              </a:rPr>
              <a:t>:</a:t>
            </a:r>
          </a:p>
          <a:p>
            <a:r>
              <a:rPr lang="en-US" sz="2000" dirty="0" smtClean="0">
                <a:gradFill>
                  <a:gsLst>
                    <a:gs pos="0">
                      <a:schemeClr val="tx1"/>
                    </a:gs>
                    <a:gs pos="86000">
                      <a:schemeClr val="tx1"/>
                    </a:gs>
                  </a:gsLst>
                  <a:lin ang="5400000" scaled="0"/>
                </a:gradFill>
              </a:rPr>
              <a:t>SharePoint Designer 2010 is not compatible with SharePoint 2007</a:t>
            </a:r>
          </a:p>
        </p:txBody>
      </p:sp>
      <p:sp>
        <p:nvSpPr>
          <p:cNvPr id="10" name="Content Placeholder 2"/>
          <p:cNvSpPr txBox="1">
            <a:spLocks/>
          </p:cNvSpPr>
          <p:nvPr/>
        </p:nvSpPr>
        <p:spPr>
          <a:xfrm>
            <a:off x="3581400" y="1371600"/>
            <a:ext cx="2971800" cy="1447800"/>
          </a:xfrm>
          <a:prstGeom prst="rect">
            <a:avLst/>
          </a:prstGeom>
        </p:spPr>
        <p:txBody>
          <a:bodyPr vert="horz" lIns="91440" tIns="45720" rIns="91440" bIns="45720" rtlCol="0">
            <a:no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Built for SharePoint</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lang="en-US" noProof="0" dirty="0" smtClean="0">
                <a:latin typeface="Arial" pitchFamily="34" charset="0"/>
                <a:cs typeface="Arial" pitchFamily="34" charset="0"/>
              </a:rPr>
              <a:t>Good for Building Automated Processes directly in Production</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endParaRPr kumimoji="0" lang="en-US"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11" name="Content Placeholder 2"/>
          <p:cNvSpPr txBox="1">
            <a:spLocks/>
          </p:cNvSpPr>
          <p:nvPr/>
        </p:nvSpPr>
        <p:spPr>
          <a:xfrm>
            <a:off x="6477000" y="1371600"/>
            <a:ext cx="2667000" cy="1600200"/>
          </a:xfrm>
          <a:prstGeom prst="rect">
            <a:avLst/>
          </a:prstGeom>
        </p:spPr>
        <p:txBody>
          <a:bodyPr vert="horz" lIns="91440" tIns="45720" rIns="91440" bIns="45720" rtlCol="0">
            <a:no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Built for SharePoint</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lang="en-US" noProof="0" dirty="0" smtClean="0">
                <a:latin typeface="Arial" pitchFamily="34" charset="0"/>
                <a:cs typeface="Arial" pitchFamily="34" charset="0"/>
              </a:rPr>
              <a:t>Building Automated Processes in Dev to package for Production</a:t>
            </a:r>
            <a:endParaRPr kumimoji="0" lang="en-US"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pic>
        <p:nvPicPr>
          <p:cNvPr id="14" name="Picture 13" descr="ShPtDe2010_bL.png"/>
          <p:cNvPicPr>
            <a:picLocks noChangeAspect="1"/>
          </p:cNvPicPr>
          <p:nvPr/>
        </p:nvPicPr>
        <p:blipFill>
          <a:blip r:embed="rId5" cstate="print"/>
          <a:stretch>
            <a:fillRect/>
          </a:stretch>
        </p:blipFill>
        <p:spPr>
          <a:xfrm>
            <a:off x="6477000" y="4093463"/>
            <a:ext cx="2540889" cy="3474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SPD: Primary Tool to Customize SharePoint</a:t>
            </a:r>
            <a:endParaRPr lang="en-US" dirty="0"/>
          </a:p>
        </p:txBody>
      </p:sp>
      <p:graphicFrame>
        <p:nvGraphicFramePr>
          <p:cNvPr id="8" name="Content Placeholder 7"/>
          <p:cNvGraphicFramePr>
            <a:graphicFrameLocks noGrp="1"/>
          </p:cNvGraphicFramePr>
          <p:nvPr>
            <p:ph idx="1"/>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What’s new with SharePoint Designer 2010</a:t>
            </a:r>
          </a:p>
          <a:p>
            <a:pPr>
              <a:buFont typeface="Wingdings" pitchFamily="2" charset="2"/>
              <a:buChar char="Ø"/>
            </a:pPr>
            <a:r>
              <a:rPr lang="en-US" dirty="0" smtClean="0"/>
              <a:t>SharePoint Designer 2010’s User Interface</a:t>
            </a:r>
          </a:p>
          <a:p>
            <a:r>
              <a:rPr lang="en-US" dirty="0"/>
              <a:t>Master Pages Included Out of The Box</a:t>
            </a:r>
          </a:p>
          <a:p>
            <a:r>
              <a:rPr lang="en-US" dirty="0" smtClean="0"/>
              <a:t>Managing Site Permissions</a:t>
            </a:r>
          </a:p>
          <a:p>
            <a:r>
              <a:rPr lang="en-US" dirty="0"/>
              <a:t>Creating Custom Actions</a:t>
            </a:r>
          </a:p>
          <a:p>
            <a:r>
              <a:rPr lang="en-US" dirty="0" smtClean="0"/>
              <a:t>Restricting SharePoint Designer</a:t>
            </a:r>
          </a:p>
        </p:txBody>
      </p:sp>
    </p:spTree>
    <p:extLst>
      <p:ext uri="{BB962C8B-B14F-4D97-AF65-F5344CB8AC3E}">
        <p14:creationId xmlns:p14="http://schemas.microsoft.com/office/powerpoint/2010/main" val="3344068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Designer (SPD) 2010</a:t>
            </a:r>
            <a:endParaRPr lang="en-US" dirty="0"/>
          </a:p>
        </p:txBody>
      </p:sp>
      <p:sp>
        <p:nvSpPr>
          <p:cNvPr id="3" name="Text Placeholder 2"/>
          <p:cNvSpPr>
            <a:spLocks noGrp="1"/>
          </p:cNvSpPr>
          <p:nvPr>
            <p:ph idx="1"/>
          </p:nvPr>
        </p:nvSpPr>
        <p:spPr/>
        <p:txBody>
          <a:bodyPr/>
          <a:lstStyle/>
          <a:p>
            <a:r>
              <a:rPr lang="en-US" dirty="0" smtClean="0"/>
              <a:t>SPD shell’s focus on SharePoint </a:t>
            </a:r>
            <a:br>
              <a:rPr lang="en-US" dirty="0" smtClean="0"/>
            </a:br>
            <a:r>
              <a:rPr lang="en-US" dirty="0" smtClean="0"/>
              <a:t>functionality &amp; features</a:t>
            </a:r>
          </a:p>
          <a:p>
            <a:r>
              <a:rPr lang="en-US" dirty="0" smtClean="0"/>
              <a:t>SPD 2010 is not compatible w/ SharePoint 2007</a:t>
            </a:r>
          </a:p>
        </p:txBody>
      </p:sp>
      <p:grpSp>
        <p:nvGrpSpPr>
          <p:cNvPr id="11" name="Group 10"/>
          <p:cNvGrpSpPr/>
          <p:nvPr/>
        </p:nvGrpSpPr>
        <p:grpSpPr>
          <a:xfrm>
            <a:off x="430900" y="3116763"/>
            <a:ext cx="8261812" cy="3665037"/>
            <a:chOff x="430900" y="3116763"/>
            <a:chExt cx="8261812" cy="3665037"/>
          </a:xfrm>
        </p:grpSpPr>
        <p:pic>
          <p:nvPicPr>
            <p:cNvPr id="13" name="Picture 2"/>
            <p:cNvPicPr>
              <a:picLocks noChangeAspect="1" noChangeArrowheads="1"/>
            </p:cNvPicPr>
            <p:nvPr/>
          </p:nvPicPr>
          <p:blipFill>
            <a:blip r:embed="rId3" cstate="print"/>
            <a:srcRect/>
            <a:stretch>
              <a:fillRect/>
            </a:stretch>
          </p:blipFill>
          <p:spPr bwMode="auto">
            <a:xfrm>
              <a:off x="430900" y="3116763"/>
              <a:ext cx="1909133" cy="3243671"/>
            </a:xfrm>
            <a:prstGeom prst="rect">
              <a:avLst/>
            </a:prstGeom>
            <a:ln>
              <a:noFill/>
            </a:ln>
            <a:effectLst>
              <a:outerShdw blurRad="292100" dist="139700" dir="2700000" algn="tl" rotWithShape="0">
                <a:srgbClr val="333333">
                  <a:alpha val="65000"/>
                </a:srgbClr>
              </a:outerShdw>
            </a:effectLst>
          </p:spPr>
        </p:pic>
        <p:sp>
          <p:nvSpPr>
            <p:cNvPr id="14" name="TextBox 13"/>
            <p:cNvSpPr txBox="1"/>
            <p:nvPr/>
          </p:nvSpPr>
          <p:spPr>
            <a:xfrm>
              <a:off x="430900" y="6363818"/>
              <a:ext cx="1558816" cy="338553"/>
            </a:xfrm>
            <a:prstGeom prst="rect">
              <a:avLst/>
            </a:prstGeom>
            <a:noFill/>
          </p:spPr>
          <p:txBody>
            <a:bodyPr wrap="square" rtlCol="0">
              <a:spAutoFit/>
            </a:bodyPr>
            <a:lstStyle/>
            <a:p>
              <a:pPr algn="ctr"/>
              <a:r>
                <a:rPr lang="en-US" sz="1600" dirty="0" smtClean="0">
                  <a:solidFill>
                    <a:schemeClr val="bg1"/>
                  </a:solidFill>
                </a:rPr>
                <a:t>SPD 2007</a:t>
              </a:r>
              <a:endParaRPr lang="en-US" sz="1600" dirty="0">
                <a:solidFill>
                  <a:schemeClr val="bg1"/>
                </a:solidFill>
              </a:endParaRPr>
            </a:p>
          </p:txBody>
        </p:sp>
        <p:sp>
          <p:nvSpPr>
            <p:cNvPr id="15" name="TextBox 14"/>
            <p:cNvSpPr txBox="1"/>
            <p:nvPr/>
          </p:nvSpPr>
          <p:spPr>
            <a:xfrm>
              <a:off x="3793578" y="6443247"/>
              <a:ext cx="4899134" cy="338553"/>
            </a:xfrm>
            <a:prstGeom prst="rect">
              <a:avLst/>
            </a:prstGeom>
            <a:noFill/>
          </p:spPr>
          <p:txBody>
            <a:bodyPr wrap="square" rtlCol="0">
              <a:spAutoFit/>
            </a:bodyPr>
            <a:lstStyle/>
            <a:p>
              <a:pPr algn="ctr"/>
              <a:r>
                <a:rPr lang="en-US" sz="1600" dirty="0" smtClean="0">
                  <a:solidFill>
                    <a:schemeClr val="bg1"/>
                  </a:solidFill>
                </a:rPr>
                <a:t>SPD 2010</a:t>
              </a:r>
              <a:endParaRPr lang="en-US" sz="1600" dirty="0">
                <a:solidFill>
                  <a:schemeClr val="bg1"/>
                </a:solidFill>
              </a:endParaRPr>
            </a:p>
          </p:txBody>
        </p:sp>
        <p:sp>
          <p:nvSpPr>
            <p:cNvPr id="16" name="Right Arrow 15"/>
            <p:cNvSpPr/>
            <p:nvPr/>
          </p:nvSpPr>
          <p:spPr bwMode="auto">
            <a:xfrm>
              <a:off x="2362200" y="3561645"/>
              <a:ext cx="1752600" cy="1875799"/>
            </a:xfrm>
            <a:prstGeom prst="rightArrow">
              <a:avLst>
                <a:gd name="adj1" fmla="val 50000"/>
                <a:gd name="adj2" fmla="val 35185"/>
              </a:avLst>
            </a:prstGeom>
            <a:solidFill>
              <a:schemeClr val="accent6">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effectLst>
                    <a:outerShdw blurRad="38100" dist="38100" dir="2700000" algn="tl">
                      <a:srgbClr val="000000">
                        <a:alpha val="43137"/>
                      </a:srgbClr>
                    </a:outerShdw>
                  </a:effectLst>
                  <a:latin typeface="Segoe" pitchFamily="34" charset="0"/>
                </a:rPr>
                <a:t>New UI focused</a:t>
              </a:r>
              <a:br>
                <a:rPr lang="en-US" sz="1400" dirty="0" smtClean="0">
                  <a:solidFill>
                    <a:srgbClr val="FFFFFF"/>
                  </a:solidFill>
                  <a:effectLst>
                    <a:outerShdw blurRad="38100" dist="38100" dir="2700000" algn="tl">
                      <a:srgbClr val="000000">
                        <a:alpha val="43137"/>
                      </a:srgbClr>
                    </a:outerShdw>
                  </a:effectLst>
                  <a:latin typeface="Segoe" pitchFamily="34" charset="0"/>
                </a:rPr>
              </a:br>
              <a:r>
                <a:rPr lang="en-US" sz="1400" dirty="0" smtClean="0">
                  <a:solidFill>
                    <a:srgbClr val="FFFFFF"/>
                  </a:solidFill>
                  <a:effectLst>
                    <a:outerShdw blurRad="38100" dist="38100" dir="2700000" algn="tl">
                      <a:srgbClr val="000000">
                        <a:alpha val="43137"/>
                      </a:srgbClr>
                    </a:outerShdw>
                  </a:effectLst>
                  <a:latin typeface="Segoe" pitchFamily="34" charset="0"/>
                </a:rPr>
                <a:t>on SP Objects</a:t>
              </a: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9560" y="3116763"/>
            <a:ext cx="4593152" cy="32517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Designer Backstage</a:t>
            </a:r>
            <a:endParaRPr lang="en-US" dirty="0"/>
          </a:p>
        </p:txBody>
      </p:sp>
      <p:sp>
        <p:nvSpPr>
          <p:cNvPr id="3" name="Content Placeholder 2"/>
          <p:cNvSpPr>
            <a:spLocks noGrp="1"/>
          </p:cNvSpPr>
          <p:nvPr>
            <p:ph idx="1"/>
          </p:nvPr>
        </p:nvSpPr>
        <p:spPr/>
        <p:txBody>
          <a:bodyPr/>
          <a:lstStyle/>
          <a:p>
            <a:r>
              <a:rPr lang="en-US" dirty="0" smtClean="0"/>
              <a:t>Backstage is now prevalent all throughout the Office 2010 applications</a:t>
            </a:r>
          </a:p>
          <a:p>
            <a:r>
              <a:rPr lang="en-US" dirty="0" smtClean="0"/>
              <a:t>Use SharePoint Designer Backstage to take actions at the site level</a:t>
            </a:r>
          </a:p>
          <a:p>
            <a:pPr lvl="1"/>
            <a:r>
              <a:rPr lang="en-US" dirty="0" smtClean="0"/>
              <a:t>Create and open sites</a:t>
            </a:r>
          </a:p>
          <a:p>
            <a:pPr lvl="1"/>
            <a:r>
              <a:rPr lang="en-US" dirty="0" smtClean="0"/>
              <a:t>Create pages and other items</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810000"/>
            <a:ext cx="7772400" cy="26489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32" y="1165990"/>
            <a:ext cx="7847013" cy="55553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User Experience</a:t>
            </a:r>
            <a:endParaRPr lang="en-US" dirty="0"/>
          </a:p>
        </p:txBody>
      </p:sp>
      <p:sp>
        <p:nvSpPr>
          <p:cNvPr id="8" name="Rounded Rectangle 7"/>
          <p:cNvSpPr/>
          <p:nvPr/>
        </p:nvSpPr>
        <p:spPr>
          <a:xfrm>
            <a:off x="457200" y="1295400"/>
            <a:ext cx="6172200" cy="83820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6705600" y="1524000"/>
            <a:ext cx="1066800" cy="369332"/>
          </a:xfrm>
          <a:prstGeom prst="rect">
            <a:avLst/>
          </a:prstGeom>
          <a:noFill/>
        </p:spPr>
        <p:txBody>
          <a:bodyPr wrap="square" rtlCol="0">
            <a:spAutoFit/>
          </a:bodyPr>
          <a:lstStyle/>
          <a:p>
            <a:r>
              <a:rPr lang="en-US" b="1" dirty="0" smtClean="0">
                <a:solidFill>
                  <a:srgbClr val="9F002D"/>
                </a:solidFill>
              </a:rPr>
              <a:t>Ribbon</a:t>
            </a:r>
            <a:endParaRPr lang="en-US" b="1" dirty="0">
              <a:solidFill>
                <a:srgbClr val="9F002D"/>
              </a:solidFill>
            </a:endParaRPr>
          </a:p>
        </p:txBody>
      </p:sp>
      <p:sp>
        <p:nvSpPr>
          <p:cNvPr id="10" name="Rounded Rectangle 9"/>
          <p:cNvSpPr/>
          <p:nvPr/>
        </p:nvSpPr>
        <p:spPr>
          <a:xfrm>
            <a:off x="2133600" y="2286000"/>
            <a:ext cx="6553200" cy="4038600"/>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TextBox 10"/>
          <p:cNvSpPr txBox="1"/>
          <p:nvPr/>
        </p:nvSpPr>
        <p:spPr>
          <a:xfrm>
            <a:off x="6096000" y="6324600"/>
            <a:ext cx="2362200" cy="369332"/>
          </a:xfrm>
          <a:prstGeom prst="rect">
            <a:avLst/>
          </a:prstGeom>
          <a:noFill/>
        </p:spPr>
        <p:txBody>
          <a:bodyPr wrap="square" rtlCol="0">
            <a:spAutoFit/>
          </a:bodyPr>
          <a:lstStyle/>
          <a:p>
            <a:r>
              <a:rPr lang="en-US" b="1" dirty="0" smtClean="0">
                <a:solidFill>
                  <a:srgbClr val="00B050"/>
                </a:solidFill>
              </a:rPr>
              <a:t>Summary Page</a:t>
            </a:r>
            <a:endParaRPr lang="en-US" b="1" dirty="0">
              <a:solidFill>
                <a:srgbClr val="00B050"/>
              </a:solidFill>
            </a:endParaRPr>
          </a:p>
        </p:txBody>
      </p:sp>
      <p:sp>
        <p:nvSpPr>
          <p:cNvPr id="12" name="Rounded Rectangle 11"/>
          <p:cNvSpPr/>
          <p:nvPr/>
        </p:nvSpPr>
        <p:spPr>
          <a:xfrm>
            <a:off x="457200" y="2191694"/>
            <a:ext cx="1600200" cy="2685106"/>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TextBox 12"/>
          <p:cNvSpPr txBox="1"/>
          <p:nvPr/>
        </p:nvSpPr>
        <p:spPr>
          <a:xfrm>
            <a:off x="533400" y="4876800"/>
            <a:ext cx="1371600" cy="646331"/>
          </a:xfrm>
          <a:prstGeom prst="rect">
            <a:avLst/>
          </a:prstGeom>
          <a:noFill/>
        </p:spPr>
        <p:txBody>
          <a:bodyPr wrap="square" rtlCol="0">
            <a:spAutoFit/>
          </a:bodyPr>
          <a:lstStyle/>
          <a:p>
            <a:r>
              <a:rPr lang="en-US" b="1" dirty="0" smtClean="0">
                <a:solidFill>
                  <a:srgbClr val="00B0F0"/>
                </a:solidFill>
              </a:rPr>
              <a:t>Navigation Pane</a:t>
            </a:r>
            <a:endParaRPr lang="en-US" b="1" dirty="0">
              <a:solidFill>
                <a:srgbClr val="00B0F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p:properties xmlns:p="http://schemas.microsoft.com/office/2006/metadata/properties" xmlns:xsi="http://www.w3.org/2001/XMLSchema-instance">
  <documentManagement>
    <_dlc_DocId xmlns="c83d3ea4-1015-4b4b-bfa9-09fbcd7aa64d">3CC2HQU7XWNV-41-18</_dlc_DocId>
    <_dlc_DocIdUrl xmlns="c83d3ea4-1015-4b4b-bfa9-09fbcd7aa64d">
      <Url>http://intranet.sharepointblackops.com/Courses/2010-SharePointDesigner/_layouts/DocIdRedir.aspx?ID=3CC2HQU7XWNV-41-18</Url>
      <Description>3CC2HQU7XWNV-41-18</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34F371A5D7D7DE4A8979C003A11B1BB6" ma:contentTypeVersion="0" ma:contentTypeDescription="Create a new document." ma:contentTypeScope="" ma:versionID="b1c18d612d2d1f0016585f32229c1ae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file>

<file path=customXml/itemProps2.xml><?xml version="1.0" encoding="utf-8"?>
<ds:datastoreItem xmlns:ds="http://schemas.openxmlformats.org/officeDocument/2006/customXml" ds:itemID="{8865FC99-B6BD-4E98-8312-F4F432C217EA}"/>
</file>

<file path=customXml/itemProps3.xml><?xml version="1.0" encoding="utf-8"?>
<ds:datastoreItem xmlns:ds="http://schemas.openxmlformats.org/officeDocument/2006/customXml" ds:itemID="{A5547237-B119-45CA-BEFC-A2DA2BDB03E7}">
  <ds:schemaRefs>
    <ds:schemaRef ds:uri="c83d3ea4-1015-4b4b-bfa9-09fbcd7aa64d"/>
    <ds:schemaRef ds:uri="http://www.w3.org/XML/1998/namespace"/>
    <ds:schemaRef ds:uri="http://purl.org/dc/elements/1.1/"/>
    <ds:schemaRef ds:uri="http://schemas.openxmlformats.org/package/2006/metadata/core-properties"/>
    <ds:schemaRef ds:uri="http://schemas.microsoft.com/office/infopath/2007/PartnerControls"/>
    <ds:schemaRef ds:uri="http://purl.org/dc/dcmitype/"/>
    <ds:schemaRef ds:uri="http://purl.org/dc/terms/"/>
    <ds:schemaRef ds:uri="http://schemas.microsoft.com/office/2006/documentManagement/types"/>
    <ds:schemaRef ds:uri="http://schemas.microsoft.com/office/2006/metadata/properties"/>
  </ds:schemaRefs>
</ds:datastoreItem>
</file>

<file path=customXml/itemProps4.xml><?xml version="1.0" encoding="utf-8"?>
<ds:datastoreItem xmlns:ds="http://schemas.openxmlformats.org/officeDocument/2006/customXml" ds:itemID="{9883F231-780E-4AFD-B8C6-4C1CAEC24CBF}"/>
</file>

<file path=customXml/itemProps5.xml><?xml version="1.0" encoding="utf-8"?>
<ds:datastoreItem xmlns:ds="http://schemas.openxmlformats.org/officeDocument/2006/customXml" ds:itemID="{A5547237-B119-45CA-BEFC-A2DA2BDB03E7}"/>
</file>

<file path=docProps/app.xml><?xml version="1.0" encoding="utf-8"?>
<Properties xmlns="http://schemas.openxmlformats.org/officeDocument/2006/extended-properties" xmlns:vt="http://schemas.openxmlformats.org/officeDocument/2006/docPropsVTypes">
  <Template>CPT_PresentationTemplate</Template>
  <TotalTime>3236</TotalTime>
  <Words>2274</Words>
  <Application>Microsoft Office PowerPoint</Application>
  <PresentationFormat>On-screen Show (4:3)</PresentationFormat>
  <Paragraphs>312</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CPT_PresentationTemplate</vt:lpstr>
      <vt:lpstr>Introducing  SharePoint Designer 2010</vt:lpstr>
      <vt:lpstr>Agenda</vt:lpstr>
      <vt:lpstr>Ways to Customize SharePoint Sites</vt:lpstr>
      <vt:lpstr>What is SharePoint Designer?</vt:lpstr>
      <vt:lpstr>SPD: Primary Tool to Customize SharePoint</vt:lpstr>
      <vt:lpstr>Agenda</vt:lpstr>
      <vt:lpstr>SharePoint Designer (SPD) 2010</vt:lpstr>
      <vt:lpstr>SharePoint Designer Backstage</vt:lpstr>
      <vt:lpstr>User Experience</vt:lpstr>
      <vt:lpstr>Navigation Pane</vt:lpstr>
      <vt:lpstr>Ribbon</vt:lpstr>
      <vt:lpstr>Summary Page</vt:lpstr>
      <vt:lpstr>DEMO</vt:lpstr>
      <vt:lpstr>Lists and Libraries</vt:lpstr>
      <vt:lpstr>All Files View</vt:lpstr>
      <vt:lpstr>Site Pages</vt:lpstr>
      <vt:lpstr>Agenda</vt:lpstr>
      <vt:lpstr>Master Pages</vt:lpstr>
      <vt:lpstr>DEMO</vt:lpstr>
      <vt:lpstr>Agenda</vt:lpstr>
      <vt:lpstr>Managing Site Permissions</vt:lpstr>
      <vt:lpstr>Light Up with User Custom Actions</vt:lpstr>
      <vt:lpstr>DEMO</vt:lpstr>
      <vt:lpstr>Agenda</vt:lpstr>
      <vt:lpstr>Restricting SharePoint Designer</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SharePoint Designer 2010</dc:title>
  <dc:creator>Asif</dc:creator>
  <cp:lastModifiedBy>Ted Pattison</cp:lastModifiedBy>
  <cp:revision>97</cp:revision>
  <cp:lastPrinted>2010-03-29T15:02:56Z</cp:lastPrinted>
  <dcterms:created xsi:type="dcterms:W3CDTF">2009-11-03T16:51:52Z</dcterms:created>
  <dcterms:modified xsi:type="dcterms:W3CDTF">2012-04-12T14:02:01Z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0x01010034F371A5D7D7DE4A8979C003A11B1BB6</vt:lpwstr>
  </property>
  <property fmtid="{D5CDD505-2E9C-101B-9397-08002B2CF9AE}" pid="4" name="_dlc_DocIdItemGuid">
    <vt:lpwstr>4c3e9be3-8c57-459b-8d8a-b60170011fcd</vt:lpwstr>
  </property>
</Properties>
</file>