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31"/>
  </p:notesMasterIdLst>
  <p:handoutMasterIdLst>
    <p:handoutMasterId r:id="rId32"/>
  </p:handoutMasterIdLst>
  <p:sldIdLst>
    <p:sldId id="256" r:id="rId7"/>
    <p:sldId id="257" r:id="rId8"/>
    <p:sldId id="305" r:id="rId9"/>
    <p:sldId id="308" r:id="rId10"/>
    <p:sldId id="309" r:id="rId11"/>
    <p:sldId id="319" r:id="rId12"/>
    <p:sldId id="297" r:id="rId13"/>
    <p:sldId id="299" r:id="rId14"/>
    <p:sldId id="303" r:id="rId15"/>
    <p:sldId id="310" r:id="rId16"/>
    <p:sldId id="320" r:id="rId17"/>
    <p:sldId id="298" r:id="rId18"/>
    <p:sldId id="304" r:id="rId19"/>
    <p:sldId id="311" r:id="rId20"/>
    <p:sldId id="321" r:id="rId21"/>
    <p:sldId id="312" r:id="rId22"/>
    <p:sldId id="276" r:id="rId23"/>
    <p:sldId id="314" r:id="rId24"/>
    <p:sldId id="322" r:id="rId25"/>
    <p:sldId id="317" r:id="rId26"/>
    <p:sldId id="313" r:id="rId27"/>
    <p:sldId id="315" r:id="rId28"/>
    <p:sldId id="316" r:id="rId29"/>
    <p:sldId id="323"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63697" autoAdjust="0"/>
  </p:normalViewPr>
  <p:slideViewPr>
    <p:cSldViewPr>
      <p:cViewPr varScale="1">
        <p:scale>
          <a:sx n="58" d="100"/>
          <a:sy n="58" d="100"/>
        </p:scale>
        <p:origin x="-1926" y="-90"/>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notesViewPr>
    <p:cSldViewPr>
      <p:cViewPr varScale="1">
        <p:scale>
          <a:sx n="56" d="100"/>
          <a:sy n="56" d="100"/>
        </p:scale>
        <p:origin x="-248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35" Type="http://schemas.openxmlformats.org/officeDocument/2006/relationships/theme" Target="theme/theme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8"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ED2A75-A4A2-4FC2-81CC-5E5715D6E5C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nl-NL"/>
        </a:p>
      </dgm:t>
    </dgm:pt>
    <dgm:pt modelId="{05F31731-55B1-4A6B-9F28-E3BB2EDAA313}">
      <dgm:prSet phldrT="[Text]" custT="1"/>
      <dgm:spPr/>
      <dgm:t>
        <a:bodyPr/>
        <a:lstStyle/>
        <a:p>
          <a:r>
            <a:rPr lang="en-US" sz="1200" dirty="0" err="1" smtClean="0"/>
            <a:t>BaseXsltData</a:t>
          </a:r>
          <a:r>
            <a:rPr lang="en-US" sz="1200" dirty="0" smtClean="0"/>
            <a:t/>
          </a:r>
          <a:br>
            <a:rPr lang="en-US" sz="1200" dirty="0" smtClean="0"/>
          </a:br>
          <a:r>
            <a:rPr lang="en-US" sz="1200" dirty="0" err="1" smtClean="0"/>
            <a:t>WebPart</a:t>
          </a:r>
          <a:endParaRPr lang="nl-NL" sz="1200" dirty="0"/>
        </a:p>
      </dgm:t>
    </dgm:pt>
    <dgm:pt modelId="{FC8C9F8F-5364-4D72-8DEC-9722B4B9370D}" type="parTrans" cxnId="{8D80DA83-2A0A-49E4-AC49-BB202385751B}">
      <dgm:prSet/>
      <dgm:spPr/>
      <dgm:t>
        <a:bodyPr/>
        <a:lstStyle/>
        <a:p>
          <a:endParaRPr lang="nl-NL" sz="4000"/>
        </a:p>
      </dgm:t>
    </dgm:pt>
    <dgm:pt modelId="{FDADAF4B-E68B-47B5-B879-500966ADB40D}" type="sibTrans" cxnId="{8D80DA83-2A0A-49E4-AC49-BB202385751B}">
      <dgm:prSet/>
      <dgm:spPr/>
      <dgm:t>
        <a:bodyPr/>
        <a:lstStyle/>
        <a:p>
          <a:endParaRPr lang="nl-NL" sz="1600"/>
        </a:p>
      </dgm:t>
    </dgm:pt>
    <dgm:pt modelId="{6227B35D-533D-441B-B9DB-5DA122D6DA58}">
      <dgm:prSet phldrT="[Text]" custT="1"/>
      <dgm:spPr/>
      <dgm:t>
        <a:bodyPr/>
        <a:lstStyle/>
        <a:p>
          <a:r>
            <a:rPr lang="en-US" sz="1200" dirty="0" err="1" smtClean="0"/>
            <a:t>DataForm</a:t>
          </a:r>
          <a:r>
            <a:rPr lang="en-US" sz="1200" dirty="0" smtClean="0"/>
            <a:t/>
          </a:r>
          <a:br>
            <a:rPr lang="en-US" sz="1200" dirty="0" smtClean="0"/>
          </a:br>
          <a:r>
            <a:rPr lang="en-US" sz="1200" dirty="0" err="1" smtClean="0"/>
            <a:t>WebPart</a:t>
          </a:r>
          <a:r>
            <a:rPr lang="en-US" sz="1200" dirty="0" smtClean="0"/>
            <a:t> (V3)</a:t>
          </a:r>
          <a:endParaRPr lang="nl-NL" sz="1200" dirty="0"/>
        </a:p>
      </dgm:t>
    </dgm:pt>
    <dgm:pt modelId="{5877A922-F317-4623-AC0D-7C48E3B7A0A9}" type="parTrans" cxnId="{1D79D2DA-AB86-4755-894B-E29DDFC1F94A}">
      <dgm:prSet/>
      <dgm:spPr/>
      <dgm:t>
        <a:bodyPr/>
        <a:lstStyle/>
        <a:p>
          <a:endParaRPr lang="nl-NL" sz="4000"/>
        </a:p>
      </dgm:t>
    </dgm:pt>
    <dgm:pt modelId="{0CEAA15F-9A1E-49F8-8161-93708C0AD005}" type="sibTrans" cxnId="{1D79D2DA-AB86-4755-894B-E29DDFC1F94A}">
      <dgm:prSet/>
      <dgm:spPr/>
      <dgm:t>
        <a:bodyPr/>
        <a:lstStyle/>
        <a:p>
          <a:endParaRPr lang="nl-NL" sz="1600"/>
        </a:p>
      </dgm:t>
    </dgm:pt>
    <dgm:pt modelId="{051A961E-1012-4A67-B23F-4847087E037E}">
      <dgm:prSet phldrT="[Text]" custT="1"/>
      <dgm:spPr/>
      <dgm:t>
        <a:bodyPr/>
        <a:lstStyle/>
        <a:p>
          <a:r>
            <a:rPr lang="en-US" sz="1200" dirty="0" err="1" smtClean="0"/>
            <a:t>BaseXsltList</a:t>
          </a:r>
          <a:r>
            <a:rPr lang="en-US" sz="1200" dirty="0" smtClean="0"/>
            <a:t/>
          </a:r>
          <a:br>
            <a:rPr lang="en-US" sz="1200" dirty="0" smtClean="0"/>
          </a:br>
          <a:r>
            <a:rPr lang="en-US" sz="1200" dirty="0" err="1" smtClean="0"/>
            <a:t>WebPart</a:t>
          </a:r>
          <a:r>
            <a:rPr lang="en-US" sz="1200" dirty="0" smtClean="0"/>
            <a:t> (v4)</a:t>
          </a:r>
          <a:endParaRPr lang="nl-NL" sz="1200" dirty="0"/>
        </a:p>
      </dgm:t>
    </dgm:pt>
    <dgm:pt modelId="{9EACA72F-01C4-4C68-9EF7-E605A8420633}" type="parTrans" cxnId="{B0E678BA-5714-4747-A2DA-0C69F26B170B}">
      <dgm:prSet/>
      <dgm:spPr/>
      <dgm:t>
        <a:bodyPr/>
        <a:lstStyle/>
        <a:p>
          <a:endParaRPr lang="nl-NL" sz="4000"/>
        </a:p>
      </dgm:t>
    </dgm:pt>
    <dgm:pt modelId="{E01BEB47-268B-45AA-8E92-1278F3C43DC6}" type="sibTrans" cxnId="{B0E678BA-5714-4747-A2DA-0C69F26B170B}">
      <dgm:prSet/>
      <dgm:spPr/>
      <dgm:t>
        <a:bodyPr/>
        <a:lstStyle/>
        <a:p>
          <a:endParaRPr lang="nl-NL" sz="1600"/>
        </a:p>
      </dgm:t>
    </dgm:pt>
    <dgm:pt modelId="{1C8A6532-5A14-43AB-8C61-F8F49117141B}">
      <dgm:prSet phldrT="[Text]" custT="1"/>
      <dgm:spPr/>
      <dgm:t>
        <a:bodyPr/>
        <a:lstStyle/>
        <a:p>
          <a:r>
            <a:rPr lang="en-US" sz="1200" dirty="0" err="1" smtClean="0"/>
            <a:t>DataView</a:t>
          </a:r>
          <a:r>
            <a:rPr lang="en-US" sz="1200" dirty="0" smtClean="0"/>
            <a:t/>
          </a:r>
          <a:br>
            <a:rPr lang="en-US" sz="1200" dirty="0" smtClean="0"/>
          </a:br>
          <a:r>
            <a:rPr lang="en-US" sz="1200" dirty="0" err="1" smtClean="0"/>
            <a:t>WebPart</a:t>
          </a:r>
          <a:r>
            <a:rPr lang="en-US" sz="1200" dirty="0" smtClean="0"/>
            <a:t> (V2)</a:t>
          </a:r>
          <a:endParaRPr lang="nl-NL" sz="1200" dirty="0"/>
        </a:p>
      </dgm:t>
    </dgm:pt>
    <dgm:pt modelId="{E795C5AE-F634-4272-B9CC-16730D7CF274}" type="parTrans" cxnId="{9691931B-BFA9-435F-9E5D-2469FB469665}">
      <dgm:prSet/>
      <dgm:spPr/>
      <dgm:t>
        <a:bodyPr/>
        <a:lstStyle/>
        <a:p>
          <a:endParaRPr lang="nl-NL" sz="4000"/>
        </a:p>
      </dgm:t>
    </dgm:pt>
    <dgm:pt modelId="{FF750BC9-4853-46F2-819C-B925713529B3}" type="sibTrans" cxnId="{9691931B-BFA9-435F-9E5D-2469FB469665}">
      <dgm:prSet/>
      <dgm:spPr/>
      <dgm:t>
        <a:bodyPr/>
        <a:lstStyle/>
        <a:p>
          <a:endParaRPr lang="nl-NL" sz="1600"/>
        </a:p>
      </dgm:t>
    </dgm:pt>
    <dgm:pt modelId="{CCCBAC2D-BFF3-49DC-9646-94FA886DE740}">
      <dgm:prSet phldrT="[Text]" custT="1"/>
      <dgm:spPr/>
      <dgm:t>
        <a:bodyPr/>
        <a:lstStyle/>
        <a:p>
          <a:r>
            <a:rPr lang="en-US" sz="1200" dirty="0" err="1" smtClean="0"/>
            <a:t>XsltListForm</a:t>
          </a:r>
          <a:r>
            <a:rPr lang="en-US" sz="1200" dirty="0" smtClean="0"/>
            <a:t/>
          </a:r>
          <a:br>
            <a:rPr lang="en-US" sz="1200" dirty="0" smtClean="0"/>
          </a:br>
          <a:r>
            <a:rPr lang="en-US" sz="1200" dirty="0" err="1" smtClean="0"/>
            <a:t>WebPart</a:t>
          </a:r>
          <a:r>
            <a:rPr lang="en-US" sz="1200" dirty="0" smtClean="0"/>
            <a:t> (V4)</a:t>
          </a:r>
          <a:endParaRPr lang="nl-NL" sz="1200" dirty="0"/>
        </a:p>
      </dgm:t>
    </dgm:pt>
    <dgm:pt modelId="{F87F1C2D-9B48-4C3C-89CD-A216C98111BD}" type="parTrans" cxnId="{A7CEDF75-CA00-440B-ABE3-8AEE1DC39243}">
      <dgm:prSet/>
      <dgm:spPr/>
      <dgm:t>
        <a:bodyPr/>
        <a:lstStyle/>
        <a:p>
          <a:endParaRPr lang="nl-NL" sz="4000"/>
        </a:p>
      </dgm:t>
    </dgm:pt>
    <dgm:pt modelId="{61C6A14E-2854-4598-9D67-0A54E2A01482}" type="sibTrans" cxnId="{A7CEDF75-CA00-440B-ABE3-8AEE1DC39243}">
      <dgm:prSet/>
      <dgm:spPr/>
      <dgm:t>
        <a:bodyPr/>
        <a:lstStyle/>
        <a:p>
          <a:endParaRPr lang="nl-NL" sz="1600"/>
        </a:p>
      </dgm:t>
    </dgm:pt>
    <dgm:pt modelId="{198DA0DE-4433-44DA-9986-79904258E383}">
      <dgm:prSet phldrT="[Text]" custT="1"/>
      <dgm:spPr/>
      <dgm:t>
        <a:bodyPr/>
        <a:lstStyle/>
        <a:p>
          <a:r>
            <a:rPr lang="en-US" sz="1200" dirty="0" err="1" smtClean="0"/>
            <a:t>XsltListView</a:t>
          </a:r>
          <a:r>
            <a:rPr lang="en-US" sz="1200" dirty="0" smtClean="0"/>
            <a:t/>
          </a:r>
          <a:br>
            <a:rPr lang="en-US" sz="1200" dirty="0" smtClean="0"/>
          </a:br>
          <a:r>
            <a:rPr lang="en-US" sz="1200" dirty="0" err="1" smtClean="0"/>
            <a:t>WebPart</a:t>
          </a:r>
          <a:r>
            <a:rPr lang="en-US" sz="1200" dirty="0" smtClean="0"/>
            <a:t> (V4)</a:t>
          </a:r>
          <a:endParaRPr lang="nl-NL" sz="1200" dirty="0"/>
        </a:p>
      </dgm:t>
    </dgm:pt>
    <dgm:pt modelId="{D68B03D7-60CF-4DCD-A002-19C283018FFB}" type="parTrans" cxnId="{A7EC41D6-A67F-4F0D-BED5-75AE18087262}">
      <dgm:prSet/>
      <dgm:spPr/>
      <dgm:t>
        <a:bodyPr/>
        <a:lstStyle/>
        <a:p>
          <a:endParaRPr lang="nl-NL" sz="4000"/>
        </a:p>
      </dgm:t>
    </dgm:pt>
    <dgm:pt modelId="{2496B7B2-836D-4C29-B5DA-281E5E723ED9}" type="sibTrans" cxnId="{A7EC41D6-A67F-4F0D-BED5-75AE18087262}">
      <dgm:prSet/>
      <dgm:spPr/>
      <dgm:t>
        <a:bodyPr/>
        <a:lstStyle/>
        <a:p>
          <a:endParaRPr lang="nl-NL" sz="1600"/>
        </a:p>
      </dgm:t>
    </dgm:pt>
    <dgm:pt modelId="{EB7F092D-E936-4515-9742-866980C1ABED}">
      <dgm:prSet phldrT="[Text]" custT="1"/>
      <dgm:spPr/>
      <dgm:t>
        <a:bodyPr/>
        <a:lstStyle/>
        <a:p>
          <a:r>
            <a:rPr lang="en-US" sz="1200" dirty="0" err="1" smtClean="0"/>
            <a:t>WebPart</a:t>
          </a:r>
          <a:endParaRPr lang="nl-NL" sz="1200" dirty="0"/>
        </a:p>
      </dgm:t>
    </dgm:pt>
    <dgm:pt modelId="{F7102346-727F-4DAF-9321-44D47F416720}" type="parTrans" cxnId="{BE0CC26D-7F07-4002-8661-AD86DEF8B912}">
      <dgm:prSet/>
      <dgm:spPr/>
      <dgm:t>
        <a:bodyPr/>
        <a:lstStyle/>
        <a:p>
          <a:endParaRPr lang="nl-NL" sz="1600"/>
        </a:p>
      </dgm:t>
    </dgm:pt>
    <dgm:pt modelId="{3E3098BB-DD2E-4F91-AFB9-5366FA7DF8F1}" type="sibTrans" cxnId="{BE0CC26D-7F07-4002-8661-AD86DEF8B912}">
      <dgm:prSet/>
      <dgm:spPr/>
      <dgm:t>
        <a:bodyPr/>
        <a:lstStyle/>
        <a:p>
          <a:endParaRPr lang="nl-NL" sz="1600"/>
        </a:p>
      </dgm:t>
    </dgm:pt>
    <dgm:pt modelId="{4C39606E-6298-4693-84AD-90422CC79073}">
      <dgm:prSet phldrT="[Text]" custT="1"/>
      <dgm:spPr/>
      <dgm:t>
        <a:bodyPr/>
        <a:lstStyle/>
        <a:p>
          <a:r>
            <a:rPr lang="en-US" sz="1200" dirty="0" err="1" smtClean="0"/>
            <a:t>ListForm</a:t>
          </a:r>
          <a:r>
            <a:rPr lang="en-US" sz="1200" dirty="0" smtClean="0"/>
            <a:t/>
          </a:r>
          <a:br>
            <a:rPr lang="en-US" sz="1200" dirty="0" smtClean="0"/>
          </a:br>
          <a:r>
            <a:rPr lang="en-US" sz="1200" dirty="0" err="1" smtClean="0"/>
            <a:t>WebPart</a:t>
          </a:r>
          <a:endParaRPr lang="nl-NL" sz="1200" dirty="0"/>
        </a:p>
      </dgm:t>
    </dgm:pt>
    <dgm:pt modelId="{BF893A26-21E2-4542-B15F-AED2FA75FB93}" type="parTrans" cxnId="{193FABA6-95CC-417D-A72D-204F90737191}">
      <dgm:prSet/>
      <dgm:spPr/>
      <dgm:t>
        <a:bodyPr/>
        <a:lstStyle/>
        <a:p>
          <a:endParaRPr lang="nl-NL" sz="4000"/>
        </a:p>
      </dgm:t>
    </dgm:pt>
    <dgm:pt modelId="{FB52E677-A349-462B-9374-6883383E8C94}" type="sibTrans" cxnId="{193FABA6-95CC-417D-A72D-204F90737191}">
      <dgm:prSet/>
      <dgm:spPr/>
      <dgm:t>
        <a:bodyPr/>
        <a:lstStyle/>
        <a:p>
          <a:endParaRPr lang="nl-NL" sz="1600"/>
        </a:p>
      </dgm:t>
    </dgm:pt>
    <dgm:pt modelId="{F2F22D81-661D-4EF6-BC57-044D392B3A50}">
      <dgm:prSet phldrT="[Text]" custT="1"/>
      <dgm:spPr/>
      <dgm:t>
        <a:bodyPr/>
        <a:lstStyle/>
        <a:p>
          <a:r>
            <a:rPr lang="en-US" sz="1200" dirty="0" err="1" smtClean="0"/>
            <a:t>ListView</a:t>
          </a:r>
          <a:r>
            <a:rPr lang="en-US" sz="1200" dirty="0" smtClean="0"/>
            <a:t/>
          </a:r>
          <a:br>
            <a:rPr lang="en-US" sz="1200" dirty="0" smtClean="0"/>
          </a:br>
          <a:r>
            <a:rPr lang="en-US" sz="1200" dirty="0" err="1" smtClean="0"/>
            <a:t>WebPart</a:t>
          </a:r>
          <a:endParaRPr lang="nl-NL" sz="1200" dirty="0"/>
        </a:p>
      </dgm:t>
    </dgm:pt>
    <dgm:pt modelId="{BDA6F326-D793-44E8-907F-3C9255FF8E49}" type="parTrans" cxnId="{06A8C77B-32B9-4EFC-B045-49D2EAD1E34D}">
      <dgm:prSet/>
      <dgm:spPr/>
      <dgm:t>
        <a:bodyPr/>
        <a:lstStyle/>
        <a:p>
          <a:endParaRPr lang="nl-NL" sz="4000"/>
        </a:p>
      </dgm:t>
    </dgm:pt>
    <dgm:pt modelId="{A81C7CCB-649C-4C42-821D-E52F4C86E790}" type="sibTrans" cxnId="{06A8C77B-32B9-4EFC-B045-49D2EAD1E34D}">
      <dgm:prSet/>
      <dgm:spPr/>
      <dgm:t>
        <a:bodyPr/>
        <a:lstStyle/>
        <a:p>
          <a:endParaRPr lang="nl-NL" sz="1600"/>
        </a:p>
      </dgm:t>
    </dgm:pt>
    <dgm:pt modelId="{E696ABD3-F599-427C-96EC-AC19E1C44C8D}" type="pres">
      <dgm:prSet presAssocID="{30ED2A75-A4A2-4FC2-81CC-5E5715D6E5C7}" presName="hierChild1" presStyleCnt="0">
        <dgm:presLayoutVars>
          <dgm:chPref val="1"/>
          <dgm:dir/>
          <dgm:animOne val="branch"/>
          <dgm:animLvl val="lvl"/>
          <dgm:resizeHandles/>
        </dgm:presLayoutVars>
      </dgm:prSet>
      <dgm:spPr/>
      <dgm:t>
        <a:bodyPr/>
        <a:lstStyle/>
        <a:p>
          <a:endParaRPr lang="nl-NL"/>
        </a:p>
      </dgm:t>
    </dgm:pt>
    <dgm:pt modelId="{AF977ADD-32CB-4EBA-96D2-6F4B2DACEA2D}" type="pres">
      <dgm:prSet presAssocID="{EB7F092D-E936-4515-9742-866980C1ABED}" presName="hierRoot1" presStyleCnt="0"/>
      <dgm:spPr/>
    </dgm:pt>
    <dgm:pt modelId="{19481190-15D9-4DEF-B754-76C3465B146A}" type="pres">
      <dgm:prSet presAssocID="{EB7F092D-E936-4515-9742-866980C1ABED}" presName="composite" presStyleCnt="0"/>
      <dgm:spPr/>
    </dgm:pt>
    <dgm:pt modelId="{1D52706E-35D4-41EB-9A39-E81DDF1E070B}" type="pres">
      <dgm:prSet presAssocID="{EB7F092D-E936-4515-9742-866980C1ABED}" presName="background" presStyleLbl="node0" presStyleIdx="0" presStyleCnt="1"/>
      <dgm:spPr/>
    </dgm:pt>
    <dgm:pt modelId="{46A8DDCD-41EE-4063-8E9E-A23C94024CFD}" type="pres">
      <dgm:prSet presAssocID="{EB7F092D-E936-4515-9742-866980C1ABED}" presName="text" presStyleLbl="fgAcc0" presStyleIdx="0" presStyleCnt="1">
        <dgm:presLayoutVars>
          <dgm:chPref val="3"/>
        </dgm:presLayoutVars>
      </dgm:prSet>
      <dgm:spPr/>
      <dgm:t>
        <a:bodyPr/>
        <a:lstStyle/>
        <a:p>
          <a:endParaRPr lang="nl-NL"/>
        </a:p>
      </dgm:t>
    </dgm:pt>
    <dgm:pt modelId="{68311E1B-B8AA-47BA-ACEF-4C2850E122EB}" type="pres">
      <dgm:prSet presAssocID="{EB7F092D-E936-4515-9742-866980C1ABED}" presName="hierChild2" presStyleCnt="0"/>
      <dgm:spPr/>
    </dgm:pt>
    <dgm:pt modelId="{141412D3-3AE6-416A-BA11-CDB4BB79F901}" type="pres">
      <dgm:prSet presAssocID="{FC8C9F8F-5364-4D72-8DEC-9722B4B9370D}" presName="Name10" presStyleLbl="parChTrans1D2" presStyleIdx="0" presStyleCnt="3"/>
      <dgm:spPr/>
      <dgm:t>
        <a:bodyPr/>
        <a:lstStyle/>
        <a:p>
          <a:endParaRPr lang="nl-NL"/>
        </a:p>
      </dgm:t>
    </dgm:pt>
    <dgm:pt modelId="{9DA97838-6B92-48CF-AE56-29A3692959B8}" type="pres">
      <dgm:prSet presAssocID="{05F31731-55B1-4A6B-9F28-E3BB2EDAA313}" presName="hierRoot2" presStyleCnt="0"/>
      <dgm:spPr/>
    </dgm:pt>
    <dgm:pt modelId="{105DB612-0768-4E1D-9229-C438DA879F08}" type="pres">
      <dgm:prSet presAssocID="{05F31731-55B1-4A6B-9F28-E3BB2EDAA313}" presName="composite2" presStyleCnt="0"/>
      <dgm:spPr/>
    </dgm:pt>
    <dgm:pt modelId="{33AD8F83-DDC7-4BE6-A38F-B6808FBEFE46}" type="pres">
      <dgm:prSet presAssocID="{05F31731-55B1-4A6B-9F28-E3BB2EDAA313}" presName="background2" presStyleLbl="node2" presStyleIdx="0" presStyleCnt="3"/>
      <dgm:spPr/>
    </dgm:pt>
    <dgm:pt modelId="{152CE375-46DC-46EC-B782-7075A4E7C445}" type="pres">
      <dgm:prSet presAssocID="{05F31731-55B1-4A6B-9F28-E3BB2EDAA313}" presName="text2" presStyleLbl="fgAcc2" presStyleIdx="0" presStyleCnt="3">
        <dgm:presLayoutVars>
          <dgm:chPref val="3"/>
        </dgm:presLayoutVars>
      </dgm:prSet>
      <dgm:spPr/>
      <dgm:t>
        <a:bodyPr/>
        <a:lstStyle/>
        <a:p>
          <a:endParaRPr lang="nl-NL"/>
        </a:p>
      </dgm:t>
    </dgm:pt>
    <dgm:pt modelId="{DE33D894-FCD6-449A-8096-A251AFEA8573}" type="pres">
      <dgm:prSet presAssocID="{05F31731-55B1-4A6B-9F28-E3BB2EDAA313}" presName="hierChild3" presStyleCnt="0"/>
      <dgm:spPr/>
    </dgm:pt>
    <dgm:pt modelId="{895A1700-863C-4A3E-B343-BDB9F4DB08A5}" type="pres">
      <dgm:prSet presAssocID="{E795C5AE-F634-4272-B9CC-16730D7CF274}" presName="Name17" presStyleLbl="parChTrans1D3" presStyleIdx="0" presStyleCnt="2"/>
      <dgm:spPr/>
      <dgm:t>
        <a:bodyPr/>
        <a:lstStyle/>
        <a:p>
          <a:endParaRPr lang="nl-NL"/>
        </a:p>
      </dgm:t>
    </dgm:pt>
    <dgm:pt modelId="{9F9FF938-D8BF-4B6E-9509-D0B1BC3D5DA6}" type="pres">
      <dgm:prSet presAssocID="{1C8A6532-5A14-43AB-8C61-F8F49117141B}" presName="hierRoot3" presStyleCnt="0"/>
      <dgm:spPr/>
    </dgm:pt>
    <dgm:pt modelId="{67E678A5-4681-48C7-B34D-AA36F9013295}" type="pres">
      <dgm:prSet presAssocID="{1C8A6532-5A14-43AB-8C61-F8F49117141B}" presName="composite3" presStyleCnt="0"/>
      <dgm:spPr/>
    </dgm:pt>
    <dgm:pt modelId="{32D61692-9810-4465-B26E-9118CFAE0209}" type="pres">
      <dgm:prSet presAssocID="{1C8A6532-5A14-43AB-8C61-F8F49117141B}" presName="background3" presStyleLbl="node3" presStyleIdx="0" presStyleCnt="2"/>
      <dgm:spPr/>
    </dgm:pt>
    <dgm:pt modelId="{047373C1-3D70-4A4F-81D4-7048DEA977D2}" type="pres">
      <dgm:prSet presAssocID="{1C8A6532-5A14-43AB-8C61-F8F49117141B}" presName="text3" presStyleLbl="fgAcc3" presStyleIdx="0" presStyleCnt="2">
        <dgm:presLayoutVars>
          <dgm:chPref val="3"/>
        </dgm:presLayoutVars>
      </dgm:prSet>
      <dgm:spPr/>
      <dgm:t>
        <a:bodyPr/>
        <a:lstStyle/>
        <a:p>
          <a:endParaRPr lang="nl-NL"/>
        </a:p>
      </dgm:t>
    </dgm:pt>
    <dgm:pt modelId="{B8C64E65-99EC-4A35-B303-91D8D64A871D}" type="pres">
      <dgm:prSet presAssocID="{1C8A6532-5A14-43AB-8C61-F8F49117141B}" presName="hierChild4" presStyleCnt="0"/>
      <dgm:spPr/>
    </dgm:pt>
    <dgm:pt modelId="{7EB03116-B843-4660-ADD3-C5A5493D4930}" type="pres">
      <dgm:prSet presAssocID="{5877A922-F317-4623-AC0D-7C48E3B7A0A9}" presName="Name17" presStyleLbl="parChTrans1D3" presStyleIdx="1" presStyleCnt="2"/>
      <dgm:spPr/>
      <dgm:t>
        <a:bodyPr/>
        <a:lstStyle/>
        <a:p>
          <a:endParaRPr lang="nl-NL"/>
        </a:p>
      </dgm:t>
    </dgm:pt>
    <dgm:pt modelId="{84FC055F-8640-405B-B817-6F969A2D33FF}" type="pres">
      <dgm:prSet presAssocID="{6227B35D-533D-441B-B9DB-5DA122D6DA58}" presName="hierRoot3" presStyleCnt="0"/>
      <dgm:spPr/>
    </dgm:pt>
    <dgm:pt modelId="{37A65315-4455-4C25-91E2-D1842B4CFE31}" type="pres">
      <dgm:prSet presAssocID="{6227B35D-533D-441B-B9DB-5DA122D6DA58}" presName="composite3" presStyleCnt="0"/>
      <dgm:spPr/>
    </dgm:pt>
    <dgm:pt modelId="{78E315CF-F8FD-448D-B1CF-07891D598DE5}" type="pres">
      <dgm:prSet presAssocID="{6227B35D-533D-441B-B9DB-5DA122D6DA58}" presName="background3" presStyleLbl="node3" presStyleIdx="1" presStyleCnt="2"/>
      <dgm:spPr/>
    </dgm:pt>
    <dgm:pt modelId="{1BC6856A-A1D2-400B-8129-2690267E04BD}" type="pres">
      <dgm:prSet presAssocID="{6227B35D-533D-441B-B9DB-5DA122D6DA58}" presName="text3" presStyleLbl="fgAcc3" presStyleIdx="1" presStyleCnt="2">
        <dgm:presLayoutVars>
          <dgm:chPref val="3"/>
        </dgm:presLayoutVars>
      </dgm:prSet>
      <dgm:spPr/>
      <dgm:t>
        <a:bodyPr/>
        <a:lstStyle/>
        <a:p>
          <a:endParaRPr lang="nl-NL"/>
        </a:p>
      </dgm:t>
    </dgm:pt>
    <dgm:pt modelId="{F486B564-0F82-4435-BC6F-E224677D51A1}" type="pres">
      <dgm:prSet presAssocID="{6227B35D-533D-441B-B9DB-5DA122D6DA58}" presName="hierChild4" presStyleCnt="0"/>
      <dgm:spPr/>
    </dgm:pt>
    <dgm:pt modelId="{AAF06C10-CBDE-4B4B-B535-2A76D7790AD7}" type="pres">
      <dgm:prSet presAssocID="{9EACA72F-01C4-4C68-9EF7-E605A8420633}" presName="Name23" presStyleLbl="parChTrans1D4" presStyleIdx="0" presStyleCnt="3"/>
      <dgm:spPr/>
      <dgm:t>
        <a:bodyPr/>
        <a:lstStyle/>
        <a:p>
          <a:endParaRPr lang="nl-NL"/>
        </a:p>
      </dgm:t>
    </dgm:pt>
    <dgm:pt modelId="{55F5689A-7765-41A8-9A65-B7FBF8BEE82E}" type="pres">
      <dgm:prSet presAssocID="{051A961E-1012-4A67-B23F-4847087E037E}" presName="hierRoot4" presStyleCnt="0"/>
      <dgm:spPr/>
    </dgm:pt>
    <dgm:pt modelId="{62E8CCD6-CCD8-4617-963B-3010B9C8102D}" type="pres">
      <dgm:prSet presAssocID="{051A961E-1012-4A67-B23F-4847087E037E}" presName="composite4" presStyleCnt="0"/>
      <dgm:spPr/>
    </dgm:pt>
    <dgm:pt modelId="{62299D97-A870-4E86-AE3C-2BF6B2EB4BBE}" type="pres">
      <dgm:prSet presAssocID="{051A961E-1012-4A67-B23F-4847087E037E}" presName="background4" presStyleLbl="node4" presStyleIdx="0" presStyleCnt="3"/>
      <dgm:spPr/>
    </dgm:pt>
    <dgm:pt modelId="{D2278BC0-59DD-4E4A-AA7D-EBADB23F7C6F}" type="pres">
      <dgm:prSet presAssocID="{051A961E-1012-4A67-B23F-4847087E037E}" presName="text4" presStyleLbl="fgAcc4" presStyleIdx="0" presStyleCnt="3">
        <dgm:presLayoutVars>
          <dgm:chPref val="3"/>
        </dgm:presLayoutVars>
      </dgm:prSet>
      <dgm:spPr/>
      <dgm:t>
        <a:bodyPr/>
        <a:lstStyle/>
        <a:p>
          <a:endParaRPr lang="nl-NL"/>
        </a:p>
      </dgm:t>
    </dgm:pt>
    <dgm:pt modelId="{05B49CA3-EF21-45EE-BA8F-FB924C1EA0C4}" type="pres">
      <dgm:prSet presAssocID="{051A961E-1012-4A67-B23F-4847087E037E}" presName="hierChild5" presStyleCnt="0"/>
      <dgm:spPr/>
    </dgm:pt>
    <dgm:pt modelId="{6519D7CD-CF14-4000-8398-ECB72DE05E0C}" type="pres">
      <dgm:prSet presAssocID="{F87F1C2D-9B48-4C3C-89CD-A216C98111BD}" presName="Name23" presStyleLbl="parChTrans1D4" presStyleIdx="1" presStyleCnt="3"/>
      <dgm:spPr/>
      <dgm:t>
        <a:bodyPr/>
        <a:lstStyle/>
        <a:p>
          <a:endParaRPr lang="nl-NL"/>
        </a:p>
      </dgm:t>
    </dgm:pt>
    <dgm:pt modelId="{B2070A61-CC33-4E4E-B6DD-C0761C8B97C4}" type="pres">
      <dgm:prSet presAssocID="{CCCBAC2D-BFF3-49DC-9646-94FA886DE740}" presName="hierRoot4" presStyleCnt="0"/>
      <dgm:spPr/>
    </dgm:pt>
    <dgm:pt modelId="{5CB3DC0E-9539-4885-8D75-9C799715A2BA}" type="pres">
      <dgm:prSet presAssocID="{CCCBAC2D-BFF3-49DC-9646-94FA886DE740}" presName="composite4" presStyleCnt="0"/>
      <dgm:spPr/>
    </dgm:pt>
    <dgm:pt modelId="{B24110DD-9A97-479F-884D-B9F9BFFE50DF}" type="pres">
      <dgm:prSet presAssocID="{CCCBAC2D-BFF3-49DC-9646-94FA886DE740}" presName="background4" presStyleLbl="node4" presStyleIdx="1" presStyleCnt="3"/>
      <dgm:spPr/>
    </dgm:pt>
    <dgm:pt modelId="{BCADAAA4-52C5-42D8-98ED-329958407AB9}" type="pres">
      <dgm:prSet presAssocID="{CCCBAC2D-BFF3-49DC-9646-94FA886DE740}" presName="text4" presStyleLbl="fgAcc4" presStyleIdx="1" presStyleCnt="3">
        <dgm:presLayoutVars>
          <dgm:chPref val="3"/>
        </dgm:presLayoutVars>
      </dgm:prSet>
      <dgm:spPr/>
      <dgm:t>
        <a:bodyPr/>
        <a:lstStyle/>
        <a:p>
          <a:endParaRPr lang="nl-NL"/>
        </a:p>
      </dgm:t>
    </dgm:pt>
    <dgm:pt modelId="{6F40A585-85B5-4BE0-BD07-9F681A15AFB7}" type="pres">
      <dgm:prSet presAssocID="{CCCBAC2D-BFF3-49DC-9646-94FA886DE740}" presName="hierChild5" presStyleCnt="0"/>
      <dgm:spPr/>
    </dgm:pt>
    <dgm:pt modelId="{E603993C-89BD-49CE-9036-505EE410C91C}" type="pres">
      <dgm:prSet presAssocID="{D68B03D7-60CF-4DCD-A002-19C283018FFB}" presName="Name23" presStyleLbl="parChTrans1D4" presStyleIdx="2" presStyleCnt="3"/>
      <dgm:spPr/>
      <dgm:t>
        <a:bodyPr/>
        <a:lstStyle/>
        <a:p>
          <a:endParaRPr lang="nl-NL"/>
        </a:p>
      </dgm:t>
    </dgm:pt>
    <dgm:pt modelId="{44894143-0166-4797-AFE9-977078352C2C}" type="pres">
      <dgm:prSet presAssocID="{198DA0DE-4433-44DA-9986-79904258E383}" presName="hierRoot4" presStyleCnt="0"/>
      <dgm:spPr/>
    </dgm:pt>
    <dgm:pt modelId="{7FBD575C-7EBA-4729-9593-7A11CE89806A}" type="pres">
      <dgm:prSet presAssocID="{198DA0DE-4433-44DA-9986-79904258E383}" presName="composite4" presStyleCnt="0"/>
      <dgm:spPr/>
    </dgm:pt>
    <dgm:pt modelId="{B3D6BEFD-B05A-4421-B706-BAB94722697D}" type="pres">
      <dgm:prSet presAssocID="{198DA0DE-4433-44DA-9986-79904258E383}" presName="background4" presStyleLbl="node4" presStyleIdx="2" presStyleCnt="3"/>
      <dgm:spPr/>
    </dgm:pt>
    <dgm:pt modelId="{679029D7-7666-4EDD-B173-B1A34B6BA6D8}" type="pres">
      <dgm:prSet presAssocID="{198DA0DE-4433-44DA-9986-79904258E383}" presName="text4" presStyleLbl="fgAcc4" presStyleIdx="2" presStyleCnt="3">
        <dgm:presLayoutVars>
          <dgm:chPref val="3"/>
        </dgm:presLayoutVars>
      </dgm:prSet>
      <dgm:spPr/>
      <dgm:t>
        <a:bodyPr/>
        <a:lstStyle/>
        <a:p>
          <a:endParaRPr lang="nl-NL"/>
        </a:p>
      </dgm:t>
    </dgm:pt>
    <dgm:pt modelId="{4FBD9DC9-63C5-478F-B93C-3A2C684EE845}" type="pres">
      <dgm:prSet presAssocID="{198DA0DE-4433-44DA-9986-79904258E383}" presName="hierChild5" presStyleCnt="0"/>
      <dgm:spPr/>
    </dgm:pt>
    <dgm:pt modelId="{17E3FACD-FB27-4209-B431-2C6C5499BC10}" type="pres">
      <dgm:prSet presAssocID="{BF893A26-21E2-4542-B15F-AED2FA75FB93}" presName="Name10" presStyleLbl="parChTrans1D2" presStyleIdx="1" presStyleCnt="3"/>
      <dgm:spPr/>
      <dgm:t>
        <a:bodyPr/>
        <a:lstStyle/>
        <a:p>
          <a:endParaRPr lang="nl-NL"/>
        </a:p>
      </dgm:t>
    </dgm:pt>
    <dgm:pt modelId="{8B019B8D-976D-4700-AA4B-4C110B020794}" type="pres">
      <dgm:prSet presAssocID="{4C39606E-6298-4693-84AD-90422CC79073}" presName="hierRoot2" presStyleCnt="0"/>
      <dgm:spPr/>
    </dgm:pt>
    <dgm:pt modelId="{7F686682-5562-423F-9D81-466FF78FDDAE}" type="pres">
      <dgm:prSet presAssocID="{4C39606E-6298-4693-84AD-90422CC79073}" presName="composite2" presStyleCnt="0"/>
      <dgm:spPr/>
    </dgm:pt>
    <dgm:pt modelId="{EB185E2A-7105-4A78-95F4-C8980ED0CE36}" type="pres">
      <dgm:prSet presAssocID="{4C39606E-6298-4693-84AD-90422CC79073}" presName="background2" presStyleLbl="node2" presStyleIdx="1" presStyleCnt="3"/>
      <dgm:spPr/>
    </dgm:pt>
    <dgm:pt modelId="{5DD7BBF3-3C58-4F3E-8AE2-52D5DAD8BD3B}" type="pres">
      <dgm:prSet presAssocID="{4C39606E-6298-4693-84AD-90422CC79073}" presName="text2" presStyleLbl="fgAcc2" presStyleIdx="1" presStyleCnt="3">
        <dgm:presLayoutVars>
          <dgm:chPref val="3"/>
        </dgm:presLayoutVars>
      </dgm:prSet>
      <dgm:spPr/>
      <dgm:t>
        <a:bodyPr/>
        <a:lstStyle/>
        <a:p>
          <a:endParaRPr lang="nl-NL"/>
        </a:p>
      </dgm:t>
    </dgm:pt>
    <dgm:pt modelId="{13F30AFE-BD68-4E18-AC10-8EDE39F22858}" type="pres">
      <dgm:prSet presAssocID="{4C39606E-6298-4693-84AD-90422CC79073}" presName="hierChild3" presStyleCnt="0"/>
      <dgm:spPr/>
    </dgm:pt>
    <dgm:pt modelId="{AC0C87C3-1D61-481A-886F-D868B6168D03}" type="pres">
      <dgm:prSet presAssocID="{BDA6F326-D793-44E8-907F-3C9255FF8E49}" presName="Name10" presStyleLbl="parChTrans1D2" presStyleIdx="2" presStyleCnt="3"/>
      <dgm:spPr/>
      <dgm:t>
        <a:bodyPr/>
        <a:lstStyle/>
        <a:p>
          <a:endParaRPr lang="nl-NL"/>
        </a:p>
      </dgm:t>
    </dgm:pt>
    <dgm:pt modelId="{94265F5C-47C8-4D05-B397-420BA97506B2}" type="pres">
      <dgm:prSet presAssocID="{F2F22D81-661D-4EF6-BC57-044D392B3A50}" presName="hierRoot2" presStyleCnt="0"/>
      <dgm:spPr/>
    </dgm:pt>
    <dgm:pt modelId="{9B1569FD-6261-4176-A16E-DC42D2F486E9}" type="pres">
      <dgm:prSet presAssocID="{F2F22D81-661D-4EF6-BC57-044D392B3A50}" presName="composite2" presStyleCnt="0"/>
      <dgm:spPr/>
    </dgm:pt>
    <dgm:pt modelId="{2757BE65-834C-4F9E-BD1C-D2BF38C97465}" type="pres">
      <dgm:prSet presAssocID="{F2F22D81-661D-4EF6-BC57-044D392B3A50}" presName="background2" presStyleLbl="node2" presStyleIdx="2" presStyleCnt="3"/>
      <dgm:spPr/>
    </dgm:pt>
    <dgm:pt modelId="{99548106-D6BC-45CE-83D7-A1D83EE21F5A}" type="pres">
      <dgm:prSet presAssocID="{F2F22D81-661D-4EF6-BC57-044D392B3A50}" presName="text2" presStyleLbl="fgAcc2" presStyleIdx="2" presStyleCnt="3">
        <dgm:presLayoutVars>
          <dgm:chPref val="3"/>
        </dgm:presLayoutVars>
      </dgm:prSet>
      <dgm:spPr/>
      <dgm:t>
        <a:bodyPr/>
        <a:lstStyle/>
        <a:p>
          <a:endParaRPr lang="nl-NL"/>
        </a:p>
      </dgm:t>
    </dgm:pt>
    <dgm:pt modelId="{4D41EE30-8596-45E3-8FC2-F766459EF5D6}" type="pres">
      <dgm:prSet presAssocID="{F2F22D81-661D-4EF6-BC57-044D392B3A50}" presName="hierChild3" presStyleCnt="0"/>
      <dgm:spPr/>
    </dgm:pt>
  </dgm:ptLst>
  <dgm:cxnLst>
    <dgm:cxn modelId="{721065BD-298A-49F7-825A-49A97CD970B7}" type="presOf" srcId="{EB7F092D-E936-4515-9742-866980C1ABED}" destId="{46A8DDCD-41EE-4063-8E9E-A23C94024CFD}" srcOrd="0" destOrd="0" presId="urn:microsoft.com/office/officeart/2005/8/layout/hierarchy1"/>
    <dgm:cxn modelId="{9691931B-BFA9-435F-9E5D-2469FB469665}" srcId="{05F31731-55B1-4A6B-9F28-E3BB2EDAA313}" destId="{1C8A6532-5A14-43AB-8C61-F8F49117141B}" srcOrd="0" destOrd="0" parTransId="{E795C5AE-F634-4272-B9CC-16730D7CF274}" sibTransId="{FF750BC9-4853-46F2-819C-B925713529B3}"/>
    <dgm:cxn modelId="{8CD19962-A3C0-413B-8FDE-ABC7AC4C6D8C}" type="presOf" srcId="{5877A922-F317-4623-AC0D-7C48E3B7A0A9}" destId="{7EB03116-B843-4660-ADD3-C5A5493D4930}" srcOrd="0" destOrd="0" presId="urn:microsoft.com/office/officeart/2005/8/layout/hierarchy1"/>
    <dgm:cxn modelId="{BE0CC26D-7F07-4002-8661-AD86DEF8B912}" srcId="{30ED2A75-A4A2-4FC2-81CC-5E5715D6E5C7}" destId="{EB7F092D-E936-4515-9742-866980C1ABED}" srcOrd="0" destOrd="0" parTransId="{F7102346-727F-4DAF-9321-44D47F416720}" sibTransId="{3E3098BB-DD2E-4F91-AFB9-5366FA7DF8F1}"/>
    <dgm:cxn modelId="{1D79D2DA-AB86-4755-894B-E29DDFC1F94A}" srcId="{05F31731-55B1-4A6B-9F28-E3BB2EDAA313}" destId="{6227B35D-533D-441B-B9DB-5DA122D6DA58}" srcOrd="1" destOrd="0" parTransId="{5877A922-F317-4623-AC0D-7C48E3B7A0A9}" sibTransId="{0CEAA15F-9A1E-49F8-8161-93708C0AD005}"/>
    <dgm:cxn modelId="{761377BA-A35B-40DC-9E66-3D97C11D0DE6}" type="presOf" srcId="{BDA6F326-D793-44E8-907F-3C9255FF8E49}" destId="{AC0C87C3-1D61-481A-886F-D868B6168D03}" srcOrd="0" destOrd="0" presId="urn:microsoft.com/office/officeart/2005/8/layout/hierarchy1"/>
    <dgm:cxn modelId="{754E9B26-635E-4ED6-9E7F-0E397863189C}" type="presOf" srcId="{D68B03D7-60CF-4DCD-A002-19C283018FFB}" destId="{E603993C-89BD-49CE-9036-505EE410C91C}" srcOrd="0" destOrd="0" presId="urn:microsoft.com/office/officeart/2005/8/layout/hierarchy1"/>
    <dgm:cxn modelId="{3DD97E1A-302A-4222-AB49-E2B3494C0ABC}" type="presOf" srcId="{E795C5AE-F634-4272-B9CC-16730D7CF274}" destId="{895A1700-863C-4A3E-B343-BDB9F4DB08A5}" srcOrd="0" destOrd="0" presId="urn:microsoft.com/office/officeart/2005/8/layout/hierarchy1"/>
    <dgm:cxn modelId="{4FA01988-FC9A-43C4-AD10-19DFE4099014}" type="presOf" srcId="{FC8C9F8F-5364-4D72-8DEC-9722B4B9370D}" destId="{141412D3-3AE6-416A-BA11-CDB4BB79F901}" srcOrd="0" destOrd="0" presId="urn:microsoft.com/office/officeart/2005/8/layout/hierarchy1"/>
    <dgm:cxn modelId="{06A8C77B-32B9-4EFC-B045-49D2EAD1E34D}" srcId="{EB7F092D-E936-4515-9742-866980C1ABED}" destId="{F2F22D81-661D-4EF6-BC57-044D392B3A50}" srcOrd="2" destOrd="0" parTransId="{BDA6F326-D793-44E8-907F-3C9255FF8E49}" sibTransId="{A81C7CCB-649C-4C42-821D-E52F4C86E790}"/>
    <dgm:cxn modelId="{A7CEDF75-CA00-440B-ABE3-8AEE1DC39243}" srcId="{051A961E-1012-4A67-B23F-4847087E037E}" destId="{CCCBAC2D-BFF3-49DC-9646-94FA886DE740}" srcOrd="0" destOrd="0" parTransId="{F87F1C2D-9B48-4C3C-89CD-A216C98111BD}" sibTransId="{61C6A14E-2854-4598-9D67-0A54E2A01482}"/>
    <dgm:cxn modelId="{BACD1789-B2DC-4D30-869E-247208965BFC}" type="presOf" srcId="{198DA0DE-4433-44DA-9986-79904258E383}" destId="{679029D7-7666-4EDD-B173-B1A34B6BA6D8}" srcOrd="0" destOrd="0" presId="urn:microsoft.com/office/officeart/2005/8/layout/hierarchy1"/>
    <dgm:cxn modelId="{E06F50D4-6028-4146-AAF7-CCB47AB6772A}" type="presOf" srcId="{051A961E-1012-4A67-B23F-4847087E037E}" destId="{D2278BC0-59DD-4E4A-AA7D-EBADB23F7C6F}" srcOrd="0" destOrd="0" presId="urn:microsoft.com/office/officeart/2005/8/layout/hierarchy1"/>
    <dgm:cxn modelId="{49103E8C-2253-4780-AB3E-66FB105A0B69}" type="presOf" srcId="{30ED2A75-A4A2-4FC2-81CC-5E5715D6E5C7}" destId="{E696ABD3-F599-427C-96EC-AC19E1C44C8D}" srcOrd="0" destOrd="0" presId="urn:microsoft.com/office/officeart/2005/8/layout/hierarchy1"/>
    <dgm:cxn modelId="{299F9CE6-F295-408D-96EF-BCAB79E453EA}" type="presOf" srcId="{4C39606E-6298-4693-84AD-90422CC79073}" destId="{5DD7BBF3-3C58-4F3E-8AE2-52D5DAD8BD3B}" srcOrd="0" destOrd="0" presId="urn:microsoft.com/office/officeart/2005/8/layout/hierarchy1"/>
    <dgm:cxn modelId="{70C275F4-6637-4B83-A79E-802FEA017861}" type="presOf" srcId="{BF893A26-21E2-4542-B15F-AED2FA75FB93}" destId="{17E3FACD-FB27-4209-B431-2C6C5499BC10}" srcOrd="0" destOrd="0" presId="urn:microsoft.com/office/officeart/2005/8/layout/hierarchy1"/>
    <dgm:cxn modelId="{E0C72582-5C51-49F9-A796-6189A216EDF3}" type="presOf" srcId="{05F31731-55B1-4A6B-9F28-E3BB2EDAA313}" destId="{152CE375-46DC-46EC-B782-7075A4E7C445}" srcOrd="0" destOrd="0" presId="urn:microsoft.com/office/officeart/2005/8/layout/hierarchy1"/>
    <dgm:cxn modelId="{193FABA6-95CC-417D-A72D-204F90737191}" srcId="{EB7F092D-E936-4515-9742-866980C1ABED}" destId="{4C39606E-6298-4693-84AD-90422CC79073}" srcOrd="1" destOrd="0" parTransId="{BF893A26-21E2-4542-B15F-AED2FA75FB93}" sibTransId="{FB52E677-A349-462B-9374-6883383E8C94}"/>
    <dgm:cxn modelId="{24823770-037F-4C46-81AD-1782D3C139B3}" type="presOf" srcId="{F2F22D81-661D-4EF6-BC57-044D392B3A50}" destId="{99548106-D6BC-45CE-83D7-A1D83EE21F5A}" srcOrd="0" destOrd="0" presId="urn:microsoft.com/office/officeart/2005/8/layout/hierarchy1"/>
    <dgm:cxn modelId="{971E98F6-1E4D-4D61-A41D-8F1375FC6B62}" type="presOf" srcId="{F87F1C2D-9B48-4C3C-89CD-A216C98111BD}" destId="{6519D7CD-CF14-4000-8398-ECB72DE05E0C}" srcOrd="0" destOrd="0" presId="urn:microsoft.com/office/officeart/2005/8/layout/hierarchy1"/>
    <dgm:cxn modelId="{FA14DCC5-5956-4221-AEAA-6022666669B2}" type="presOf" srcId="{9EACA72F-01C4-4C68-9EF7-E605A8420633}" destId="{AAF06C10-CBDE-4B4B-B535-2A76D7790AD7}" srcOrd="0" destOrd="0" presId="urn:microsoft.com/office/officeart/2005/8/layout/hierarchy1"/>
    <dgm:cxn modelId="{57732CCD-BB30-4F69-8A77-1BF8A287883E}" type="presOf" srcId="{CCCBAC2D-BFF3-49DC-9646-94FA886DE740}" destId="{BCADAAA4-52C5-42D8-98ED-329958407AB9}" srcOrd="0" destOrd="0" presId="urn:microsoft.com/office/officeart/2005/8/layout/hierarchy1"/>
    <dgm:cxn modelId="{CF6E3D8E-E1FF-49E4-BB06-7AEE1E44F15B}" type="presOf" srcId="{1C8A6532-5A14-43AB-8C61-F8F49117141B}" destId="{047373C1-3D70-4A4F-81D4-7048DEA977D2}" srcOrd="0" destOrd="0" presId="urn:microsoft.com/office/officeart/2005/8/layout/hierarchy1"/>
    <dgm:cxn modelId="{A7EC41D6-A67F-4F0D-BED5-75AE18087262}" srcId="{051A961E-1012-4A67-B23F-4847087E037E}" destId="{198DA0DE-4433-44DA-9986-79904258E383}" srcOrd="1" destOrd="0" parTransId="{D68B03D7-60CF-4DCD-A002-19C283018FFB}" sibTransId="{2496B7B2-836D-4C29-B5DA-281E5E723ED9}"/>
    <dgm:cxn modelId="{2883E70F-3B8D-41DF-B8B0-6A87CA8EF284}" type="presOf" srcId="{6227B35D-533D-441B-B9DB-5DA122D6DA58}" destId="{1BC6856A-A1D2-400B-8129-2690267E04BD}" srcOrd="0" destOrd="0" presId="urn:microsoft.com/office/officeart/2005/8/layout/hierarchy1"/>
    <dgm:cxn modelId="{8D80DA83-2A0A-49E4-AC49-BB202385751B}" srcId="{EB7F092D-E936-4515-9742-866980C1ABED}" destId="{05F31731-55B1-4A6B-9F28-E3BB2EDAA313}" srcOrd="0" destOrd="0" parTransId="{FC8C9F8F-5364-4D72-8DEC-9722B4B9370D}" sibTransId="{FDADAF4B-E68B-47B5-B879-500966ADB40D}"/>
    <dgm:cxn modelId="{B0E678BA-5714-4747-A2DA-0C69F26B170B}" srcId="{6227B35D-533D-441B-B9DB-5DA122D6DA58}" destId="{051A961E-1012-4A67-B23F-4847087E037E}" srcOrd="0" destOrd="0" parTransId="{9EACA72F-01C4-4C68-9EF7-E605A8420633}" sibTransId="{E01BEB47-268B-45AA-8E92-1278F3C43DC6}"/>
    <dgm:cxn modelId="{CA15E934-71A0-4D9B-A85C-4CC1A61A1B8A}" type="presParOf" srcId="{E696ABD3-F599-427C-96EC-AC19E1C44C8D}" destId="{AF977ADD-32CB-4EBA-96D2-6F4B2DACEA2D}" srcOrd="0" destOrd="0" presId="urn:microsoft.com/office/officeart/2005/8/layout/hierarchy1"/>
    <dgm:cxn modelId="{5EE6541C-3314-481B-AA54-FEFB1C8B63D8}" type="presParOf" srcId="{AF977ADD-32CB-4EBA-96D2-6F4B2DACEA2D}" destId="{19481190-15D9-4DEF-B754-76C3465B146A}" srcOrd="0" destOrd="0" presId="urn:microsoft.com/office/officeart/2005/8/layout/hierarchy1"/>
    <dgm:cxn modelId="{3A53511F-D835-4FCF-A0A6-234E12A9FED0}" type="presParOf" srcId="{19481190-15D9-4DEF-B754-76C3465B146A}" destId="{1D52706E-35D4-41EB-9A39-E81DDF1E070B}" srcOrd="0" destOrd="0" presId="urn:microsoft.com/office/officeart/2005/8/layout/hierarchy1"/>
    <dgm:cxn modelId="{2A54C6CA-1ADD-443B-97EC-3BDFAE7FBB5E}" type="presParOf" srcId="{19481190-15D9-4DEF-B754-76C3465B146A}" destId="{46A8DDCD-41EE-4063-8E9E-A23C94024CFD}" srcOrd="1" destOrd="0" presId="urn:microsoft.com/office/officeart/2005/8/layout/hierarchy1"/>
    <dgm:cxn modelId="{5012295B-83C6-4533-BE7E-3FD7862644C5}" type="presParOf" srcId="{AF977ADD-32CB-4EBA-96D2-6F4B2DACEA2D}" destId="{68311E1B-B8AA-47BA-ACEF-4C2850E122EB}" srcOrd="1" destOrd="0" presId="urn:microsoft.com/office/officeart/2005/8/layout/hierarchy1"/>
    <dgm:cxn modelId="{BB5DE444-60F7-47D1-82E4-65EF0189CAAA}" type="presParOf" srcId="{68311E1B-B8AA-47BA-ACEF-4C2850E122EB}" destId="{141412D3-3AE6-416A-BA11-CDB4BB79F901}" srcOrd="0" destOrd="0" presId="urn:microsoft.com/office/officeart/2005/8/layout/hierarchy1"/>
    <dgm:cxn modelId="{5F0C5B50-8798-418F-AF56-8C947FA612E0}" type="presParOf" srcId="{68311E1B-B8AA-47BA-ACEF-4C2850E122EB}" destId="{9DA97838-6B92-48CF-AE56-29A3692959B8}" srcOrd="1" destOrd="0" presId="urn:microsoft.com/office/officeart/2005/8/layout/hierarchy1"/>
    <dgm:cxn modelId="{D6EAC679-8FB2-4294-B5F9-EB2ECA41C73C}" type="presParOf" srcId="{9DA97838-6B92-48CF-AE56-29A3692959B8}" destId="{105DB612-0768-4E1D-9229-C438DA879F08}" srcOrd="0" destOrd="0" presId="urn:microsoft.com/office/officeart/2005/8/layout/hierarchy1"/>
    <dgm:cxn modelId="{592FD809-4088-41C7-85B5-A79848302B6E}" type="presParOf" srcId="{105DB612-0768-4E1D-9229-C438DA879F08}" destId="{33AD8F83-DDC7-4BE6-A38F-B6808FBEFE46}" srcOrd="0" destOrd="0" presId="urn:microsoft.com/office/officeart/2005/8/layout/hierarchy1"/>
    <dgm:cxn modelId="{192E65CF-35B5-46DB-B288-3AFFBBB61F13}" type="presParOf" srcId="{105DB612-0768-4E1D-9229-C438DA879F08}" destId="{152CE375-46DC-46EC-B782-7075A4E7C445}" srcOrd="1" destOrd="0" presId="urn:microsoft.com/office/officeart/2005/8/layout/hierarchy1"/>
    <dgm:cxn modelId="{708ECCCB-54A3-43BC-B577-473573E95D34}" type="presParOf" srcId="{9DA97838-6B92-48CF-AE56-29A3692959B8}" destId="{DE33D894-FCD6-449A-8096-A251AFEA8573}" srcOrd="1" destOrd="0" presId="urn:microsoft.com/office/officeart/2005/8/layout/hierarchy1"/>
    <dgm:cxn modelId="{1B8192D3-D88A-45E0-A05D-2387AED33A3C}" type="presParOf" srcId="{DE33D894-FCD6-449A-8096-A251AFEA8573}" destId="{895A1700-863C-4A3E-B343-BDB9F4DB08A5}" srcOrd="0" destOrd="0" presId="urn:microsoft.com/office/officeart/2005/8/layout/hierarchy1"/>
    <dgm:cxn modelId="{DB9D8734-FFC6-493C-8E4B-41153630B07C}" type="presParOf" srcId="{DE33D894-FCD6-449A-8096-A251AFEA8573}" destId="{9F9FF938-D8BF-4B6E-9509-D0B1BC3D5DA6}" srcOrd="1" destOrd="0" presId="urn:microsoft.com/office/officeart/2005/8/layout/hierarchy1"/>
    <dgm:cxn modelId="{EF9B0476-5631-454E-9B67-F3A4D8F3A643}" type="presParOf" srcId="{9F9FF938-D8BF-4B6E-9509-D0B1BC3D5DA6}" destId="{67E678A5-4681-48C7-B34D-AA36F9013295}" srcOrd="0" destOrd="0" presId="urn:microsoft.com/office/officeart/2005/8/layout/hierarchy1"/>
    <dgm:cxn modelId="{4EDC204C-5864-419D-B583-9328A8C9FA03}" type="presParOf" srcId="{67E678A5-4681-48C7-B34D-AA36F9013295}" destId="{32D61692-9810-4465-B26E-9118CFAE0209}" srcOrd="0" destOrd="0" presId="urn:microsoft.com/office/officeart/2005/8/layout/hierarchy1"/>
    <dgm:cxn modelId="{02E933FD-41A3-46B7-A992-4B6BCC0DC22B}" type="presParOf" srcId="{67E678A5-4681-48C7-B34D-AA36F9013295}" destId="{047373C1-3D70-4A4F-81D4-7048DEA977D2}" srcOrd="1" destOrd="0" presId="urn:microsoft.com/office/officeart/2005/8/layout/hierarchy1"/>
    <dgm:cxn modelId="{CC72474F-11F5-4C50-AFFB-358F4755ACBF}" type="presParOf" srcId="{9F9FF938-D8BF-4B6E-9509-D0B1BC3D5DA6}" destId="{B8C64E65-99EC-4A35-B303-91D8D64A871D}" srcOrd="1" destOrd="0" presId="urn:microsoft.com/office/officeart/2005/8/layout/hierarchy1"/>
    <dgm:cxn modelId="{FFE5DF6F-188E-4DC9-9685-8692053315D8}" type="presParOf" srcId="{DE33D894-FCD6-449A-8096-A251AFEA8573}" destId="{7EB03116-B843-4660-ADD3-C5A5493D4930}" srcOrd="2" destOrd="0" presId="urn:microsoft.com/office/officeart/2005/8/layout/hierarchy1"/>
    <dgm:cxn modelId="{24E995A3-06FE-4876-837A-52AD83D34FB3}" type="presParOf" srcId="{DE33D894-FCD6-449A-8096-A251AFEA8573}" destId="{84FC055F-8640-405B-B817-6F969A2D33FF}" srcOrd="3" destOrd="0" presId="urn:microsoft.com/office/officeart/2005/8/layout/hierarchy1"/>
    <dgm:cxn modelId="{AE974699-F8FF-492D-B0B0-E682A9343DC1}" type="presParOf" srcId="{84FC055F-8640-405B-B817-6F969A2D33FF}" destId="{37A65315-4455-4C25-91E2-D1842B4CFE31}" srcOrd="0" destOrd="0" presId="urn:microsoft.com/office/officeart/2005/8/layout/hierarchy1"/>
    <dgm:cxn modelId="{45B26D72-0EC6-4DAC-B7B4-8C620E4C1454}" type="presParOf" srcId="{37A65315-4455-4C25-91E2-D1842B4CFE31}" destId="{78E315CF-F8FD-448D-B1CF-07891D598DE5}" srcOrd="0" destOrd="0" presId="urn:microsoft.com/office/officeart/2005/8/layout/hierarchy1"/>
    <dgm:cxn modelId="{46DB580C-A16D-4FE5-9387-A0D14F935FBD}" type="presParOf" srcId="{37A65315-4455-4C25-91E2-D1842B4CFE31}" destId="{1BC6856A-A1D2-400B-8129-2690267E04BD}" srcOrd="1" destOrd="0" presId="urn:microsoft.com/office/officeart/2005/8/layout/hierarchy1"/>
    <dgm:cxn modelId="{F03DFE11-A872-41AD-A659-0CDE3B4BD227}" type="presParOf" srcId="{84FC055F-8640-405B-B817-6F969A2D33FF}" destId="{F486B564-0F82-4435-BC6F-E224677D51A1}" srcOrd="1" destOrd="0" presId="urn:microsoft.com/office/officeart/2005/8/layout/hierarchy1"/>
    <dgm:cxn modelId="{D38EA8FD-AA28-4AEA-9193-ECC78ECFCC03}" type="presParOf" srcId="{F486B564-0F82-4435-BC6F-E224677D51A1}" destId="{AAF06C10-CBDE-4B4B-B535-2A76D7790AD7}" srcOrd="0" destOrd="0" presId="urn:microsoft.com/office/officeart/2005/8/layout/hierarchy1"/>
    <dgm:cxn modelId="{3CDA2A68-3EBD-490C-B911-0BE530159A09}" type="presParOf" srcId="{F486B564-0F82-4435-BC6F-E224677D51A1}" destId="{55F5689A-7765-41A8-9A65-B7FBF8BEE82E}" srcOrd="1" destOrd="0" presId="urn:microsoft.com/office/officeart/2005/8/layout/hierarchy1"/>
    <dgm:cxn modelId="{C2701321-2C70-4349-9761-4C2545669A59}" type="presParOf" srcId="{55F5689A-7765-41A8-9A65-B7FBF8BEE82E}" destId="{62E8CCD6-CCD8-4617-963B-3010B9C8102D}" srcOrd="0" destOrd="0" presId="urn:microsoft.com/office/officeart/2005/8/layout/hierarchy1"/>
    <dgm:cxn modelId="{CADBACF1-0EF5-4CE7-A428-97142BEBAE18}" type="presParOf" srcId="{62E8CCD6-CCD8-4617-963B-3010B9C8102D}" destId="{62299D97-A870-4E86-AE3C-2BF6B2EB4BBE}" srcOrd="0" destOrd="0" presId="urn:microsoft.com/office/officeart/2005/8/layout/hierarchy1"/>
    <dgm:cxn modelId="{BB0D91D6-823F-4323-808F-756E742E1333}" type="presParOf" srcId="{62E8CCD6-CCD8-4617-963B-3010B9C8102D}" destId="{D2278BC0-59DD-4E4A-AA7D-EBADB23F7C6F}" srcOrd="1" destOrd="0" presId="urn:microsoft.com/office/officeart/2005/8/layout/hierarchy1"/>
    <dgm:cxn modelId="{279014DE-7AEB-484D-B052-9FC61914E168}" type="presParOf" srcId="{55F5689A-7765-41A8-9A65-B7FBF8BEE82E}" destId="{05B49CA3-EF21-45EE-BA8F-FB924C1EA0C4}" srcOrd="1" destOrd="0" presId="urn:microsoft.com/office/officeart/2005/8/layout/hierarchy1"/>
    <dgm:cxn modelId="{9E4F16FF-5424-4108-8C23-EF03AF4F88BA}" type="presParOf" srcId="{05B49CA3-EF21-45EE-BA8F-FB924C1EA0C4}" destId="{6519D7CD-CF14-4000-8398-ECB72DE05E0C}" srcOrd="0" destOrd="0" presId="urn:microsoft.com/office/officeart/2005/8/layout/hierarchy1"/>
    <dgm:cxn modelId="{4A657B9B-3284-42D0-8BBF-2602D094CFA3}" type="presParOf" srcId="{05B49CA3-EF21-45EE-BA8F-FB924C1EA0C4}" destId="{B2070A61-CC33-4E4E-B6DD-C0761C8B97C4}" srcOrd="1" destOrd="0" presId="urn:microsoft.com/office/officeart/2005/8/layout/hierarchy1"/>
    <dgm:cxn modelId="{952BD690-F8F0-441A-B281-153713A6679F}" type="presParOf" srcId="{B2070A61-CC33-4E4E-B6DD-C0761C8B97C4}" destId="{5CB3DC0E-9539-4885-8D75-9C799715A2BA}" srcOrd="0" destOrd="0" presId="urn:microsoft.com/office/officeart/2005/8/layout/hierarchy1"/>
    <dgm:cxn modelId="{CC0EACED-504B-4070-921E-5AC71E6520C2}" type="presParOf" srcId="{5CB3DC0E-9539-4885-8D75-9C799715A2BA}" destId="{B24110DD-9A97-479F-884D-B9F9BFFE50DF}" srcOrd="0" destOrd="0" presId="urn:microsoft.com/office/officeart/2005/8/layout/hierarchy1"/>
    <dgm:cxn modelId="{7E8AC5EA-D180-483B-B9A1-041D42CC60A1}" type="presParOf" srcId="{5CB3DC0E-9539-4885-8D75-9C799715A2BA}" destId="{BCADAAA4-52C5-42D8-98ED-329958407AB9}" srcOrd="1" destOrd="0" presId="urn:microsoft.com/office/officeart/2005/8/layout/hierarchy1"/>
    <dgm:cxn modelId="{6242EFBD-FE12-423D-9E41-DFBE629DC50A}" type="presParOf" srcId="{B2070A61-CC33-4E4E-B6DD-C0761C8B97C4}" destId="{6F40A585-85B5-4BE0-BD07-9F681A15AFB7}" srcOrd="1" destOrd="0" presId="urn:microsoft.com/office/officeart/2005/8/layout/hierarchy1"/>
    <dgm:cxn modelId="{5CC2CA89-3003-4CE2-8A78-3AAEC5801B60}" type="presParOf" srcId="{05B49CA3-EF21-45EE-BA8F-FB924C1EA0C4}" destId="{E603993C-89BD-49CE-9036-505EE410C91C}" srcOrd="2" destOrd="0" presId="urn:microsoft.com/office/officeart/2005/8/layout/hierarchy1"/>
    <dgm:cxn modelId="{93C1B737-FB60-4B66-9A27-69CD83EC6660}" type="presParOf" srcId="{05B49CA3-EF21-45EE-BA8F-FB924C1EA0C4}" destId="{44894143-0166-4797-AFE9-977078352C2C}" srcOrd="3" destOrd="0" presId="urn:microsoft.com/office/officeart/2005/8/layout/hierarchy1"/>
    <dgm:cxn modelId="{E385B539-EC6D-48A9-BE5A-DCC38CAF6D85}" type="presParOf" srcId="{44894143-0166-4797-AFE9-977078352C2C}" destId="{7FBD575C-7EBA-4729-9593-7A11CE89806A}" srcOrd="0" destOrd="0" presId="urn:microsoft.com/office/officeart/2005/8/layout/hierarchy1"/>
    <dgm:cxn modelId="{B0B7E979-12ED-4842-82D6-DED99F9B5346}" type="presParOf" srcId="{7FBD575C-7EBA-4729-9593-7A11CE89806A}" destId="{B3D6BEFD-B05A-4421-B706-BAB94722697D}" srcOrd="0" destOrd="0" presId="urn:microsoft.com/office/officeart/2005/8/layout/hierarchy1"/>
    <dgm:cxn modelId="{649659EE-3CCE-4042-AA55-DA602385C016}" type="presParOf" srcId="{7FBD575C-7EBA-4729-9593-7A11CE89806A}" destId="{679029D7-7666-4EDD-B173-B1A34B6BA6D8}" srcOrd="1" destOrd="0" presId="urn:microsoft.com/office/officeart/2005/8/layout/hierarchy1"/>
    <dgm:cxn modelId="{904BD3B0-1BFF-4463-B0D4-B40478DFF28F}" type="presParOf" srcId="{44894143-0166-4797-AFE9-977078352C2C}" destId="{4FBD9DC9-63C5-478F-B93C-3A2C684EE845}" srcOrd="1" destOrd="0" presId="urn:microsoft.com/office/officeart/2005/8/layout/hierarchy1"/>
    <dgm:cxn modelId="{D0A96BEF-AAC4-4117-AB91-2043DB4CD77C}" type="presParOf" srcId="{68311E1B-B8AA-47BA-ACEF-4C2850E122EB}" destId="{17E3FACD-FB27-4209-B431-2C6C5499BC10}" srcOrd="2" destOrd="0" presId="urn:microsoft.com/office/officeart/2005/8/layout/hierarchy1"/>
    <dgm:cxn modelId="{A00DFD0E-9419-42ED-92A2-92D5C7AC9299}" type="presParOf" srcId="{68311E1B-B8AA-47BA-ACEF-4C2850E122EB}" destId="{8B019B8D-976D-4700-AA4B-4C110B020794}" srcOrd="3" destOrd="0" presId="urn:microsoft.com/office/officeart/2005/8/layout/hierarchy1"/>
    <dgm:cxn modelId="{D5EB5622-9726-4FF0-B278-E6B9131D8A9B}" type="presParOf" srcId="{8B019B8D-976D-4700-AA4B-4C110B020794}" destId="{7F686682-5562-423F-9D81-466FF78FDDAE}" srcOrd="0" destOrd="0" presId="urn:microsoft.com/office/officeart/2005/8/layout/hierarchy1"/>
    <dgm:cxn modelId="{4BC7919F-E796-462F-9604-9A91D3564CF6}" type="presParOf" srcId="{7F686682-5562-423F-9D81-466FF78FDDAE}" destId="{EB185E2A-7105-4A78-95F4-C8980ED0CE36}" srcOrd="0" destOrd="0" presId="urn:microsoft.com/office/officeart/2005/8/layout/hierarchy1"/>
    <dgm:cxn modelId="{FA3F0759-4A39-4CE8-9671-5CB2C3EC5593}" type="presParOf" srcId="{7F686682-5562-423F-9D81-466FF78FDDAE}" destId="{5DD7BBF3-3C58-4F3E-8AE2-52D5DAD8BD3B}" srcOrd="1" destOrd="0" presId="urn:microsoft.com/office/officeart/2005/8/layout/hierarchy1"/>
    <dgm:cxn modelId="{96BC8048-E77C-4797-865C-9D0D3D244968}" type="presParOf" srcId="{8B019B8D-976D-4700-AA4B-4C110B020794}" destId="{13F30AFE-BD68-4E18-AC10-8EDE39F22858}" srcOrd="1" destOrd="0" presId="urn:microsoft.com/office/officeart/2005/8/layout/hierarchy1"/>
    <dgm:cxn modelId="{A5CD9651-A8FD-4D4F-A4E4-3F1081A3D941}" type="presParOf" srcId="{68311E1B-B8AA-47BA-ACEF-4C2850E122EB}" destId="{AC0C87C3-1D61-481A-886F-D868B6168D03}" srcOrd="4" destOrd="0" presId="urn:microsoft.com/office/officeart/2005/8/layout/hierarchy1"/>
    <dgm:cxn modelId="{C83888E1-1CBF-4FB1-AB9E-F5AE63AC54D3}" type="presParOf" srcId="{68311E1B-B8AA-47BA-ACEF-4C2850E122EB}" destId="{94265F5C-47C8-4D05-B397-420BA97506B2}" srcOrd="5" destOrd="0" presId="urn:microsoft.com/office/officeart/2005/8/layout/hierarchy1"/>
    <dgm:cxn modelId="{320AE1AD-8289-414F-952A-540A8C5E9C67}" type="presParOf" srcId="{94265F5C-47C8-4D05-B397-420BA97506B2}" destId="{9B1569FD-6261-4176-A16E-DC42D2F486E9}" srcOrd="0" destOrd="0" presId="urn:microsoft.com/office/officeart/2005/8/layout/hierarchy1"/>
    <dgm:cxn modelId="{C87480F4-55D2-468A-A1F3-F62EE05DCFC7}" type="presParOf" srcId="{9B1569FD-6261-4176-A16E-DC42D2F486E9}" destId="{2757BE65-834C-4F9E-BD1C-D2BF38C97465}" srcOrd="0" destOrd="0" presId="urn:microsoft.com/office/officeart/2005/8/layout/hierarchy1"/>
    <dgm:cxn modelId="{313D16F8-D77D-4B51-B36F-D4BADB9B3D2A}" type="presParOf" srcId="{9B1569FD-6261-4176-A16E-DC42D2F486E9}" destId="{99548106-D6BC-45CE-83D7-A1D83EE21F5A}" srcOrd="1" destOrd="0" presId="urn:microsoft.com/office/officeart/2005/8/layout/hierarchy1"/>
    <dgm:cxn modelId="{3C18C40F-E3B2-4C13-8739-BC249F4FD3A0}" type="presParOf" srcId="{94265F5C-47C8-4D05-B397-420BA97506B2}" destId="{4D41EE30-8596-45E3-8FC2-F766459EF5D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0C87C3-1D61-481A-886F-D868B6168D03}">
      <dsp:nvSpPr>
        <dsp:cNvPr id="0" name=""/>
        <dsp:cNvSpPr/>
      </dsp:nvSpPr>
      <dsp:spPr>
        <a:xfrm>
          <a:off x="2737908" y="708902"/>
          <a:ext cx="1363070" cy="324348"/>
        </a:xfrm>
        <a:custGeom>
          <a:avLst/>
          <a:gdLst/>
          <a:ahLst/>
          <a:cxnLst/>
          <a:rect l="0" t="0" r="0" b="0"/>
          <a:pathLst>
            <a:path>
              <a:moveTo>
                <a:pt x="0" y="0"/>
              </a:moveTo>
              <a:lnTo>
                <a:pt x="0" y="221034"/>
              </a:lnTo>
              <a:lnTo>
                <a:pt x="1363070" y="221034"/>
              </a:lnTo>
              <a:lnTo>
                <a:pt x="1363070" y="3243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E3FACD-FB27-4209-B431-2C6C5499BC10}">
      <dsp:nvSpPr>
        <dsp:cNvPr id="0" name=""/>
        <dsp:cNvSpPr/>
      </dsp:nvSpPr>
      <dsp:spPr>
        <a:xfrm>
          <a:off x="2692188" y="708902"/>
          <a:ext cx="91440" cy="324348"/>
        </a:xfrm>
        <a:custGeom>
          <a:avLst/>
          <a:gdLst/>
          <a:ahLst/>
          <a:cxnLst/>
          <a:rect l="0" t="0" r="0" b="0"/>
          <a:pathLst>
            <a:path>
              <a:moveTo>
                <a:pt x="45720" y="0"/>
              </a:moveTo>
              <a:lnTo>
                <a:pt x="45720" y="3243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03993C-89BD-49CE-9036-505EE410C91C}">
      <dsp:nvSpPr>
        <dsp:cNvPr id="0" name=""/>
        <dsp:cNvSpPr/>
      </dsp:nvSpPr>
      <dsp:spPr>
        <a:xfrm>
          <a:off x="2056373" y="3806481"/>
          <a:ext cx="681535" cy="324348"/>
        </a:xfrm>
        <a:custGeom>
          <a:avLst/>
          <a:gdLst/>
          <a:ahLst/>
          <a:cxnLst/>
          <a:rect l="0" t="0" r="0" b="0"/>
          <a:pathLst>
            <a:path>
              <a:moveTo>
                <a:pt x="0" y="0"/>
              </a:moveTo>
              <a:lnTo>
                <a:pt x="0" y="221034"/>
              </a:lnTo>
              <a:lnTo>
                <a:pt x="681535" y="221034"/>
              </a:lnTo>
              <a:lnTo>
                <a:pt x="681535" y="32434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19D7CD-CF14-4000-8398-ECB72DE05E0C}">
      <dsp:nvSpPr>
        <dsp:cNvPr id="0" name=""/>
        <dsp:cNvSpPr/>
      </dsp:nvSpPr>
      <dsp:spPr>
        <a:xfrm>
          <a:off x="1374838" y="3806481"/>
          <a:ext cx="681535" cy="324348"/>
        </a:xfrm>
        <a:custGeom>
          <a:avLst/>
          <a:gdLst/>
          <a:ahLst/>
          <a:cxnLst/>
          <a:rect l="0" t="0" r="0" b="0"/>
          <a:pathLst>
            <a:path>
              <a:moveTo>
                <a:pt x="681535" y="0"/>
              </a:moveTo>
              <a:lnTo>
                <a:pt x="681535" y="221034"/>
              </a:lnTo>
              <a:lnTo>
                <a:pt x="0" y="221034"/>
              </a:lnTo>
              <a:lnTo>
                <a:pt x="0" y="32434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F06C10-CBDE-4B4B-B535-2A76D7790AD7}">
      <dsp:nvSpPr>
        <dsp:cNvPr id="0" name=""/>
        <dsp:cNvSpPr/>
      </dsp:nvSpPr>
      <dsp:spPr>
        <a:xfrm>
          <a:off x="2010653" y="2773955"/>
          <a:ext cx="91440" cy="324348"/>
        </a:xfrm>
        <a:custGeom>
          <a:avLst/>
          <a:gdLst/>
          <a:ahLst/>
          <a:cxnLst/>
          <a:rect l="0" t="0" r="0" b="0"/>
          <a:pathLst>
            <a:path>
              <a:moveTo>
                <a:pt x="45720" y="0"/>
              </a:moveTo>
              <a:lnTo>
                <a:pt x="45720" y="32434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B03116-B843-4660-ADD3-C5A5493D4930}">
      <dsp:nvSpPr>
        <dsp:cNvPr id="0" name=""/>
        <dsp:cNvSpPr/>
      </dsp:nvSpPr>
      <dsp:spPr>
        <a:xfrm>
          <a:off x="1374838" y="1741429"/>
          <a:ext cx="681535" cy="324348"/>
        </a:xfrm>
        <a:custGeom>
          <a:avLst/>
          <a:gdLst/>
          <a:ahLst/>
          <a:cxnLst/>
          <a:rect l="0" t="0" r="0" b="0"/>
          <a:pathLst>
            <a:path>
              <a:moveTo>
                <a:pt x="0" y="0"/>
              </a:moveTo>
              <a:lnTo>
                <a:pt x="0" y="221034"/>
              </a:lnTo>
              <a:lnTo>
                <a:pt x="681535" y="221034"/>
              </a:lnTo>
              <a:lnTo>
                <a:pt x="681535" y="32434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5A1700-863C-4A3E-B343-BDB9F4DB08A5}">
      <dsp:nvSpPr>
        <dsp:cNvPr id="0" name=""/>
        <dsp:cNvSpPr/>
      </dsp:nvSpPr>
      <dsp:spPr>
        <a:xfrm>
          <a:off x="693302" y="1741429"/>
          <a:ext cx="681535" cy="324348"/>
        </a:xfrm>
        <a:custGeom>
          <a:avLst/>
          <a:gdLst/>
          <a:ahLst/>
          <a:cxnLst/>
          <a:rect l="0" t="0" r="0" b="0"/>
          <a:pathLst>
            <a:path>
              <a:moveTo>
                <a:pt x="681535" y="0"/>
              </a:moveTo>
              <a:lnTo>
                <a:pt x="681535" y="221034"/>
              </a:lnTo>
              <a:lnTo>
                <a:pt x="0" y="221034"/>
              </a:lnTo>
              <a:lnTo>
                <a:pt x="0" y="32434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412D3-3AE6-416A-BA11-CDB4BB79F901}">
      <dsp:nvSpPr>
        <dsp:cNvPr id="0" name=""/>
        <dsp:cNvSpPr/>
      </dsp:nvSpPr>
      <dsp:spPr>
        <a:xfrm>
          <a:off x="1374838" y="708902"/>
          <a:ext cx="1363070" cy="324348"/>
        </a:xfrm>
        <a:custGeom>
          <a:avLst/>
          <a:gdLst/>
          <a:ahLst/>
          <a:cxnLst/>
          <a:rect l="0" t="0" r="0" b="0"/>
          <a:pathLst>
            <a:path>
              <a:moveTo>
                <a:pt x="1363070" y="0"/>
              </a:moveTo>
              <a:lnTo>
                <a:pt x="1363070" y="221034"/>
              </a:lnTo>
              <a:lnTo>
                <a:pt x="0" y="221034"/>
              </a:lnTo>
              <a:lnTo>
                <a:pt x="0" y="3243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52706E-35D4-41EB-9A39-E81DDF1E070B}">
      <dsp:nvSpPr>
        <dsp:cNvPr id="0" name=""/>
        <dsp:cNvSpPr/>
      </dsp:nvSpPr>
      <dsp:spPr>
        <a:xfrm>
          <a:off x="2180289" y="725"/>
          <a:ext cx="1115239" cy="7081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A8DDCD-41EE-4063-8E9E-A23C94024CFD}">
      <dsp:nvSpPr>
        <dsp:cNvPr id="0" name=""/>
        <dsp:cNvSpPr/>
      </dsp:nvSpPr>
      <dsp:spPr>
        <a:xfrm>
          <a:off x="2304204" y="118445"/>
          <a:ext cx="1115239" cy="7081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WebPart</a:t>
          </a:r>
          <a:endParaRPr lang="nl-NL" sz="1200" kern="1200" dirty="0"/>
        </a:p>
      </dsp:txBody>
      <dsp:txXfrm>
        <a:off x="2324946" y="139187"/>
        <a:ext cx="1073755" cy="666693"/>
      </dsp:txXfrm>
    </dsp:sp>
    <dsp:sp modelId="{33AD8F83-DDC7-4BE6-A38F-B6808FBEFE46}">
      <dsp:nvSpPr>
        <dsp:cNvPr id="0" name=""/>
        <dsp:cNvSpPr/>
      </dsp:nvSpPr>
      <dsp:spPr>
        <a:xfrm>
          <a:off x="817218" y="1033251"/>
          <a:ext cx="1115239" cy="7081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2CE375-46DC-46EC-B782-7075A4E7C445}">
      <dsp:nvSpPr>
        <dsp:cNvPr id="0" name=""/>
        <dsp:cNvSpPr/>
      </dsp:nvSpPr>
      <dsp:spPr>
        <a:xfrm>
          <a:off x="941133" y="1150971"/>
          <a:ext cx="1115239" cy="7081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BaseXsltData</a:t>
          </a:r>
          <a:r>
            <a:rPr lang="en-US" sz="1200" kern="1200" dirty="0" smtClean="0"/>
            <a:t/>
          </a:r>
          <a:br>
            <a:rPr lang="en-US" sz="1200" kern="1200" dirty="0" smtClean="0"/>
          </a:br>
          <a:r>
            <a:rPr lang="en-US" sz="1200" kern="1200" dirty="0" err="1" smtClean="0"/>
            <a:t>WebPart</a:t>
          </a:r>
          <a:endParaRPr lang="nl-NL" sz="1200" kern="1200" dirty="0"/>
        </a:p>
      </dsp:txBody>
      <dsp:txXfrm>
        <a:off x="961875" y="1171713"/>
        <a:ext cx="1073755" cy="666693"/>
      </dsp:txXfrm>
    </dsp:sp>
    <dsp:sp modelId="{32D61692-9810-4465-B26E-9118CFAE0209}">
      <dsp:nvSpPr>
        <dsp:cNvPr id="0" name=""/>
        <dsp:cNvSpPr/>
      </dsp:nvSpPr>
      <dsp:spPr>
        <a:xfrm>
          <a:off x="135682" y="2065777"/>
          <a:ext cx="1115239" cy="7081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7373C1-3D70-4A4F-81D4-7048DEA977D2}">
      <dsp:nvSpPr>
        <dsp:cNvPr id="0" name=""/>
        <dsp:cNvSpPr/>
      </dsp:nvSpPr>
      <dsp:spPr>
        <a:xfrm>
          <a:off x="259598" y="2183497"/>
          <a:ext cx="1115239" cy="7081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DataView</a:t>
          </a:r>
          <a:r>
            <a:rPr lang="en-US" sz="1200" kern="1200" dirty="0" smtClean="0"/>
            <a:t/>
          </a:r>
          <a:br>
            <a:rPr lang="en-US" sz="1200" kern="1200" dirty="0" smtClean="0"/>
          </a:br>
          <a:r>
            <a:rPr lang="en-US" sz="1200" kern="1200" dirty="0" err="1" smtClean="0"/>
            <a:t>WebPart</a:t>
          </a:r>
          <a:r>
            <a:rPr lang="en-US" sz="1200" kern="1200" dirty="0" smtClean="0"/>
            <a:t> (V2)</a:t>
          </a:r>
          <a:endParaRPr lang="nl-NL" sz="1200" kern="1200" dirty="0"/>
        </a:p>
      </dsp:txBody>
      <dsp:txXfrm>
        <a:off x="280340" y="2204239"/>
        <a:ext cx="1073755" cy="666693"/>
      </dsp:txXfrm>
    </dsp:sp>
    <dsp:sp modelId="{78E315CF-F8FD-448D-B1CF-07891D598DE5}">
      <dsp:nvSpPr>
        <dsp:cNvPr id="0" name=""/>
        <dsp:cNvSpPr/>
      </dsp:nvSpPr>
      <dsp:spPr>
        <a:xfrm>
          <a:off x="1498753" y="2065777"/>
          <a:ext cx="1115239" cy="7081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C6856A-A1D2-400B-8129-2690267E04BD}">
      <dsp:nvSpPr>
        <dsp:cNvPr id="0" name=""/>
        <dsp:cNvSpPr/>
      </dsp:nvSpPr>
      <dsp:spPr>
        <a:xfrm>
          <a:off x="1622669" y="2183497"/>
          <a:ext cx="1115239" cy="7081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DataForm</a:t>
          </a:r>
          <a:r>
            <a:rPr lang="en-US" sz="1200" kern="1200" dirty="0" smtClean="0"/>
            <a:t/>
          </a:r>
          <a:br>
            <a:rPr lang="en-US" sz="1200" kern="1200" dirty="0" smtClean="0"/>
          </a:br>
          <a:r>
            <a:rPr lang="en-US" sz="1200" kern="1200" dirty="0" err="1" smtClean="0"/>
            <a:t>WebPart</a:t>
          </a:r>
          <a:r>
            <a:rPr lang="en-US" sz="1200" kern="1200" dirty="0" smtClean="0"/>
            <a:t> (V3)</a:t>
          </a:r>
          <a:endParaRPr lang="nl-NL" sz="1200" kern="1200" dirty="0"/>
        </a:p>
      </dsp:txBody>
      <dsp:txXfrm>
        <a:off x="1643411" y="2204239"/>
        <a:ext cx="1073755" cy="666693"/>
      </dsp:txXfrm>
    </dsp:sp>
    <dsp:sp modelId="{62299D97-A870-4E86-AE3C-2BF6B2EB4BBE}">
      <dsp:nvSpPr>
        <dsp:cNvPr id="0" name=""/>
        <dsp:cNvSpPr/>
      </dsp:nvSpPr>
      <dsp:spPr>
        <a:xfrm>
          <a:off x="1498753" y="3098304"/>
          <a:ext cx="1115239" cy="7081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278BC0-59DD-4E4A-AA7D-EBADB23F7C6F}">
      <dsp:nvSpPr>
        <dsp:cNvPr id="0" name=""/>
        <dsp:cNvSpPr/>
      </dsp:nvSpPr>
      <dsp:spPr>
        <a:xfrm>
          <a:off x="1622669" y="3216023"/>
          <a:ext cx="1115239" cy="7081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BaseXsltList</a:t>
          </a:r>
          <a:r>
            <a:rPr lang="en-US" sz="1200" kern="1200" dirty="0" smtClean="0"/>
            <a:t/>
          </a:r>
          <a:br>
            <a:rPr lang="en-US" sz="1200" kern="1200" dirty="0" smtClean="0"/>
          </a:br>
          <a:r>
            <a:rPr lang="en-US" sz="1200" kern="1200" dirty="0" err="1" smtClean="0"/>
            <a:t>WebPart</a:t>
          </a:r>
          <a:r>
            <a:rPr lang="en-US" sz="1200" kern="1200" dirty="0" smtClean="0"/>
            <a:t> (v4)</a:t>
          </a:r>
          <a:endParaRPr lang="nl-NL" sz="1200" kern="1200" dirty="0"/>
        </a:p>
      </dsp:txBody>
      <dsp:txXfrm>
        <a:off x="1643411" y="3236765"/>
        <a:ext cx="1073755" cy="666693"/>
      </dsp:txXfrm>
    </dsp:sp>
    <dsp:sp modelId="{B24110DD-9A97-479F-884D-B9F9BFFE50DF}">
      <dsp:nvSpPr>
        <dsp:cNvPr id="0" name=""/>
        <dsp:cNvSpPr/>
      </dsp:nvSpPr>
      <dsp:spPr>
        <a:xfrm>
          <a:off x="817218" y="4130830"/>
          <a:ext cx="1115239" cy="7081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ADAAA4-52C5-42D8-98ED-329958407AB9}">
      <dsp:nvSpPr>
        <dsp:cNvPr id="0" name=""/>
        <dsp:cNvSpPr/>
      </dsp:nvSpPr>
      <dsp:spPr>
        <a:xfrm>
          <a:off x="941133" y="4248550"/>
          <a:ext cx="1115239" cy="7081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XsltListForm</a:t>
          </a:r>
          <a:r>
            <a:rPr lang="en-US" sz="1200" kern="1200" dirty="0" smtClean="0"/>
            <a:t/>
          </a:r>
          <a:br>
            <a:rPr lang="en-US" sz="1200" kern="1200" dirty="0" smtClean="0"/>
          </a:br>
          <a:r>
            <a:rPr lang="en-US" sz="1200" kern="1200" dirty="0" err="1" smtClean="0"/>
            <a:t>WebPart</a:t>
          </a:r>
          <a:r>
            <a:rPr lang="en-US" sz="1200" kern="1200" dirty="0" smtClean="0"/>
            <a:t> (V4)</a:t>
          </a:r>
          <a:endParaRPr lang="nl-NL" sz="1200" kern="1200" dirty="0"/>
        </a:p>
      </dsp:txBody>
      <dsp:txXfrm>
        <a:off x="961875" y="4269292"/>
        <a:ext cx="1073755" cy="666693"/>
      </dsp:txXfrm>
    </dsp:sp>
    <dsp:sp modelId="{B3D6BEFD-B05A-4421-B706-BAB94722697D}">
      <dsp:nvSpPr>
        <dsp:cNvPr id="0" name=""/>
        <dsp:cNvSpPr/>
      </dsp:nvSpPr>
      <dsp:spPr>
        <a:xfrm>
          <a:off x="2180289" y="4130830"/>
          <a:ext cx="1115239" cy="7081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9029D7-7666-4EDD-B173-B1A34B6BA6D8}">
      <dsp:nvSpPr>
        <dsp:cNvPr id="0" name=""/>
        <dsp:cNvSpPr/>
      </dsp:nvSpPr>
      <dsp:spPr>
        <a:xfrm>
          <a:off x="2304204" y="4248550"/>
          <a:ext cx="1115239" cy="7081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XsltListView</a:t>
          </a:r>
          <a:r>
            <a:rPr lang="en-US" sz="1200" kern="1200" dirty="0" smtClean="0"/>
            <a:t/>
          </a:r>
          <a:br>
            <a:rPr lang="en-US" sz="1200" kern="1200" dirty="0" smtClean="0"/>
          </a:br>
          <a:r>
            <a:rPr lang="en-US" sz="1200" kern="1200" dirty="0" err="1" smtClean="0"/>
            <a:t>WebPart</a:t>
          </a:r>
          <a:r>
            <a:rPr lang="en-US" sz="1200" kern="1200" dirty="0" smtClean="0"/>
            <a:t> (V4)</a:t>
          </a:r>
          <a:endParaRPr lang="nl-NL" sz="1200" kern="1200" dirty="0"/>
        </a:p>
      </dsp:txBody>
      <dsp:txXfrm>
        <a:off x="2324946" y="4269292"/>
        <a:ext cx="1073755" cy="666693"/>
      </dsp:txXfrm>
    </dsp:sp>
    <dsp:sp modelId="{EB185E2A-7105-4A78-95F4-C8980ED0CE36}">
      <dsp:nvSpPr>
        <dsp:cNvPr id="0" name=""/>
        <dsp:cNvSpPr/>
      </dsp:nvSpPr>
      <dsp:spPr>
        <a:xfrm>
          <a:off x="2180289" y="1033251"/>
          <a:ext cx="1115239" cy="7081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D7BBF3-3C58-4F3E-8AE2-52D5DAD8BD3B}">
      <dsp:nvSpPr>
        <dsp:cNvPr id="0" name=""/>
        <dsp:cNvSpPr/>
      </dsp:nvSpPr>
      <dsp:spPr>
        <a:xfrm>
          <a:off x="2304204" y="1150971"/>
          <a:ext cx="1115239" cy="7081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ListForm</a:t>
          </a:r>
          <a:r>
            <a:rPr lang="en-US" sz="1200" kern="1200" dirty="0" smtClean="0"/>
            <a:t/>
          </a:r>
          <a:br>
            <a:rPr lang="en-US" sz="1200" kern="1200" dirty="0" smtClean="0"/>
          </a:br>
          <a:r>
            <a:rPr lang="en-US" sz="1200" kern="1200" dirty="0" err="1" smtClean="0"/>
            <a:t>WebPart</a:t>
          </a:r>
          <a:endParaRPr lang="nl-NL" sz="1200" kern="1200" dirty="0"/>
        </a:p>
      </dsp:txBody>
      <dsp:txXfrm>
        <a:off x="2324946" y="1171713"/>
        <a:ext cx="1073755" cy="666693"/>
      </dsp:txXfrm>
    </dsp:sp>
    <dsp:sp modelId="{2757BE65-834C-4F9E-BD1C-D2BF38C97465}">
      <dsp:nvSpPr>
        <dsp:cNvPr id="0" name=""/>
        <dsp:cNvSpPr/>
      </dsp:nvSpPr>
      <dsp:spPr>
        <a:xfrm>
          <a:off x="3543359" y="1033251"/>
          <a:ext cx="1115239" cy="7081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548106-D6BC-45CE-83D7-A1D83EE21F5A}">
      <dsp:nvSpPr>
        <dsp:cNvPr id="0" name=""/>
        <dsp:cNvSpPr/>
      </dsp:nvSpPr>
      <dsp:spPr>
        <a:xfrm>
          <a:off x="3667275" y="1150971"/>
          <a:ext cx="1115239" cy="7081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ListView</a:t>
          </a:r>
          <a:r>
            <a:rPr lang="en-US" sz="1200" kern="1200" dirty="0" smtClean="0"/>
            <a:t/>
          </a:r>
          <a:br>
            <a:rPr lang="en-US" sz="1200" kern="1200" dirty="0" smtClean="0"/>
          </a:br>
          <a:r>
            <a:rPr lang="en-US" sz="1200" kern="1200" dirty="0" err="1" smtClean="0"/>
            <a:t>WebPart</a:t>
          </a:r>
          <a:endParaRPr lang="nl-NL" sz="1200" kern="1200" dirty="0"/>
        </a:p>
      </dsp:txBody>
      <dsp:txXfrm>
        <a:off x="3688017" y="1171713"/>
        <a:ext cx="1073755" cy="6666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04 - XSLT Web Part and Data View Web Part</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04-</a:t>
            </a:r>
            <a:fld id="{E8376170-4F0A-4BF6-8C2A-9A4A0182561F}" type="slidenum">
              <a:rPr lang="en-US" smtClean="0"/>
              <a:pPr/>
              <a:t>‹#›</a:t>
            </a:fld>
            <a:endParaRPr lang="en-US" dirty="0"/>
          </a:p>
        </p:txBody>
      </p:sp>
    </p:spTree>
    <p:extLst>
      <p:ext uri="{BB962C8B-B14F-4D97-AF65-F5344CB8AC3E}">
        <p14:creationId xmlns:p14="http://schemas.microsoft.com/office/powerpoint/2010/main" val="64576597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04 - XSLT Web Part and Data View Web Part</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04-</a:t>
            </a:r>
            <a:fld id="{073E6628-0705-4E34-90AA-D61A964D0AFD}" type="slidenum">
              <a:rPr lang="en-US" smtClean="0"/>
              <a:pPr/>
              <a:t>‹#›</a:t>
            </a:fld>
            <a:endParaRPr lang="en-US" dirty="0"/>
          </a:p>
        </p:txBody>
      </p:sp>
    </p:spTree>
    <p:extLst>
      <p:ext uri="{BB962C8B-B14F-4D97-AF65-F5344CB8AC3E}">
        <p14:creationId xmlns:p14="http://schemas.microsoft.com/office/powerpoint/2010/main" val="3231701854"/>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Working with and collaborating on data is an essential part of SharePoint 2010. To facilitate the collaboration, Lists and Libraries are utilized heavily in SharePoint. SharePoint Designer 2010 can be used to customize the view of that data to conform to user needs. Aside from manipulating the presentation of SharePoint data, SharePoint Designer can also make connections to and present data from external data sources such as databases and web services. In this module, you will learn how to use SharePoint Designer to work with internal and external data </a:t>
            </a:r>
            <a:r>
              <a:rPr lang="en-US" smtClean="0">
                <a:effectLst/>
              </a:rPr>
              <a:t>sources.</a:t>
            </a:r>
            <a:endParaRPr lang="en-US" dirty="0" smtClean="0">
              <a:effectLst/>
            </a:endParaRPr>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04-</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discusses some of the differences between</a:t>
            </a:r>
            <a:r>
              <a:rPr lang="en-US" baseline="0" dirty="0" smtClean="0"/>
              <a:t> the prevailing view technologies in SharePoint. Especially the difference in technology used to render content (CAML / ASP.NET or XSLT) is a big difference between these Web Parts. </a:t>
            </a:r>
            <a:endParaRPr lang="nl-NL" dirty="0"/>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XSLT</a:t>
            </a:r>
            <a:r>
              <a:rPr lang="en-US" baseline="0" dirty="0" smtClean="0"/>
              <a:t> List View and Data View are pretty similar in nature. Both of them make use XML when retrieving and storing data from a resource. List view Web Parts are prevalent all through SharePoint already. The view pages of all lists and libraries contain list view Web Parts which can be easily customized using the SPD UI.</a:t>
            </a:r>
          </a:p>
          <a:p>
            <a:endParaRPr lang="en-US" baseline="0" dirty="0" smtClean="0"/>
          </a:p>
          <a:p>
            <a:r>
              <a:rPr lang="en-US" baseline="0" dirty="0" smtClean="0"/>
              <a:t>The major difference between the two Web Parts is the ability to get to data:</a:t>
            </a:r>
          </a:p>
          <a:p>
            <a:pPr marL="628650" lvl="1" indent="-171450">
              <a:buFont typeface="Arial" pitchFamily="34" charset="0"/>
              <a:buChar char="•"/>
            </a:pPr>
            <a:r>
              <a:rPr lang="en-US" b="1" baseline="0" dirty="0" smtClean="0"/>
              <a:t>List Web Parts </a:t>
            </a:r>
            <a:r>
              <a:rPr lang="en-US" baseline="0" dirty="0" smtClean="0"/>
              <a:t>are scoped only to access data from lists and libraries. </a:t>
            </a:r>
          </a:p>
          <a:p>
            <a:pPr marL="628650" lvl="1" indent="-171450">
              <a:buFont typeface="Arial" pitchFamily="34" charset="0"/>
              <a:buChar char="•"/>
            </a:pPr>
            <a:r>
              <a:rPr lang="en-US" b="1" baseline="0" dirty="0" smtClean="0"/>
              <a:t>Data View Web Parts </a:t>
            </a:r>
            <a:r>
              <a:rPr lang="en-US" baseline="0" dirty="0" smtClean="0"/>
              <a:t>can access data from lists, libraries and external sources (databases, Web services, XML files).</a:t>
            </a:r>
            <a:endParaRPr lang="en-US" dirty="0"/>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XSLT</a:t>
            </a:r>
            <a:r>
              <a:rPr lang="en-US" baseline="0" dirty="0" smtClean="0"/>
              <a:t> List View and Data View Web Parts provide the facility to manipulate each data point at a very granular level (the customization that’s performed is only for the display of the data and does not affect the original data source). Each form field can be formatted to many other data types (text, number, currency </a:t>
            </a:r>
            <a:r>
              <a:rPr lang="en-US" baseline="0" dirty="0" err="1" smtClean="0"/>
              <a:t>etc</a:t>
            </a:r>
            <a:r>
              <a:rPr lang="en-US" baseline="0" dirty="0" smtClean="0"/>
              <a:t>).</a:t>
            </a:r>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the focus is</a:t>
            </a:r>
            <a:r>
              <a:rPr lang="en-US" baseline="0" dirty="0" smtClean="0"/>
              <a:t> on a List View Web Part, the ribbon shows the actions you can perform on it. </a:t>
            </a:r>
          </a:p>
          <a:p>
            <a:endParaRPr lang="en-US" baseline="0" dirty="0" smtClean="0"/>
          </a:p>
          <a:p>
            <a:r>
              <a:rPr lang="en-US" baseline="0" dirty="0" smtClean="0"/>
              <a:t>There are 4 tabs that appear within List View Tools:</a:t>
            </a:r>
          </a:p>
          <a:p>
            <a:pPr marL="628650" lvl="1" indent="-171450">
              <a:buFont typeface="Arial" pitchFamily="34" charset="0"/>
              <a:buChar char="•"/>
            </a:pPr>
            <a:r>
              <a:rPr lang="en-US" b="1" baseline="0" dirty="0" smtClean="0"/>
              <a:t>Options</a:t>
            </a:r>
            <a:r>
              <a:rPr lang="en-US" b="0" baseline="0" dirty="0" smtClean="0"/>
              <a:t>:</a:t>
            </a:r>
            <a:r>
              <a:rPr lang="en-US" baseline="0" dirty="0" smtClean="0"/>
              <a:t> Data manipulation such as adding/removing columns, pagination and conditional formatting are available here.</a:t>
            </a:r>
          </a:p>
          <a:p>
            <a:pPr marL="628650" lvl="1" indent="-171450">
              <a:buFont typeface="Arial" pitchFamily="34" charset="0"/>
              <a:buChar char="•"/>
            </a:pPr>
            <a:r>
              <a:rPr lang="en-US" b="1" baseline="0" dirty="0" smtClean="0"/>
              <a:t>Design</a:t>
            </a:r>
            <a:r>
              <a:rPr lang="en-US" b="0" baseline="0" dirty="0" smtClean="0"/>
              <a:t>: The style and design of the Web Part can be changed using this tab.</a:t>
            </a:r>
          </a:p>
          <a:p>
            <a:pPr marL="628650" lvl="1" indent="-171450">
              <a:buFont typeface="Arial" pitchFamily="34" charset="0"/>
              <a:buChar char="•"/>
            </a:pPr>
            <a:r>
              <a:rPr lang="en-US" b="1" baseline="0" dirty="0" smtClean="0"/>
              <a:t>Web Part</a:t>
            </a:r>
            <a:r>
              <a:rPr lang="en-US" b="0" baseline="0" dirty="0" smtClean="0"/>
              <a:t>: General Web Part properties.</a:t>
            </a:r>
            <a:endParaRPr lang="en-US" b="0" baseline="0" dirty="0"/>
          </a:p>
          <a:p>
            <a:pPr marL="628650" lvl="1" indent="-171450">
              <a:buFont typeface="Arial" pitchFamily="34" charset="0"/>
              <a:buChar char="•"/>
            </a:pPr>
            <a:r>
              <a:rPr lang="en-US" b="1" baseline="0" dirty="0" smtClean="0"/>
              <a:t>Table</a:t>
            </a:r>
            <a:r>
              <a:rPr lang="en-US" b="0" baseline="0" dirty="0" smtClean="0"/>
              <a:t>: Since the XSLT List View Web Part is deployed using a table, the table manipulation options are available here.</a:t>
            </a:r>
            <a:endParaRPr lang="en-US" b="1" baseline="0" dirty="0" smtClean="0"/>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Show code behind of list view</a:t>
            </a:r>
          </a:p>
          <a:p>
            <a:pPr marL="171450" indent="-171450">
              <a:buFont typeface="Arial" pitchFamily="34" charset="0"/>
              <a:buChar char="•"/>
            </a:pPr>
            <a:r>
              <a:rPr lang="en-US" dirty="0" smtClean="0"/>
              <a:t>Working</a:t>
            </a:r>
            <a:r>
              <a:rPr lang="en-US" baseline="0" dirty="0" smtClean="0"/>
              <a:t> with List View tools</a:t>
            </a:r>
          </a:p>
          <a:p>
            <a:pPr marL="171450" indent="-171450">
              <a:buFont typeface="Arial" pitchFamily="34" charset="0"/>
              <a:buChar char="•"/>
            </a:pPr>
            <a:r>
              <a:rPr lang="en-US" dirty="0" smtClean="0"/>
              <a:t>Changing formatting of data</a:t>
            </a:r>
            <a:r>
              <a:rPr lang="en-US" baseline="0" dirty="0" smtClean="0"/>
              <a:t> points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Conditional</a:t>
            </a:r>
            <a:r>
              <a:rPr lang="en-US" baseline="0" dirty="0" smtClean="0"/>
              <a:t> formatting is used to format data based on a condition criteria. It can be used to change the style of cells, rows or the entire column. In addition to changing display styles, conditional formatting rules can be used to display or hide data as well.</a:t>
            </a:r>
          </a:p>
          <a:p>
            <a:endParaRPr lang="en-US" baseline="0" dirty="0" smtClean="0"/>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Under the covers, the rules for conditional formatting and general data manipulation are created using XML Path Language (</a:t>
            </a:r>
            <a:r>
              <a:rPr lang="en-US" baseline="0" dirty="0" err="1" smtClean="0"/>
              <a:t>XPath</a:t>
            </a:r>
            <a:r>
              <a:rPr lang="en-US" baseline="0" dirty="0" smtClean="0"/>
              <a:t>). </a:t>
            </a:r>
            <a:r>
              <a:rPr lang="en-US" baseline="0" dirty="0" err="1" smtClean="0"/>
              <a:t>XPath</a:t>
            </a:r>
            <a:r>
              <a:rPr lang="en-US" baseline="0" dirty="0" smtClean="0"/>
              <a:t> is a language used for locating and processing information within XML.</a:t>
            </a:r>
          </a:p>
          <a:p>
            <a:endParaRPr lang="en-US" baseline="0" dirty="0" smtClean="0"/>
          </a:p>
          <a:p>
            <a:r>
              <a:rPr lang="en-US" baseline="0" dirty="0" smtClean="0"/>
              <a:t>The XPath editor ships with SharePoint Designer. Alongside the XML data that your query returns, you also have access to many functions to manipulate XML data at a very granular level.</a:t>
            </a:r>
            <a:endParaRPr lang="en-US" dirty="0"/>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Connecting to external</a:t>
            </a:r>
            <a:r>
              <a:rPr lang="en-US" baseline="0" dirty="0" smtClean="0"/>
              <a:t> sources of data is easy using SharePoint Designer. SPD provides wizards to connect to all sorts of data within and outside of your organization. While making the connection, you can also provide login credentials for the source. </a:t>
            </a:r>
          </a:p>
          <a:p>
            <a:endParaRPr lang="en-US" baseline="0" dirty="0" smtClean="0"/>
          </a:p>
          <a:p>
            <a:r>
              <a:rPr lang="en-US" baseline="0" dirty="0" smtClean="0"/>
              <a:t>In addition to connecting to individual data sources, you can also link data sources together using fields that contain similar data.</a:t>
            </a:r>
            <a:endParaRPr lang="en-US" dirty="0"/>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Ask anyone running a SharePoint site</a:t>
            </a:r>
            <a:r>
              <a:rPr lang="en-US" baseline="0" dirty="0" smtClean="0"/>
              <a:t> and they will tell you how important it is for them to display a variety of data in their SharePoint sites. </a:t>
            </a:r>
          </a:p>
          <a:p>
            <a:endParaRPr lang="en-US" baseline="0" dirty="0" smtClean="0"/>
          </a:p>
          <a:p>
            <a:r>
              <a:rPr lang="en-US" baseline="0" dirty="0" smtClean="0"/>
              <a:t>There are many ways to get to the data. The most prevalent one is by using Visual Studio to programmatically get access to the data and bring it into SharePoint. This requires knowledge of managed code (C#, VB etc). This module will show how there is an easier way to get to the same data without having to program – XSLT Web Parts using SharePoint Designer 2010.</a:t>
            </a:r>
            <a:endParaRPr lang="en-US" dirty="0"/>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XSLT Data View Web Part has been </a:t>
            </a:r>
            <a:r>
              <a:rPr lang="en-US" baseline="0" dirty="0" smtClean="0"/>
              <a:t>pretty unknown to many through the years. However, it has been around since the FrontPage 2003 days. This Web Part uses XML and XSLT (extensible language transformation) to fetch and then display custom formatted data from a variety of sources (lists, libraries, databases, Web services and more).</a:t>
            </a:r>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Form Web Part is sometimes</a:t>
            </a:r>
            <a:r>
              <a:rPr lang="en-US" baseline="0" dirty="0" smtClean="0"/>
              <a:t> refer to as the ‘Swiss Army Knife’ of Web Parts. It is very versatile and extremely powerful. Building on the functionality that shipped with FrontPage 2003, this Web Part lets you write data back to the data source.</a:t>
            </a:r>
            <a:endParaRPr lang="en-US" dirty="0"/>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a:t>
            </a:r>
            <a:r>
              <a:rPr lang="en-US" baseline="0" dirty="0" smtClean="0"/>
              <a:t> has two types of viewing demands. Viewing interactive forms for editing list items, and viewing lists of items. For each of these demands there have been a variety of technologies that have seen the light of day. SharePoint 2003 introduced basic interaction through the List Form, List View and Data View. SharePoint 2007 came with the Data Form Web Part (commonly referred to as Data-View). </a:t>
            </a:r>
          </a:p>
          <a:p>
            <a:endParaRPr lang="en-US" baseline="0" dirty="0" smtClean="0"/>
          </a:p>
          <a:p>
            <a:r>
              <a:rPr lang="en-US" baseline="0" dirty="0" smtClean="0"/>
              <a:t>The new view technology to discuss is the XSLT List View Web Part. It provides benefits across the board. By making use and building upon the rich features of the Data-View but making it more generic, SharePoint 2010 has a higher ability for re-use and lowers the bar for custom development. </a:t>
            </a:r>
            <a:endParaRPr lang="en-US" dirty="0"/>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XSLT List View Web Part </a:t>
            </a:r>
            <a:r>
              <a:rPr lang="en-US" baseline="0" dirty="0" smtClean="0"/>
              <a:t>generally takes the same approach as a normal data view. However, since the XSLT is now schema-agnostic, you need to pass in the schema as a separate parameter and no longer pass this information as content of the view. </a:t>
            </a:r>
            <a:endParaRPr lang="en-US" dirty="0"/>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XSLT Web Part and the Data View Web Part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XSLT Web Part &amp;</a:t>
            </a:r>
            <a:br>
              <a:rPr lang="en-US" dirty="0" smtClean="0"/>
            </a:br>
            <a:r>
              <a:rPr lang="en-US" dirty="0" smtClean="0"/>
              <a:t>Data View Web Part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XSLT List View Web Part</a:t>
            </a:r>
            <a:endParaRPr lang="en-US" dirty="0"/>
          </a:p>
        </p:txBody>
      </p:sp>
    </p:spTree>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XSLT Data View and Data Form Web Parts</a:t>
            </a:r>
          </a:p>
          <a:p>
            <a:pPr>
              <a:buFont typeface="Wingdings" pitchFamily="2" charset="2"/>
              <a:buChar char="ü"/>
            </a:pPr>
            <a:r>
              <a:rPr lang="en-US" dirty="0" smtClean="0">
                <a:solidFill>
                  <a:schemeClr val="bg1">
                    <a:lumMod val="50000"/>
                  </a:schemeClr>
                </a:solidFill>
              </a:rPr>
              <a:t>Introducing the XSLT List View Web Part</a:t>
            </a:r>
          </a:p>
          <a:p>
            <a:pPr>
              <a:buFont typeface="Wingdings" pitchFamily="2" charset="2"/>
              <a:buChar char="Ø"/>
            </a:pPr>
            <a:r>
              <a:rPr lang="en-US" dirty="0" smtClean="0"/>
              <a:t>XSLT List View vs. Data View Web Parts</a:t>
            </a:r>
          </a:p>
          <a:p>
            <a:r>
              <a:rPr lang="en-US" dirty="0" smtClean="0"/>
              <a:t>Exploring the List View Tools</a:t>
            </a:r>
          </a:p>
          <a:p>
            <a:r>
              <a:rPr lang="en-US" dirty="0" smtClean="0"/>
              <a:t>Working with the XPath Editor</a:t>
            </a:r>
          </a:p>
        </p:txBody>
      </p:sp>
    </p:spTree>
    <p:extLst>
      <p:ext uri="{BB962C8B-B14F-4D97-AF65-F5344CB8AC3E}">
        <p14:creationId xmlns:p14="http://schemas.microsoft.com/office/powerpoint/2010/main" val="3802385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Comparing View Technologies</a:t>
            </a:r>
            <a:endParaRPr lang="nl-NL" dirty="0"/>
          </a:p>
        </p:txBody>
      </p:sp>
      <p:graphicFrame>
        <p:nvGraphicFramePr>
          <p:cNvPr id="4" name="Content Placeholder 3"/>
          <p:cNvGraphicFramePr>
            <a:graphicFrameLocks/>
          </p:cNvGraphicFramePr>
          <p:nvPr>
            <p:extLst>
              <p:ext uri="{D42A27DB-BD31-4B8C-83A1-F6EECF244321}">
                <p14:modId xmlns:p14="http://schemas.microsoft.com/office/powerpoint/2010/main" val="1563878369"/>
              </p:ext>
            </p:extLst>
          </p:nvPr>
        </p:nvGraphicFramePr>
        <p:xfrm>
          <a:off x="469900" y="1505226"/>
          <a:ext cx="8153400" cy="4615132"/>
        </p:xfrm>
        <a:graphic>
          <a:graphicData uri="http://schemas.openxmlformats.org/drawingml/2006/table">
            <a:tbl>
              <a:tblPr firstRow="1" bandRow="1">
                <a:tableStyleId>{5C22544A-7EE6-4342-B048-85BDC9FD1C3A}</a:tableStyleId>
              </a:tblPr>
              <a:tblGrid>
                <a:gridCol w="2350980"/>
                <a:gridCol w="1400584"/>
                <a:gridCol w="1400584"/>
                <a:gridCol w="1370900"/>
                <a:gridCol w="1630352"/>
              </a:tblGrid>
              <a:tr h="405358">
                <a:tc>
                  <a:txBody>
                    <a:bodyPr/>
                    <a:lstStyle/>
                    <a:p>
                      <a:endParaRPr lang="en-US" sz="1600" dirty="0"/>
                    </a:p>
                  </a:txBody>
                  <a:tcPr/>
                </a:tc>
                <a:tc>
                  <a:txBody>
                    <a:bodyPr/>
                    <a:lstStyle/>
                    <a:p>
                      <a:pPr algn="ctr"/>
                      <a:r>
                        <a:rPr lang="en-US" sz="1600" dirty="0" smtClean="0"/>
                        <a:t>2003</a:t>
                      </a:r>
                      <a:endParaRPr lang="en-US" sz="1600" dirty="0"/>
                    </a:p>
                  </a:txBody>
                  <a:tcPr/>
                </a:tc>
                <a:tc>
                  <a:txBody>
                    <a:bodyPr/>
                    <a:lstStyle/>
                    <a:p>
                      <a:pPr algn="ctr"/>
                      <a:r>
                        <a:rPr lang="en-US" sz="1600" dirty="0" smtClean="0"/>
                        <a:t>2007</a:t>
                      </a:r>
                      <a:endParaRPr lang="en-US" sz="1600" dirty="0"/>
                    </a:p>
                  </a:txBody>
                  <a:tcPr/>
                </a:tc>
                <a:tc>
                  <a:txBody>
                    <a:bodyPr/>
                    <a:lstStyle/>
                    <a:p>
                      <a:pPr algn="ctr"/>
                      <a:r>
                        <a:rPr lang="en-US" sz="1600" dirty="0" smtClean="0"/>
                        <a:t>2007</a:t>
                      </a:r>
                      <a:endParaRPr lang="en-US" sz="1600" dirty="0"/>
                    </a:p>
                  </a:txBody>
                  <a:tcPr/>
                </a:tc>
                <a:tc>
                  <a:txBody>
                    <a:bodyPr/>
                    <a:lstStyle/>
                    <a:p>
                      <a:pPr algn="ctr"/>
                      <a:r>
                        <a:rPr lang="en-US" sz="1600" dirty="0" smtClean="0"/>
                        <a:t>2010</a:t>
                      </a:r>
                      <a:endParaRPr lang="en-US" sz="1600" dirty="0"/>
                    </a:p>
                  </a:txBody>
                  <a:tcPr/>
                </a:tc>
              </a:tr>
              <a:tr h="405358">
                <a:tc>
                  <a:txBody>
                    <a:bodyPr/>
                    <a:lstStyle/>
                    <a:p>
                      <a:pPr marL="0" algn="ctr" defTabSz="914400" rtl="0" eaLnBrk="1" latinLnBrk="0" hangingPunct="1"/>
                      <a:endParaRPr lang="en-US" sz="1600" b="1" kern="1200" dirty="0">
                        <a:solidFill>
                          <a:schemeClr val="lt1"/>
                        </a:solidFill>
                        <a:latin typeface="+mn-lt"/>
                        <a:ea typeface="+mn-ea"/>
                        <a:cs typeface="+mn-cs"/>
                      </a:endParaRPr>
                    </a:p>
                  </a:txBody>
                  <a:tcPr>
                    <a:solidFill>
                      <a:schemeClr val="tx2"/>
                    </a:solidFill>
                  </a:tcPr>
                </a:tc>
                <a:tc>
                  <a:txBody>
                    <a:bodyPr/>
                    <a:lstStyle/>
                    <a:p>
                      <a:pPr marL="0" algn="ctr" defTabSz="914400" rtl="0" eaLnBrk="1" latinLnBrk="0" hangingPunct="1"/>
                      <a:r>
                        <a:rPr lang="en-US" sz="1600" b="1" kern="1200" dirty="0" smtClean="0">
                          <a:solidFill>
                            <a:schemeClr val="lt1"/>
                          </a:solidFill>
                          <a:latin typeface="+mn-lt"/>
                          <a:ea typeface="+mn-ea"/>
                          <a:cs typeface="+mn-cs"/>
                        </a:rPr>
                        <a:t>List View</a:t>
                      </a:r>
                      <a:endParaRPr lang="en-US" sz="1600" b="1" kern="1200" dirty="0">
                        <a:solidFill>
                          <a:schemeClr val="lt1"/>
                        </a:solidFill>
                        <a:latin typeface="+mn-lt"/>
                        <a:ea typeface="+mn-ea"/>
                        <a:cs typeface="+mn-cs"/>
                      </a:endParaRPr>
                    </a:p>
                  </a:txBody>
                  <a:tcPr>
                    <a:solidFill>
                      <a:schemeClr val="tx2"/>
                    </a:solidFill>
                  </a:tcPr>
                </a:tc>
                <a:tc>
                  <a:txBody>
                    <a:bodyPr/>
                    <a:lstStyle/>
                    <a:p>
                      <a:pPr marL="0" algn="ctr" defTabSz="914400" rtl="0" eaLnBrk="1" latinLnBrk="0" hangingPunct="1"/>
                      <a:r>
                        <a:rPr lang="en-US" sz="1600" b="1" kern="1200" dirty="0" smtClean="0">
                          <a:solidFill>
                            <a:schemeClr val="lt1"/>
                          </a:solidFill>
                          <a:latin typeface="+mn-lt"/>
                          <a:ea typeface="+mn-ea"/>
                          <a:cs typeface="+mn-cs"/>
                        </a:rPr>
                        <a:t>List Form</a:t>
                      </a:r>
                      <a:endParaRPr lang="en-US" sz="1600" b="1" kern="1200" dirty="0">
                        <a:solidFill>
                          <a:schemeClr val="lt1"/>
                        </a:solidFill>
                        <a:latin typeface="+mn-lt"/>
                        <a:ea typeface="+mn-ea"/>
                        <a:cs typeface="+mn-cs"/>
                      </a:endParaRPr>
                    </a:p>
                  </a:txBody>
                  <a:tcPr>
                    <a:solidFill>
                      <a:schemeClr val="tx2"/>
                    </a:solidFill>
                  </a:tcPr>
                </a:tc>
                <a:tc>
                  <a:txBody>
                    <a:bodyPr/>
                    <a:lstStyle/>
                    <a:p>
                      <a:pPr marL="0" algn="ctr" defTabSz="914400" rtl="0" eaLnBrk="1" latinLnBrk="0" hangingPunct="1"/>
                      <a:r>
                        <a:rPr lang="en-US" sz="1600" b="1" kern="1200" dirty="0" smtClean="0">
                          <a:solidFill>
                            <a:schemeClr val="lt1"/>
                          </a:solidFill>
                          <a:latin typeface="+mn-lt"/>
                          <a:ea typeface="+mn-ea"/>
                          <a:cs typeface="+mn-cs"/>
                        </a:rPr>
                        <a:t>Data Form</a:t>
                      </a:r>
                      <a:endParaRPr lang="en-US" sz="1600" b="1" kern="1200" dirty="0">
                        <a:solidFill>
                          <a:schemeClr val="lt1"/>
                        </a:solidFill>
                        <a:latin typeface="+mn-lt"/>
                        <a:ea typeface="+mn-ea"/>
                        <a:cs typeface="+mn-cs"/>
                      </a:endParaRPr>
                    </a:p>
                  </a:txBody>
                  <a:tcPr>
                    <a:solidFill>
                      <a:schemeClr val="tx2"/>
                    </a:solidFill>
                  </a:tcPr>
                </a:tc>
                <a:tc>
                  <a:txBody>
                    <a:bodyPr/>
                    <a:lstStyle/>
                    <a:p>
                      <a:pPr marL="0" algn="ctr" defTabSz="914400" rtl="0" eaLnBrk="1" latinLnBrk="0" hangingPunct="1"/>
                      <a:r>
                        <a:rPr lang="en-US" sz="1600" b="1" kern="1200" dirty="0" smtClean="0">
                          <a:solidFill>
                            <a:schemeClr val="lt1"/>
                          </a:solidFill>
                          <a:latin typeface="+mn-lt"/>
                          <a:ea typeface="+mn-ea"/>
                          <a:cs typeface="+mn-cs"/>
                        </a:rPr>
                        <a:t>XSLT List View</a:t>
                      </a:r>
                      <a:endParaRPr lang="en-US" sz="1600" b="1" kern="1200" dirty="0">
                        <a:solidFill>
                          <a:schemeClr val="lt1"/>
                        </a:solidFill>
                        <a:latin typeface="+mn-lt"/>
                        <a:ea typeface="+mn-ea"/>
                        <a:cs typeface="+mn-cs"/>
                      </a:endParaRPr>
                    </a:p>
                  </a:txBody>
                  <a:tcPr>
                    <a:solidFill>
                      <a:schemeClr val="tx2"/>
                    </a:solidFill>
                  </a:tcPr>
                </a:tc>
              </a:tr>
              <a:tr h="308713">
                <a:tc>
                  <a:txBody>
                    <a:bodyPr/>
                    <a:lstStyle/>
                    <a:p>
                      <a:r>
                        <a:rPr lang="en-US" sz="1600" dirty="0" smtClean="0"/>
                        <a:t>Rendering</a:t>
                      </a:r>
                      <a:r>
                        <a:rPr lang="en-US" sz="1600" baseline="0" dirty="0" smtClean="0"/>
                        <a:t> Technology</a:t>
                      </a:r>
                      <a:endParaRPr lang="en-US" sz="1600" dirty="0"/>
                    </a:p>
                  </a:txBody>
                  <a:tcPr/>
                </a:tc>
                <a:tc>
                  <a:txBody>
                    <a:bodyPr/>
                    <a:lstStyle/>
                    <a:p>
                      <a:pPr algn="ctr"/>
                      <a:r>
                        <a:rPr lang="en-US" sz="1600" dirty="0" smtClean="0"/>
                        <a:t>CAML</a:t>
                      </a:r>
                      <a:endParaRPr lang="en-US" sz="1600" dirty="0"/>
                    </a:p>
                  </a:txBody>
                  <a:tcPr/>
                </a:tc>
                <a:tc>
                  <a:txBody>
                    <a:bodyPr/>
                    <a:lstStyle/>
                    <a:p>
                      <a:pPr algn="ctr"/>
                      <a:r>
                        <a:rPr lang="en-US" sz="1600" dirty="0" smtClean="0"/>
                        <a:t>ASP.NET</a:t>
                      </a:r>
                      <a:endParaRPr lang="en-US" sz="1600" dirty="0"/>
                    </a:p>
                  </a:txBody>
                  <a:tcPr/>
                </a:tc>
                <a:tc>
                  <a:txBody>
                    <a:bodyPr/>
                    <a:lstStyle/>
                    <a:p>
                      <a:pPr algn="ctr"/>
                      <a:r>
                        <a:rPr lang="en-US" sz="1600" dirty="0" smtClean="0"/>
                        <a:t>XSLT</a:t>
                      </a:r>
                      <a:endParaRPr lang="en-US" sz="1600" dirty="0"/>
                    </a:p>
                  </a:txBody>
                  <a:tcPr/>
                </a:tc>
                <a:tc>
                  <a:txBody>
                    <a:bodyPr/>
                    <a:lstStyle/>
                    <a:p>
                      <a:pPr algn="ctr"/>
                      <a:r>
                        <a:rPr lang="en-US" sz="1600" dirty="0" smtClean="0"/>
                        <a:t>XSLT</a:t>
                      </a:r>
                      <a:endParaRPr lang="en-US" sz="1600" dirty="0"/>
                    </a:p>
                  </a:txBody>
                  <a:tcPr/>
                </a:tc>
              </a:tr>
              <a:tr h="308713">
                <a:tc>
                  <a:txBody>
                    <a:bodyPr/>
                    <a:lstStyle/>
                    <a:p>
                      <a:r>
                        <a:rPr lang="en-US" sz="1600" dirty="0" smtClean="0"/>
                        <a:t>Render Lists</a:t>
                      </a:r>
                      <a:endParaRPr lang="en-US" sz="1600" dirty="0"/>
                    </a:p>
                  </a:txBody>
                  <a:tcPr/>
                </a:tc>
                <a:tc>
                  <a:txBody>
                    <a:bodyPr/>
                    <a:lstStyle/>
                    <a:p>
                      <a:pPr algn="ctr"/>
                      <a:r>
                        <a:rPr lang="en-US" sz="1600" dirty="0" smtClean="0"/>
                        <a:t>X</a:t>
                      </a:r>
                      <a:endParaRPr lang="en-US" sz="1600" dirty="0"/>
                    </a:p>
                  </a:txBody>
                  <a:tcPr/>
                </a:tc>
                <a:tc>
                  <a:txBody>
                    <a:bodyPr/>
                    <a:lstStyle/>
                    <a:p>
                      <a:pPr algn="ct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r>
              <a:tr h="308713">
                <a:tc>
                  <a:txBody>
                    <a:bodyPr/>
                    <a:lstStyle/>
                    <a:p>
                      <a:r>
                        <a:rPr lang="en-US" sz="1600" dirty="0" smtClean="0"/>
                        <a:t>Render </a:t>
                      </a:r>
                      <a:r>
                        <a:rPr lang="en-US" sz="1600" baseline="0" dirty="0" smtClean="0"/>
                        <a:t>Items</a:t>
                      </a:r>
                      <a:endParaRPr lang="en-US" sz="1600" dirty="0"/>
                    </a:p>
                  </a:txBody>
                  <a:tcPr/>
                </a:tc>
                <a:tc>
                  <a:txBody>
                    <a:bodyPr/>
                    <a:lstStyle/>
                    <a:p>
                      <a:pPr algn="ct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r>
              <a:tr h="308713">
                <a:tc>
                  <a:txBody>
                    <a:bodyPr/>
                    <a:lstStyle/>
                    <a:p>
                      <a:r>
                        <a:rPr lang="en-US" sz="1600" dirty="0" smtClean="0"/>
                        <a:t>Aggregate Data</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r>
              <a:tr h="338089">
                <a:tc>
                  <a:txBody>
                    <a:bodyPr/>
                    <a:lstStyle/>
                    <a:p>
                      <a:r>
                        <a:rPr lang="en-US" sz="1600" dirty="0" smtClean="0"/>
                        <a:t>Render External</a:t>
                      </a:r>
                      <a:r>
                        <a:rPr lang="en-US" sz="1600" baseline="0" dirty="0" smtClean="0"/>
                        <a:t> Data</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r>
              <a:tr h="308713">
                <a:tc>
                  <a:txBody>
                    <a:bodyPr/>
                    <a:lstStyle/>
                    <a:p>
                      <a:r>
                        <a:rPr lang="en-US" sz="1600" dirty="0" smtClean="0"/>
                        <a:t>Browser Editing</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X</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X</a:t>
                      </a:r>
                    </a:p>
                  </a:txBody>
                  <a:tcPr/>
                </a:tc>
                <a:tc>
                  <a:txBody>
                    <a:bodyPr/>
                    <a:lstStyle/>
                    <a:p>
                      <a:pPr algn="ctr"/>
                      <a:endParaRPr lang="en-US" sz="1600" dirty="0"/>
                    </a:p>
                  </a:txBody>
                  <a:tcPr/>
                </a:tc>
                <a:tc>
                  <a:txBody>
                    <a:bodyPr/>
                    <a:lstStyle/>
                    <a:p>
                      <a:pPr algn="ctr"/>
                      <a:r>
                        <a:rPr lang="en-US" sz="1600" dirty="0" smtClean="0"/>
                        <a:t>X</a:t>
                      </a:r>
                      <a:endParaRPr lang="en-US" sz="1600" dirty="0"/>
                    </a:p>
                  </a:txBody>
                  <a:tcPr/>
                </a:tc>
              </a:tr>
              <a:tr h="308713">
                <a:tc>
                  <a:txBody>
                    <a:bodyPr/>
                    <a:lstStyle/>
                    <a:p>
                      <a:r>
                        <a:rPr lang="en-US" sz="1600" dirty="0" smtClean="0"/>
                        <a:t>SPD</a:t>
                      </a:r>
                      <a:r>
                        <a:rPr lang="en-US" sz="1600" baseline="0" dirty="0" smtClean="0"/>
                        <a:t> Editing</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X</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X</a:t>
                      </a:r>
                    </a:p>
                  </a:txBody>
                  <a:tcPr/>
                </a:tc>
              </a:tr>
              <a:tr h="308713">
                <a:tc>
                  <a:txBody>
                    <a:bodyPr/>
                    <a:lstStyle/>
                    <a:p>
                      <a:r>
                        <a:rPr lang="en-US" sz="1600" dirty="0" err="1" smtClean="0"/>
                        <a:t>Parameterizable</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r>
              <a:tr h="540247">
                <a:tc>
                  <a:txBody>
                    <a:bodyPr/>
                    <a:lstStyle/>
                    <a:p>
                      <a:r>
                        <a:rPr lang="en-US" sz="1600" dirty="0" smtClean="0"/>
                        <a:t>Conditional Formatting, High customizability</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r>
              <a:tr h="540247">
                <a:tc>
                  <a:txBody>
                    <a:bodyPr/>
                    <a:lstStyle/>
                    <a:p>
                      <a:r>
                        <a:rPr lang="en-US" sz="1600" dirty="0" smtClean="0"/>
                        <a:t>Performance</a:t>
                      </a: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c>
                  <a:txBody>
                    <a:bodyPr/>
                    <a:lstStyle/>
                    <a:p>
                      <a:pPr algn="ctr"/>
                      <a:endParaRPr lang="en-US" sz="1600" dirty="0"/>
                    </a:p>
                  </a:txBody>
                  <a:tcPr/>
                </a:tc>
                <a:tc>
                  <a:txBody>
                    <a:bodyPr/>
                    <a:lstStyle/>
                    <a:p>
                      <a:pPr algn="ctr"/>
                      <a:r>
                        <a:rPr lang="en-US" sz="1600" dirty="0" smtClean="0"/>
                        <a:t>X</a:t>
                      </a:r>
                      <a:endParaRPr lang="en-US" sz="1600" dirty="0"/>
                    </a:p>
                  </a:txBody>
                  <a:tcPr/>
                </a:tc>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XSLT List View vs. XSLT Data View</a:t>
            </a:r>
            <a:endParaRPr lang="en-US" dirty="0"/>
          </a:p>
        </p:txBody>
      </p:sp>
      <p:pic>
        <p:nvPicPr>
          <p:cNvPr id="1026" name="Picture 2"/>
          <p:cNvPicPr>
            <a:picLocks noGrp="1" noChangeAspect="1" noChangeArrowheads="1"/>
          </p:cNvPicPr>
          <p:nvPr>
            <p:ph idx="1"/>
          </p:nvPr>
        </p:nvPicPr>
        <p:blipFill>
          <a:blip r:embed="rId3" cstate="print"/>
          <a:stretch>
            <a:fillRect/>
          </a:stretch>
        </p:blipFill>
        <p:spPr>
          <a:xfrm>
            <a:off x="2057400" y="4600575"/>
            <a:ext cx="5029200" cy="1114425"/>
          </a:xfrm>
        </p:spPr>
      </p:pic>
      <p:sp>
        <p:nvSpPr>
          <p:cNvPr id="5" name="Content Placeholder 2"/>
          <p:cNvSpPr txBox="1">
            <a:spLocks/>
          </p:cNvSpPr>
          <p:nvPr/>
        </p:nvSpPr>
        <p:spPr>
          <a:xfrm>
            <a:off x="228600" y="3927475"/>
            <a:ext cx="8382000" cy="568325"/>
          </a:xfrm>
          <a:prstGeom prst="rect">
            <a:avLst/>
          </a:prstGeom>
        </p:spPr>
        <p:txBody>
          <a:bodyPr vert="horz" lIns="91440" tIns="45720" rIns="91440" bIns="45720" rtlCol="0">
            <a:normAutofit fontScale="85000" lnSpcReduction="10000"/>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XSLT Data</a:t>
            </a:r>
            <a:r>
              <a:rPr kumimoji="0" lang="en-US" sz="28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View lets you get to a variety of data sources </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6" name="Content Placeholder 2"/>
          <p:cNvSpPr txBox="1">
            <a:spLocks/>
          </p:cNvSpPr>
          <p:nvPr/>
        </p:nvSpPr>
        <p:spPr>
          <a:xfrm>
            <a:off x="304800" y="1371600"/>
            <a:ext cx="8382000" cy="568325"/>
          </a:xfrm>
          <a:prstGeom prst="rect">
            <a:avLst/>
          </a:prstGeom>
        </p:spPr>
        <p:txBody>
          <a:bodyPr vert="horz" lIns="91440" tIns="45720" rIns="91440" bIns="45720" rtlCol="0">
            <a:normAutofit/>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XSLT List </a:t>
            </a:r>
            <a:r>
              <a:rPr kumimoji="0" lang="en-US" sz="2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View lets you get to Lists and Libraries</a:t>
            </a: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pic>
        <p:nvPicPr>
          <p:cNvPr id="1028" name="Picture 4"/>
          <p:cNvPicPr>
            <a:picLocks noChangeAspect="1" noChangeArrowheads="1"/>
          </p:cNvPicPr>
          <p:nvPr/>
        </p:nvPicPr>
        <p:blipFill>
          <a:blip r:embed="rId4" cstate="print"/>
          <a:srcRect/>
          <a:stretch>
            <a:fillRect/>
          </a:stretch>
        </p:blipFill>
        <p:spPr bwMode="auto">
          <a:xfrm>
            <a:off x="762000" y="1987726"/>
            <a:ext cx="5715000" cy="1669874"/>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Data in XSLT Web Parts</a:t>
            </a:r>
            <a:endParaRPr lang="en-US" dirty="0"/>
          </a:p>
        </p:txBody>
      </p:sp>
      <p:sp>
        <p:nvSpPr>
          <p:cNvPr id="3" name="Content Placeholder 2"/>
          <p:cNvSpPr>
            <a:spLocks noGrp="1"/>
          </p:cNvSpPr>
          <p:nvPr>
            <p:ph idx="1"/>
          </p:nvPr>
        </p:nvSpPr>
        <p:spPr/>
        <p:txBody>
          <a:bodyPr/>
          <a:lstStyle/>
          <a:p>
            <a:r>
              <a:rPr lang="en-US" smtClean="0"/>
              <a:t>Easily change formatting of displayed data at the field level</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1447800" y="2438400"/>
            <a:ext cx="6405563" cy="4216877"/>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XSLT Data View and Data Form Web Parts</a:t>
            </a:r>
          </a:p>
          <a:p>
            <a:pPr>
              <a:buFont typeface="Wingdings" pitchFamily="2" charset="2"/>
              <a:buChar char="ü"/>
            </a:pPr>
            <a:r>
              <a:rPr lang="en-US" dirty="0" smtClean="0">
                <a:solidFill>
                  <a:schemeClr val="bg1">
                    <a:lumMod val="50000"/>
                  </a:schemeClr>
                </a:solidFill>
              </a:rPr>
              <a:t>Introducing the XSLT List View Web Part</a:t>
            </a:r>
          </a:p>
          <a:p>
            <a:pPr>
              <a:buFont typeface="Wingdings" pitchFamily="2" charset="2"/>
              <a:buChar char="ü"/>
            </a:pPr>
            <a:r>
              <a:rPr lang="en-US" dirty="0" smtClean="0">
                <a:solidFill>
                  <a:schemeClr val="bg1">
                    <a:lumMod val="50000"/>
                  </a:schemeClr>
                </a:solidFill>
              </a:rPr>
              <a:t>XSLT List View vs. Data View Web Parts</a:t>
            </a:r>
          </a:p>
          <a:p>
            <a:pPr>
              <a:buFont typeface="Wingdings" pitchFamily="2" charset="2"/>
              <a:buChar char="Ø"/>
            </a:pPr>
            <a:r>
              <a:rPr lang="en-US" dirty="0" smtClean="0"/>
              <a:t>Exploring the List View Tools</a:t>
            </a:r>
          </a:p>
          <a:p>
            <a:r>
              <a:rPr lang="en-US" dirty="0" smtClean="0"/>
              <a:t>Working with the XPath Editor</a:t>
            </a:r>
          </a:p>
        </p:txBody>
      </p:sp>
    </p:spTree>
    <p:extLst>
      <p:ext uri="{BB962C8B-B14F-4D97-AF65-F5344CB8AC3E}">
        <p14:creationId xmlns:p14="http://schemas.microsoft.com/office/powerpoint/2010/main" val="3824880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 View Tools in the Ribbon</a:t>
            </a:r>
            <a:endParaRPr lang="en-US" dirty="0"/>
          </a:p>
        </p:txBody>
      </p:sp>
      <p:sp>
        <p:nvSpPr>
          <p:cNvPr id="3" name="Content Placeholder 2"/>
          <p:cNvSpPr>
            <a:spLocks noGrp="1"/>
          </p:cNvSpPr>
          <p:nvPr>
            <p:ph idx="1"/>
          </p:nvPr>
        </p:nvSpPr>
        <p:spPr/>
        <p:txBody>
          <a:bodyPr/>
          <a:lstStyle/>
          <a:p>
            <a:r>
              <a:rPr lang="en-US" dirty="0" smtClean="0"/>
              <a:t>List View Tools let you customize the </a:t>
            </a:r>
            <a:br>
              <a:rPr lang="en-US" dirty="0" smtClean="0"/>
            </a:br>
            <a:r>
              <a:rPr lang="en-US" dirty="0" smtClean="0"/>
              <a:t>List View Web Part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438401"/>
            <a:ext cx="7315200" cy="9572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505200"/>
            <a:ext cx="7315200" cy="95011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550" y="4591050"/>
            <a:ext cx="7315200" cy="971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748337"/>
            <a:ext cx="7315200" cy="9572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Working with existing </a:t>
            </a:r>
            <a:br>
              <a:rPr lang="en-US" dirty="0" smtClean="0"/>
            </a:br>
            <a:r>
              <a:rPr lang="en-US" dirty="0" smtClean="0"/>
              <a:t>List View Web Parts</a:t>
            </a:r>
            <a:endParaRPr lang="en-US" dirty="0"/>
          </a:p>
        </p:txBody>
      </p:sp>
    </p:spTree>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441" y="1216317"/>
            <a:ext cx="5028572" cy="2838095"/>
          </a:xfrm>
          <a:prstGeom prst="rect">
            <a:avLst/>
          </a:prstGeom>
        </p:spPr>
      </p:pic>
      <p:sp>
        <p:nvSpPr>
          <p:cNvPr id="2" name="Title 1"/>
          <p:cNvSpPr>
            <a:spLocks noGrp="1"/>
          </p:cNvSpPr>
          <p:nvPr>
            <p:ph type="title"/>
          </p:nvPr>
        </p:nvSpPr>
        <p:spPr/>
        <p:txBody>
          <a:bodyPr/>
          <a:lstStyle/>
          <a:p>
            <a:r>
              <a:rPr lang="en-US" smtClean="0"/>
              <a:t>Conditional Formatting</a:t>
            </a:r>
            <a:endParaRPr lang="en-US" dirty="0"/>
          </a:p>
        </p:txBody>
      </p:sp>
      <p:pic>
        <p:nvPicPr>
          <p:cNvPr id="6147" name="Picture 3"/>
          <p:cNvPicPr>
            <a:picLocks noChangeAspect="1" noChangeArrowheads="1"/>
          </p:cNvPicPr>
          <p:nvPr/>
        </p:nvPicPr>
        <p:blipFill>
          <a:blip r:embed="rId4" cstate="print"/>
          <a:srcRect/>
          <a:stretch>
            <a:fillRect/>
          </a:stretch>
        </p:blipFill>
        <p:spPr bwMode="auto">
          <a:xfrm>
            <a:off x="4257724" y="1616012"/>
            <a:ext cx="4133850" cy="2438400"/>
          </a:xfrm>
          <a:prstGeom prst="rect">
            <a:avLst/>
          </a:prstGeom>
          <a:ln>
            <a:noFill/>
          </a:ln>
          <a:effectLst>
            <a:outerShdw blurRad="190500" algn="tl" rotWithShape="0">
              <a:srgbClr val="000000">
                <a:alpha val="70000"/>
              </a:srgbClr>
            </a:outerShdw>
          </a:effectLst>
        </p:spPr>
      </p:pic>
      <p:pic>
        <p:nvPicPr>
          <p:cNvPr id="6148" name="Picture 4"/>
          <p:cNvPicPr>
            <a:picLocks noChangeAspect="1" noChangeArrowheads="1"/>
          </p:cNvPicPr>
          <p:nvPr/>
        </p:nvPicPr>
        <p:blipFill>
          <a:blip r:embed="rId5" cstate="print"/>
          <a:srcRect/>
          <a:stretch>
            <a:fillRect/>
          </a:stretch>
        </p:blipFill>
        <p:spPr bwMode="auto">
          <a:xfrm>
            <a:off x="2479265" y="3124200"/>
            <a:ext cx="4205808" cy="3352800"/>
          </a:xfrm>
          <a:prstGeom prst="rect">
            <a:avLst/>
          </a:prstGeom>
          <a:ln>
            <a:noFill/>
          </a:ln>
          <a:effectLst>
            <a:outerShdw blurRad="190500" algn="tl" rotWithShape="0">
              <a:srgbClr val="000000">
                <a:alpha val="70000"/>
              </a:srgbClr>
            </a:outerShdw>
          </a:effectLst>
        </p:spPr>
      </p:pic>
      <p:sp>
        <p:nvSpPr>
          <p:cNvPr id="7" name="Curved Down Arrow 6"/>
          <p:cNvSpPr/>
          <p:nvPr/>
        </p:nvSpPr>
        <p:spPr>
          <a:xfrm>
            <a:off x="2302029" y="1894252"/>
            <a:ext cx="2280140" cy="6858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Down Arrow 7"/>
          <p:cNvSpPr/>
          <p:nvPr/>
        </p:nvSpPr>
        <p:spPr>
          <a:xfrm rot="7676086">
            <a:off x="6226023" y="4240488"/>
            <a:ext cx="1586188" cy="61694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XSLT Data View and Data Form Web Parts</a:t>
            </a:r>
          </a:p>
          <a:p>
            <a:pPr>
              <a:buFont typeface="Wingdings" pitchFamily="2" charset="2"/>
              <a:buChar char="ü"/>
            </a:pPr>
            <a:r>
              <a:rPr lang="en-US" dirty="0" smtClean="0">
                <a:solidFill>
                  <a:schemeClr val="bg1">
                    <a:lumMod val="50000"/>
                  </a:schemeClr>
                </a:solidFill>
              </a:rPr>
              <a:t>Introducing the XSLT List View Web Part</a:t>
            </a:r>
          </a:p>
          <a:p>
            <a:pPr>
              <a:buFont typeface="Wingdings" pitchFamily="2" charset="2"/>
              <a:buChar char="ü"/>
            </a:pPr>
            <a:r>
              <a:rPr lang="en-US" dirty="0" smtClean="0">
                <a:solidFill>
                  <a:schemeClr val="bg1">
                    <a:lumMod val="50000"/>
                  </a:schemeClr>
                </a:solidFill>
              </a:rPr>
              <a:t>XSLT List View vs. Data View Web Parts</a:t>
            </a:r>
          </a:p>
          <a:p>
            <a:pPr>
              <a:buFont typeface="Wingdings" pitchFamily="2" charset="2"/>
              <a:buChar char="ü"/>
            </a:pPr>
            <a:r>
              <a:rPr lang="en-US" dirty="0" smtClean="0">
                <a:solidFill>
                  <a:schemeClr val="bg1">
                    <a:lumMod val="50000"/>
                  </a:schemeClr>
                </a:solidFill>
              </a:rPr>
              <a:t>Exploring the List View Tools</a:t>
            </a:r>
          </a:p>
          <a:p>
            <a:pPr>
              <a:buFont typeface="Wingdings" pitchFamily="2" charset="2"/>
              <a:buChar char="Ø"/>
            </a:pPr>
            <a:r>
              <a:rPr lang="en-US" dirty="0" smtClean="0"/>
              <a:t>Working with the XPath Editor</a:t>
            </a:r>
          </a:p>
        </p:txBody>
      </p:sp>
    </p:spTree>
    <p:extLst>
      <p:ext uri="{BB962C8B-B14F-4D97-AF65-F5344CB8AC3E}">
        <p14:creationId xmlns:p14="http://schemas.microsoft.com/office/powerpoint/2010/main" val="2114766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XSLT Data View and Data Form Web Parts</a:t>
            </a:r>
          </a:p>
          <a:p>
            <a:r>
              <a:rPr lang="en-US" dirty="0" smtClean="0"/>
              <a:t>Introducing the XSLT List View Web Part</a:t>
            </a:r>
          </a:p>
          <a:p>
            <a:r>
              <a:rPr lang="en-US" dirty="0" smtClean="0"/>
              <a:t>XSLT List View vs. Data View Web Parts</a:t>
            </a:r>
          </a:p>
          <a:p>
            <a:r>
              <a:rPr lang="en-US" dirty="0" smtClean="0"/>
              <a:t>Exploring the List View Tools</a:t>
            </a:r>
          </a:p>
          <a:p>
            <a:r>
              <a:rPr lang="en-US" dirty="0" smtClean="0"/>
              <a:t>Working with the XPath Editor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XPath Editor</a:t>
            </a:r>
            <a:endParaRPr lang="en-US" dirty="0"/>
          </a:p>
        </p:txBody>
      </p:sp>
      <p:sp>
        <p:nvSpPr>
          <p:cNvPr id="3" name="Content Placeholder 2"/>
          <p:cNvSpPr>
            <a:spLocks noGrp="1"/>
          </p:cNvSpPr>
          <p:nvPr>
            <p:ph idx="1"/>
          </p:nvPr>
        </p:nvSpPr>
        <p:spPr/>
        <p:txBody>
          <a:bodyPr/>
          <a:lstStyle/>
          <a:p>
            <a:r>
              <a:rPr lang="en-US" dirty="0" err="1" smtClean="0"/>
              <a:t>XPath</a:t>
            </a:r>
            <a:r>
              <a:rPr lang="en-US" dirty="0" smtClean="0"/>
              <a:t> is a language used to query XML data</a:t>
            </a:r>
          </a:p>
          <a:p>
            <a:r>
              <a:rPr lang="en-US" dirty="0" err="1" smtClean="0"/>
              <a:t>XPath</a:t>
            </a:r>
            <a:r>
              <a:rPr lang="en-US" dirty="0" smtClean="0"/>
              <a:t> editor is </a:t>
            </a:r>
            <a:br>
              <a:rPr lang="en-US" dirty="0" smtClean="0"/>
            </a:br>
            <a:r>
              <a:rPr lang="en-US" dirty="0" smtClean="0"/>
              <a:t>built into </a:t>
            </a:r>
            <a:br>
              <a:rPr lang="en-US" dirty="0" smtClean="0"/>
            </a:br>
            <a:r>
              <a:rPr lang="en-US" dirty="0" smtClean="0"/>
              <a:t>SPD 2010 to </a:t>
            </a:r>
            <a:br>
              <a:rPr lang="en-US" dirty="0" smtClean="0"/>
            </a:br>
            <a:r>
              <a:rPr lang="en-US" dirty="0" smtClean="0"/>
              <a:t>manage </a:t>
            </a:r>
            <a:r>
              <a:rPr lang="en-US" dirty="0" err="1" smtClean="0"/>
              <a:t>XPath</a:t>
            </a:r>
            <a:r>
              <a:rPr lang="en-US" dirty="0" smtClean="0"/>
              <a:t> </a:t>
            </a:r>
            <a:br>
              <a:rPr lang="en-US" dirty="0" smtClean="0"/>
            </a:br>
            <a:r>
              <a:rPr lang="en-US" dirty="0" smtClean="0"/>
              <a:t>expressions</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3429000" y="2529639"/>
            <a:ext cx="5133975" cy="41759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Formatting List View Web Parts</a:t>
            </a:r>
            <a:endParaRPr lang="en-US" dirty="0"/>
          </a:p>
        </p:txBody>
      </p:sp>
    </p:spTree>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Connecting to External Sources</a:t>
            </a:r>
            <a:endParaRPr lang="en-US" dirty="0"/>
          </a:p>
        </p:txBody>
      </p:sp>
      <p:sp>
        <p:nvSpPr>
          <p:cNvPr id="3" name="Content Placeholder 2"/>
          <p:cNvSpPr>
            <a:spLocks noGrp="1"/>
          </p:cNvSpPr>
          <p:nvPr>
            <p:ph idx="1"/>
          </p:nvPr>
        </p:nvSpPr>
        <p:spPr/>
        <p:txBody>
          <a:bodyPr/>
          <a:lstStyle/>
          <a:p>
            <a:r>
              <a:rPr lang="en-US" smtClean="0"/>
              <a:t>Data connection wizards for Databases and Web Services</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200025" y="2743200"/>
            <a:ext cx="4676775" cy="3743325"/>
          </a:xfrm>
          <a:prstGeom prst="rect">
            <a:avLst/>
          </a:prstGeom>
          <a:ln>
            <a:noFill/>
          </a:ln>
          <a:effectLst>
            <a:outerShdw blurRad="190500" algn="tl" rotWithShape="0">
              <a:srgbClr val="000000">
                <a:alpha val="70000"/>
              </a:srgbClr>
            </a:outerShdw>
          </a:effectLst>
        </p:spPr>
      </p:pic>
      <p:pic>
        <p:nvPicPr>
          <p:cNvPr id="7171" name="Picture 3"/>
          <p:cNvPicPr>
            <a:picLocks noChangeAspect="1" noChangeArrowheads="1"/>
          </p:cNvPicPr>
          <p:nvPr/>
        </p:nvPicPr>
        <p:blipFill>
          <a:blip r:embed="rId4" cstate="print"/>
          <a:srcRect/>
          <a:stretch>
            <a:fillRect/>
          </a:stretch>
        </p:blipFill>
        <p:spPr bwMode="auto">
          <a:xfrm>
            <a:off x="5029200" y="2127158"/>
            <a:ext cx="3581400" cy="4401061"/>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Connecting to External Sources of Data</a:t>
            </a:r>
            <a:endParaRPr lang="en-US" dirty="0"/>
          </a:p>
        </p:txBody>
      </p:sp>
    </p:spTree>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XSLT Data View and Data Form Web Parts</a:t>
            </a:r>
          </a:p>
          <a:p>
            <a:pPr>
              <a:buFont typeface="Wingdings" pitchFamily="2" charset="2"/>
              <a:buChar char="ü"/>
            </a:pPr>
            <a:r>
              <a:rPr lang="en-US" dirty="0" smtClean="0"/>
              <a:t>Introducing the XSLT List View Web Part</a:t>
            </a:r>
          </a:p>
          <a:p>
            <a:pPr>
              <a:buFont typeface="Wingdings" pitchFamily="2" charset="2"/>
              <a:buChar char="ü"/>
            </a:pPr>
            <a:r>
              <a:rPr lang="en-US" dirty="0" smtClean="0"/>
              <a:t>XSLT List View vs. Data View Web Parts</a:t>
            </a:r>
          </a:p>
          <a:p>
            <a:pPr>
              <a:buFont typeface="Wingdings" pitchFamily="2" charset="2"/>
              <a:buChar char="ü"/>
            </a:pPr>
            <a:r>
              <a:rPr lang="en-US" dirty="0" smtClean="0"/>
              <a:t>Exploring the List View Tools</a:t>
            </a:r>
          </a:p>
          <a:p>
            <a:pPr>
              <a:buFont typeface="Wingdings" pitchFamily="2" charset="2"/>
              <a:buChar char="ü"/>
            </a:pPr>
            <a:r>
              <a:rPr lang="en-US" dirty="0" smtClean="0"/>
              <a:t>Working with the XPath Editor</a:t>
            </a:r>
          </a:p>
        </p:txBody>
      </p:sp>
    </p:spTree>
    <p:extLst>
      <p:ext uri="{BB962C8B-B14F-4D97-AF65-F5344CB8AC3E}">
        <p14:creationId xmlns:p14="http://schemas.microsoft.com/office/powerpoint/2010/main" val="1408930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Content is What It’s All About!</a:t>
            </a:r>
            <a:endParaRPr lang="en-US" dirty="0"/>
          </a:p>
        </p:txBody>
      </p:sp>
      <p:pic>
        <p:nvPicPr>
          <p:cNvPr id="5" name="Picture 3" descr="C:\Documents and Settings\Administrator\Local Settings\Temporary Internet Files\Content.IE5\P8ZTC3WK\MPj04021470000[1].jpg"/>
          <p:cNvPicPr>
            <a:picLocks noChangeAspect="1" noChangeArrowheads="1"/>
          </p:cNvPicPr>
          <p:nvPr/>
        </p:nvPicPr>
        <p:blipFill>
          <a:blip r:embed="rId3" cstate="print"/>
          <a:srcRect/>
          <a:stretch>
            <a:fillRect/>
          </a:stretch>
        </p:blipFill>
        <p:spPr bwMode="auto">
          <a:xfrm>
            <a:off x="128588" y="4703763"/>
            <a:ext cx="1700212" cy="1544637"/>
          </a:xfrm>
          <a:prstGeom prst="rect">
            <a:avLst/>
          </a:prstGeom>
          <a:noFill/>
          <a:ln w="9525">
            <a:noFill/>
            <a:miter lim="800000"/>
            <a:headEnd/>
            <a:tailEnd/>
          </a:ln>
        </p:spPr>
      </p:pic>
      <p:pic>
        <p:nvPicPr>
          <p:cNvPr id="6" name="Picture 5" descr="C:\Documents and Settings\Administrator\Local Settings\Temporary Internet Files\Content.IE5\0BOG9KO8\MPj04021860000[1].jpg"/>
          <p:cNvPicPr>
            <a:picLocks noChangeAspect="1" noChangeArrowheads="1"/>
          </p:cNvPicPr>
          <p:nvPr/>
        </p:nvPicPr>
        <p:blipFill>
          <a:blip r:embed="rId4" cstate="print"/>
          <a:srcRect/>
          <a:stretch>
            <a:fillRect/>
          </a:stretch>
        </p:blipFill>
        <p:spPr bwMode="auto">
          <a:xfrm>
            <a:off x="7437438" y="4800600"/>
            <a:ext cx="1630362" cy="1262063"/>
          </a:xfrm>
          <a:prstGeom prst="rect">
            <a:avLst/>
          </a:prstGeom>
          <a:noFill/>
          <a:ln w="9525">
            <a:noFill/>
            <a:miter lim="800000"/>
            <a:headEnd/>
            <a:tailEnd/>
          </a:ln>
        </p:spPr>
      </p:pic>
      <p:pic>
        <p:nvPicPr>
          <p:cNvPr id="7" name="Picture 6" descr="C:\Documents and Settings\Administrator\Local Settings\Temporary Internet Files\Content.IE5\0BOG9KO8\MPj04021500000[1].jpg"/>
          <p:cNvPicPr>
            <a:picLocks noChangeAspect="1" noChangeArrowheads="1"/>
          </p:cNvPicPr>
          <p:nvPr/>
        </p:nvPicPr>
        <p:blipFill>
          <a:blip r:embed="rId5" cstate="print"/>
          <a:srcRect/>
          <a:stretch>
            <a:fillRect/>
          </a:stretch>
        </p:blipFill>
        <p:spPr bwMode="auto">
          <a:xfrm>
            <a:off x="250825" y="2516188"/>
            <a:ext cx="1577975" cy="2208212"/>
          </a:xfrm>
          <a:prstGeom prst="rect">
            <a:avLst/>
          </a:prstGeom>
          <a:noFill/>
          <a:ln w="9525">
            <a:noFill/>
            <a:miter lim="800000"/>
            <a:headEnd/>
            <a:tailEnd/>
          </a:ln>
        </p:spPr>
      </p:pic>
      <p:pic>
        <p:nvPicPr>
          <p:cNvPr id="8" name="Picture 7" descr="C:\Documents and Settings\Administrator\Local Settings\Temporary Internet Files\Content.IE5\CI1E9M3L\MPj03057510000[1].jpg"/>
          <p:cNvPicPr>
            <a:picLocks noChangeAspect="1" noChangeArrowheads="1"/>
          </p:cNvPicPr>
          <p:nvPr/>
        </p:nvPicPr>
        <p:blipFill>
          <a:blip r:embed="rId6" cstate="print"/>
          <a:srcRect/>
          <a:stretch>
            <a:fillRect/>
          </a:stretch>
        </p:blipFill>
        <p:spPr bwMode="auto">
          <a:xfrm>
            <a:off x="1752600" y="1524000"/>
            <a:ext cx="1143000" cy="803275"/>
          </a:xfrm>
          <a:prstGeom prst="rect">
            <a:avLst/>
          </a:prstGeom>
          <a:noFill/>
          <a:ln w="9525">
            <a:noFill/>
            <a:miter lim="800000"/>
            <a:headEnd/>
            <a:tailEnd/>
          </a:ln>
        </p:spPr>
      </p:pic>
      <p:pic>
        <p:nvPicPr>
          <p:cNvPr id="9" name="Picture 9" descr="C:\Documents and Settings\Administrator\Local Settings\Temporary Internet Files\Content.IE5\0BOG9KO8\MCj03969380000[1].wmf"/>
          <p:cNvPicPr>
            <a:picLocks noChangeAspect="1" noChangeArrowheads="1"/>
          </p:cNvPicPr>
          <p:nvPr/>
        </p:nvPicPr>
        <p:blipFill>
          <a:blip r:embed="rId7" cstate="print"/>
          <a:srcRect/>
          <a:stretch>
            <a:fillRect/>
          </a:stretch>
        </p:blipFill>
        <p:spPr bwMode="auto">
          <a:xfrm>
            <a:off x="1905000" y="1682750"/>
            <a:ext cx="1628775" cy="1289050"/>
          </a:xfrm>
          <a:prstGeom prst="rect">
            <a:avLst/>
          </a:prstGeom>
          <a:noFill/>
          <a:ln w="9525">
            <a:noFill/>
            <a:miter lim="800000"/>
            <a:headEnd/>
            <a:tailEnd/>
          </a:ln>
        </p:spPr>
      </p:pic>
      <p:pic>
        <p:nvPicPr>
          <p:cNvPr id="10" name="Picture 14" descr="http://img.presence-pc.com/news/o/u/outlook_logo.jpg"/>
          <p:cNvPicPr>
            <a:picLocks noChangeAspect="1" noChangeArrowheads="1"/>
          </p:cNvPicPr>
          <p:nvPr/>
        </p:nvPicPr>
        <p:blipFill>
          <a:blip r:embed="rId8" cstate="print"/>
          <a:srcRect/>
          <a:stretch>
            <a:fillRect/>
          </a:stretch>
        </p:blipFill>
        <p:spPr bwMode="auto">
          <a:xfrm>
            <a:off x="4267200" y="1752600"/>
            <a:ext cx="914400" cy="914400"/>
          </a:xfrm>
          <a:prstGeom prst="rect">
            <a:avLst/>
          </a:prstGeom>
          <a:noFill/>
          <a:ln w="9525">
            <a:noFill/>
            <a:miter lim="800000"/>
            <a:headEnd/>
            <a:tailEnd/>
          </a:ln>
        </p:spPr>
      </p:pic>
      <p:pic>
        <p:nvPicPr>
          <p:cNvPr id="11" name="Picture 16" descr="http://www.rolledsteel.com/file-cabinet-homepage.jpg"/>
          <p:cNvPicPr>
            <a:picLocks noChangeAspect="1" noChangeArrowheads="1"/>
          </p:cNvPicPr>
          <p:nvPr/>
        </p:nvPicPr>
        <p:blipFill>
          <a:blip r:embed="rId9" cstate="print"/>
          <a:srcRect/>
          <a:stretch>
            <a:fillRect/>
          </a:stretch>
        </p:blipFill>
        <p:spPr bwMode="auto">
          <a:xfrm>
            <a:off x="7477125" y="2590800"/>
            <a:ext cx="1554163" cy="2085975"/>
          </a:xfrm>
          <a:prstGeom prst="rect">
            <a:avLst/>
          </a:prstGeom>
          <a:noFill/>
          <a:ln w="9525">
            <a:noFill/>
            <a:miter lim="800000"/>
            <a:headEnd/>
            <a:tailEnd/>
          </a:ln>
        </p:spPr>
      </p:pic>
      <p:pic>
        <p:nvPicPr>
          <p:cNvPr id="12" name="Picture 18" descr="http://www.acaa.ca/images/silhouette-female.jpg"/>
          <p:cNvPicPr>
            <a:picLocks noChangeAspect="1" noChangeArrowheads="1"/>
          </p:cNvPicPr>
          <p:nvPr/>
        </p:nvPicPr>
        <p:blipFill>
          <a:blip r:embed="rId10" cstate="print"/>
          <a:srcRect/>
          <a:stretch>
            <a:fillRect/>
          </a:stretch>
        </p:blipFill>
        <p:spPr bwMode="auto">
          <a:xfrm>
            <a:off x="6096000" y="1447800"/>
            <a:ext cx="1279525" cy="1492250"/>
          </a:xfrm>
          <a:prstGeom prst="rect">
            <a:avLst/>
          </a:prstGeom>
          <a:noFill/>
          <a:ln w="9525">
            <a:noFill/>
            <a:miter lim="800000"/>
            <a:headEnd/>
            <a:tailEnd/>
          </a:ln>
        </p:spPr>
      </p:pic>
      <p:sp>
        <p:nvSpPr>
          <p:cNvPr id="13" name="Down Arrow 12"/>
          <p:cNvSpPr/>
          <p:nvPr/>
        </p:nvSpPr>
        <p:spPr bwMode="auto">
          <a:xfrm rot="16200000">
            <a:off x="1381919" y="3418681"/>
            <a:ext cx="1143000" cy="858838"/>
          </a:xfrm>
          <a:prstGeom prst="downArrow">
            <a:avLst/>
          </a:prstGeom>
          <a:gradFill>
            <a:gsLst>
              <a:gs pos="0">
                <a:schemeClr val="bg1">
                  <a:lumMod val="65000"/>
                </a:schemeClr>
              </a:gs>
              <a:gs pos="94000">
                <a:schemeClr val="bg1"/>
              </a:gs>
            </a:gsLst>
            <a:lin ang="5400000" scaled="0"/>
          </a:gradFill>
          <a:ln w="12700" cap="flat" cmpd="sng" algn="ctr">
            <a:noFill/>
            <a:prstDash val="solid"/>
            <a:round/>
            <a:headEnd type="none" w="sm" len="sm"/>
            <a:tailEnd type="none" w="sm" len="sm"/>
          </a:ln>
          <a:effectLst/>
        </p:spPr>
        <p:txBody>
          <a:bodyPr>
            <a:spAutoFit/>
          </a:bodyPr>
          <a:lstStyle/>
          <a:p>
            <a:pPr eaLnBrk="0" hangingPunct="0">
              <a:defRPr/>
            </a:pPr>
            <a:endParaRPr lang="en-US">
              <a:solidFill>
                <a:schemeClr val="tx1">
                  <a:alpha val="100000"/>
                </a:schemeClr>
              </a:solidFill>
              <a:latin typeface="Times New Roman"/>
            </a:endParaRPr>
          </a:p>
        </p:txBody>
      </p:sp>
      <p:sp>
        <p:nvSpPr>
          <p:cNvPr id="14" name="Down Arrow 13"/>
          <p:cNvSpPr/>
          <p:nvPr/>
        </p:nvSpPr>
        <p:spPr bwMode="auto">
          <a:xfrm rot="16200000">
            <a:off x="1381919" y="4866481"/>
            <a:ext cx="1143000" cy="858838"/>
          </a:xfrm>
          <a:prstGeom prst="downArrow">
            <a:avLst/>
          </a:prstGeom>
          <a:gradFill>
            <a:gsLst>
              <a:gs pos="0">
                <a:schemeClr val="bg1">
                  <a:lumMod val="65000"/>
                </a:schemeClr>
              </a:gs>
              <a:gs pos="94000">
                <a:schemeClr val="bg1"/>
              </a:gs>
            </a:gsLst>
            <a:lin ang="5400000" scaled="0"/>
          </a:gradFill>
          <a:ln w="12700" cap="flat" cmpd="sng" algn="ctr">
            <a:noFill/>
            <a:prstDash val="solid"/>
            <a:round/>
            <a:headEnd type="none" w="sm" len="sm"/>
            <a:tailEnd type="none" w="sm" len="sm"/>
          </a:ln>
          <a:effectLst/>
        </p:spPr>
        <p:txBody>
          <a:bodyPr>
            <a:spAutoFit/>
          </a:bodyPr>
          <a:lstStyle/>
          <a:p>
            <a:pPr eaLnBrk="0" hangingPunct="0">
              <a:defRPr/>
            </a:pPr>
            <a:endParaRPr lang="en-US">
              <a:solidFill>
                <a:schemeClr val="tx1">
                  <a:alpha val="100000"/>
                </a:schemeClr>
              </a:solidFill>
              <a:latin typeface="Times New Roman"/>
            </a:endParaRPr>
          </a:p>
        </p:txBody>
      </p:sp>
      <p:sp>
        <p:nvSpPr>
          <p:cNvPr id="15" name="Down Arrow 14"/>
          <p:cNvSpPr/>
          <p:nvPr/>
        </p:nvSpPr>
        <p:spPr bwMode="auto">
          <a:xfrm rot="5400000">
            <a:off x="6411119" y="4866481"/>
            <a:ext cx="1143000" cy="858838"/>
          </a:xfrm>
          <a:prstGeom prst="downArrow">
            <a:avLst/>
          </a:prstGeom>
          <a:gradFill>
            <a:gsLst>
              <a:gs pos="0">
                <a:schemeClr val="bg1">
                  <a:lumMod val="65000"/>
                </a:schemeClr>
              </a:gs>
              <a:gs pos="94000">
                <a:schemeClr val="bg1"/>
              </a:gs>
            </a:gsLst>
            <a:lin ang="5400000" scaled="0"/>
          </a:gradFill>
          <a:ln w="12700" cap="flat" cmpd="sng" algn="ctr">
            <a:noFill/>
            <a:prstDash val="solid"/>
            <a:round/>
            <a:headEnd type="none" w="sm" len="sm"/>
            <a:tailEnd type="none" w="sm" len="sm"/>
          </a:ln>
          <a:effectLst/>
        </p:spPr>
        <p:txBody>
          <a:bodyPr>
            <a:spAutoFit/>
          </a:bodyPr>
          <a:lstStyle/>
          <a:p>
            <a:pPr eaLnBrk="0" hangingPunct="0">
              <a:defRPr/>
            </a:pPr>
            <a:endParaRPr lang="en-US">
              <a:solidFill>
                <a:schemeClr val="tx1">
                  <a:alpha val="100000"/>
                </a:schemeClr>
              </a:solidFill>
              <a:latin typeface="Times New Roman"/>
            </a:endParaRPr>
          </a:p>
        </p:txBody>
      </p:sp>
      <p:sp>
        <p:nvSpPr>
          <p:cNvPr id="16" name="Down Arrow 15"/>
          <p:cNvSpPr/>
          <p:nvPr/>
        </p:nvSpPr>
        <p:spPr bwMode="auto">
          <a:xfrm rot="5400000">
            <a:off x="6411119" y="3418681"/>
            <a:ext cx="1143000" cy="858838"/>
          </a:xfrm>
          <a:prstGeom prst="downArrow">
            <a:avLst/>
          </a:prstGeom>
          <a:gradFill>
            <a:gsLst>
              <a:gs pos="0">
                <a:schemeClr val="bg1">
                  <a:lumMod val="65000"/>
                </a:schemeClr>
              </a:gs>
              <a:gs pos="94000">
                <a:schemeClr val="bg1"/>
              </a:gs>
            </a:gsLst>
            <a:lin ang="5400000" scaled="0"/>
          </a:gradFill>
          <a:ln w="12700" cap="flat" cmpd="sng" algn="ctr">
            <a:noFill/>
            <a:prstDash val="solid"/>
            <a:round/>
            <a:headEnd type="none" w="sm" len="sm"/>
            <a:tailEnd type="none" w="sm" len="sm"/>
          </a:ln>
          <a:effectLst/>
        </p:spPr>
        <p:txBody>
          <a:bodyPr>
            <a:spAutoFit/>
          </a:bodyPr>
          <a:lstStyle/>
          <a:p>
            <a:pPr eaLnBrk="0" hangingPunct="0">
              <a:defRPr/>
            </a:pPr>
            <a:endParaRPr lang="en-US">
              <a:solidFill>
                <a:schemeClr val="tx1">
                  <a:alpha val="100000"/>
                </a:schemeClr>
              </a:solidFill>
              <a:latin typeface="Times New Roman"/>
            </a:endParaRPr>
          </a:p>
        </p:txBody>
      </p:sp>
      <p:sp>
        <p:nvSpPr>
          <p:cNvPr id="17" name="Down Arrow 16"/>
          <p:cNvSpPr/>
          <p:nvPr/>
        </p:nvSpPr>
        <p:spPr bwMode="auto">
          <a:xfrm>
            <a:off x="4114800" y="2743200"/>
            <a:ext cx="1143000" cy="858838"/>
          </a:xfrm>
          <a:prstGeom prst="downArrow">
            <a:avLst/>
          </a:prstGeom>
          <a:gradFill>
            <a:gsLst>
              <a:gs pos="0">
                <a:schemeClr val="bg1">
                  <a:lumMod val="65000"/>
                </a:schemeClr>
              </a:gs>
              <a:gs pos="94000">
                <a:schemeClr val="bg1"/>
              </a:gs>
            </a:gsLst>
            <a:lin ang="5400000" scaled="0"/>
          </a:gradFill>
          <a:ln w="12700" cap="flat" cmpd="sng" algn="ctr">
            <a:noFill/>
            <a:prstDash val="solid"/>
            <a:round/>
            <a:headEnd type="none" w="sm" len="sm"/>
            <a:tailEnd type="none" w="sm" len="sm"/>
          </a:ln>
          <a:effectLst/>
        </p:spPr>
        <p:txBody>
          <a:bodyPr>
            <a:spAutoFit/>
          </a:bodyPr>
          <a:lstStyle/>
          <a:p>
            <a:pPr eaLnBrk="0" hangingPunct="0">
              <a:defRPr/>
            </a:pPr>
            <a:endParaRPr lang="en-US">
              <a:solidFill>
                <a:schemeClr val="tx1">
                  <a:alpha val="100000"/>
                </a:schemeClr>
              </a:solidFill>
              <a:latin typeface="Times New Roman"/>
            </a:endParaRPr>
          </a:p>
        </p:txBody>
      </p:sp>
      <p:sp>
        <p:nvSpPr>
          <p:cNvPr id="18" name="Down Arrow 17"/>
          <p:cNvSpPr/>
          <p:nvPr/>
        </p:nvSpPr>
        <p:spPr bwMode="auto">
          <a:xfrm>
            <a:off x="5715000" y="2743200"/>
            <a:ext cx="1143000" cy="858838"/>
          </a:xfrm>
          <a:prstGeom prst="downArrow">
            <a:avLst/>
          </a:prstGeom>
          <a:gradFill>
            <a:gsLst>
              <a:gs pos="0">
                <a:schemeClr val="bg1">
                  <a:lumMod val="65000"/>
                </a:schemeClr>
              </a:gs>
              <a:gs pos="94000">
                <a:schemeClr val="bg1"/>
              </a:gs>
            </a:gsLst>
            <a:lin ang="5400000" scaled="0"/>
          </a:gradFill>
          <a:ln w="12700" cap="flat" cmpd="sng" algn="ctr">
            <a:noFill/>
            <a:prstDash val="solid"/>
            <a:round/>
            <a:headEnd type="none" w="sm" len="sm"/>
            <a:tailEnd type="none" w="sm" len="sm"/>
          </a:ln>
          <a:effectLst/>
        </p:spPr>
        <p:txBody>
          <a:bodyPr>
            <a:spAutoFit/>
          </a:bodyPr>
          <a:lstStyle/>
          <a:p>
            <a:pPr eaLnBrk="0" hangingPunct="0">
              <a:defRPr/>
            </a:pPr>
            <a:endParaRPr lang="en-US">
              <a:solidFill>
                <a:schemeClr val="tx1">
                  <a:alpha val="100000"/>
                </a:schemeClr>
              </a:solidFill>
              <a:latin typeface="Times New Roman"/>
            </a:endParaRPr>
          </a:p>
        </p:txBody>
      </p:sp>
      <p:sp>
        <p:nvSpPr>
          <p:cNvPr id="19" name="Down Arrow 18"/>
          <p:cNvSpPr/>
          <p:nvPr/>
        </p:nvSpPr>
        <p:spPr bwMode="auto">
          <a:xfrm>
            <a:off x="2362200" y="2667000"/>
            <a:ext cx="1143000" cy="858838"/>
          </a:xfrm>
          <a:prstGeom prst="downArrow">
            <a:avLst/>
          </a:prstGeom>
          <a:gradFill>
            <a:gsLst>
              <a:gs pos="0">
                <a:schemeClr val="bg1">
                  <a:lumMod val="65000"/>
                </a:schemeClr>
              </a:gs>
              <a:gs pos="94000">
                <a:schemeClr val="bg1"/>
              </a:gs>
            </a:gsLst>
            <a:lin ang="5400000" scaled="0"/>
          </a:gradFill>
          <a:ln w="12700" cap="flat" cmpd="sng" algn="ctr">
            <a:noFill/>
            <a:prstDash val="solid"/>
            <a:round/>
            <a:headEnd type="none" w="sm" len="sm"/>
            <a:tailEnd type="none" w="sm" len="sm"/>
          </a:ln>
          <a:effectLst/>
        </p:spPr>
        <p:txBody>
          <a:bodyPr>
            <a:spAutoFit/>
          </a:bodyPr>
          <a:lstStyle/>
          <a:p>
            <a:pPr eaLnBrk="0" hangingPunct="0">
              <a:defRPr/>
            </a:pPr>
            <a:endParaRPr lang="en-US">
              <a:solidFill>
                <a:schemeClr val="tx1">
                  <a:alpha val="100000"/>
                </a:schemeClr>
              </a:solidFill>
              <a:latin typeface="Times New Roman"/>
            </a:endParaRPr>
          </a:p>
        </p:txBody>
      </p:sp>
      <p:pic>
        <p:nvPicPr>
          <p:cNvPr id="2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83192" y="3602038"/>
            <a:ext cx="4216694" cy="24853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Origins of XSLT Data View Web Part</a:t>
            </a:r>
            <a:endParaRPr lang="en-US" dirty="0"/>
          </a:p>
        </p:txBody>
      </p:sp>
      <p:sp>
        <p:nvSpPr>
          <p:cNvPr id="4" name="Content Placeholder 2"/>
          <p:cNvSpPr>
            <a:spLocks noGrp="1"/>
          </p:cNvSpPr>
          <p:nvPr>
            <p:ph idx="1"/>
          </p:nvPr>
        </p:nvSpPr>
        <p:spPr/>
        <p:txBody>
          <a:bodyPr/>
          <a:lstStyle/>
          <a:p>
            <a:r>
              <a:rPr lang="en-US" dirty="0" smtClean="0"/>
              <a:t>XSLT Data View Web Part lets you get to your data from a variety of places</a:t>
            </a:r>
          </a:p>
          <a:p>
            <a:r>
              <a:rPr lang="en-US" dirty="0" smtClean="0"/>
              <a:t>Has been available since the release of FrontPage 2003 with read-only capability</a:t>
            </a:r>
            <a:endParaRPr lang="en-US" dirty="0"/>
          </a:p>
        </p:txBody>
      </p:sp>
      <p:pic>
        <p:nvPicPr>
          <p:cNvPr id="26625" name="Picture 1"/>
          <p:cNvPicPr>
            <a:picLocks noChangeAspect="1" noChangeArrowheads="1"/>
          </p:cNvPicPr>
          <p:nvPr/>
        </p:nvPicPr>
        <p:blipFill>
          <a:blip r:embed="rId3" cstate="print"/>
          <a:srcRect/>
          <a:stretch>
            <a:fillRect/>
          </a:stretch>
        </p:blipFill>
        <p:spPr bwMode="auto">
          <a:xfrm>
            <a:off x="1524000" y="3505200"/>
            <a:ext cx="57150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 Data Form Web Part Introduced in SharePoint Designer 2007</a:t>
            </a:r>
            <a:endParaRPr lang="en-US" dirty="0"/>
          </a:p>
        </p:txBody>
      </p:sp>
      <p:sp>
        <p:nvSpPr>
          <p:cNvPr id="5" name="Content Placeholder 2"/>
          <p:cNvSpPr>
            <a:spLocks noGrp="1"/>
          </p:cNvSpPr>
          <p:nvPr>
            <p:ph idx="1"/>
          </p:nvPr>
        </p:nvSpPr>
        <p:spPr/>
        <p:txBody>
          <a:bodyPr/>
          <a:lstStyle/>
          <a:p>
            <a:r>
              <a:rPr lang="en-US" dirty="0" smtClean="0"/>
              <a:t>XSLT Data </a:t>
            </a:r>
            <a:r>
              <a:rPr lang="en-US" i="1" dirty="0" smtClean="0"/>
              <a:t>Form</a:t>
            </a:r>
            <a:r>
              <a:rPr lang="en-US" dirty="0" smtClean="0"/>
              <a:t> Web Part is the evolution of XSLT Data </a:t>
            </a:r>
            <a:r>
              <a:rPr lang="en-US" i="1" dirty="0" smtClean="0"/>
              <a:t>View</a:t>
            </a:r>
            <a:r>
              <a:rPr lang="en-US" dirty="0" smtClean="0"/>
              <a:t> Web Part</a:t>
            </a:r>
          </a:p>
          <a:p>
            <a:r>
              <a:rPr lang="en-US" dirty="0" smtClean="0"/>
              <a:t>Lets you read &amp; write data back to data sources</a:t>
            </a:r>
            <a:endParaRPr lang="en-US" dirty="0"/>
          </a:p>
        </p:txBody>
      </p:sp>
      <p:pic>
        <p:nvPicPr>
          <p:cNvPr id="27650" name="Picture 2" descr="Microsoft Office SharePoint Designer (c) Microsoft"/>
          <p:cNvPicPr>
            <a:picLocks noChangeAspect="1" noChangeArrowheads="1"/>
          </p:cNvPicPr>
          <p:nvPr/>
        </p:nvPicPr>
        <p:blipFill>
          <a:blip r:embed="rId3" cstate="print"/>
          <a:srcRect/>
          <a:stretch>
            <a:fillRect/>
          </a:stretch>
        </p:blipFill>
        <p:spPr bwMode="auto">
          <a:xfrm>
            <a:off x="6629400" y="2971800"/>
            <a:ext cx="2362200" cy="27351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652" name="Picture 4" descr="A Data View retrieves data from a data source and displays that data by using XSLT"/>
          <p:cNvPicPr>
            <a:picLocks noChangeAspect="1" noChangeArrowheads="1"/>
          </p:cNvPicPr>
          <p:nvPr/>
        </p:nvPicPr>
        <p:blipFill>
          <a:blip r:embed="rId4" cstate="print"/>
          <a:srcRect/>
          <a:stretch>
            <a:fillRect/>
          </a:stretch>
        </p:blipFill>
        <p:spPr bwMode="auto">
          <a:xfrm>
            <a:off x="685800" y="3200400"/>
            <a:ext cx="5447487" cy="3200400"/>
          </a:xfrm>
          <a:prstGeom prst="rect">
            <a:avLst/>
          </a:prstGeom>
          <a:noFill/>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XSLT Data View and Data Form Web Parts</a:t>
            </a:r>
          </a:p>
          <a:p>
            <a:pPr>
              <a:buFont typeface="Wingdings" pitchFamily="2" charset="2"/>
              <a:buChar char="Ø"/>
            </a:pPr>
            <a:r>
              <a:rPr lang="en-US" dirty="0" smtClean="0"/>
              <a:t>Introducing the XSLT List View Web Part</a:t>
            </a:r>
          </a:p>
          <a:p>
            <a:r>
              <a:rPr lang="en-US" dirty="0" smtClean="0"/>
              <a:t>XSLT List View vs. Data View Web Parts</a:t>
            </a:r>
          </a:p>
          <a:p>
            <a:r>
              <a:rPr lang="en-US" dirty="0" smtClean="0"/>
              <a:t>Exploring the List View Tools</a:t>
            </a:r>
          </a:p>
          <a:p>
            <a:r>
              <a:rPr lang="en-US" dirty="0" smtClean="0"/>
              <a:t>Working with the XPath Editor</a:t>
            </a:r>
          </a:p>
        </p:txBody>
      </p:sp>
    </p:spTree>
    <p:extLst>
      <p:ext uri="{BB962C8B-B14F-4D97-AF65-F5344CB8AC3E}">
        <p14:creationId xmlns:p14="http://schemas.microsoft.com/office/powerpoint/2010/main" val="1602476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4225802" y="1603672"/>
          <a:ext cx="4918198" cy="49574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smtClean="0"/>
              <a:t>Introducing XSLT List View Web Part</a:t>
            </a:r>
            <a:endParaRPr lang="en-US" dirty="0"/>
          </a:p>
        </p:txBody>
      </p:sp>
      <p:sp>
        <p:nvSpPr>
          <p:cNvPr id="3" name="Content Placeholder 2"/>
          <p:cNvSpPr>
            <a:spLocks noGrp="1"/>
          </p:cNvSpPr>
          <p:nvPr>
            <p:ph idx="1"/>
          </p:nvPr>
        </p:nvSpPr>
        <p:spPr/>
        <p:txBody>
          <a:bodyPr/>
          <a:lstStyle/>
          <a:p>
            <a:r>
              <a:rPr lang="en-US" smtClean="0"/>
              <a:t>Replaces List View Web Part</a:t>
            </a:r>
          </a:p>
          <a:p>
            <a:r>
              <a:rPr lang="en-US" smtClean="0"/>
              <a:t>Web 2.0 View Framework</a:t>
            </a:r>
          </a:p>
          <a:p>
            <a:r>
              <a:rPr lang="en-US" smtClean="0"/>
              <a:t>Schema agnostic</a:t>
            </a:r>
          </a:p>
          <a:p>
            <a:r>
              <a:rPr lang="en-US" smtClean="0"/>
              <a:t>Better User Experience </a:t>
            </a:r>
          </a:p>
          <a:p>
            <a:r>
              <a:rPr lang="en-US" smtClean="0"/>
              <a:t>In-Place Editing</a:t>
            </a:r>
            <a:endParaRPr 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the XSLT List View Web Part</a:t>
            </a:r>
            <a:endParaRPr lang="en-US" dirty="0"/>
          </a:p>
        </p:txBody>
      </p:sp>
      <p:sp>
        <p:nvSpPr>
          <p:cNvPr id="4" name="Rectangle 3"/>
          <p:cNvSpPr/>
          <p:nvPr/>
        </p:nvSpPr>
        <p:spPr bwMode="auto">
          <a:xfrm>
            <a:off x="304800" y="1524000"/>
            <a:ext cx="1600200" cy="6096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val="FFFFFF"/>
                </a:solidFill>
                <a:effectLst>
                  <a:outerShdw blurRad="38100" dist="38100" dir="2700000" algn="tl">
                    <a:srgbClr val="000000">
                      <a:alpha val="43137"/>
                    </a:srgbClr>
                  </a:outerShdw>
                </a:effectLst>
                <a:latin typeface="Segoe" pitchFamily="34" charset="0"/>
              </a:rPr>
              <a:t>Xml Definition</a:t>
            </a:r>
            <a:endParaRPr lang="nl-NL"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 name="Rectangle 4"/>
          <p:cNvSpPr/>
          <p:nvPr/>
        </p:nvSpPr>
        <p:spPr bwMode="auto">
          <a:xfrm>
            <a:off x="304800" y="3695700"/>
            <a:ext cx="1600200" cy="6096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val="FFFFFF"/>
                </a:solidFill>
                <a:effectLst>
                  <a:outerShdw blurRad="38100" dist="38100" dir="2700000" algn="tl">
                    <a:srgbClr val="000000">
                      <a:alpha val="43137"/>
                    </a:srgbClr>
                  </a:outerShdw>
                </a:effectLst>
                <a:latin typeface="Segoe" pitchFamily="34" charset="0"/>
              </a:rPr>
              <a:t>List Name</a:t>
            </a:r>
            <a:endParaRPr lang="nl-NL"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 name="Rectangle 5"/>
          <p:cNvSpPr/>
          <p:nvPr/>
        </p:nvSpPr>
        <p:spPr bwMode="auto">
          <a:xfrm>
            <a:off x="304800" y="5410200"/>
            <a:ext cx="1600200" cy="6096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val="FFFFFF"/>
                </a:solidFill>
                <a:effectLst>
                  <a:outerShdw blurRad="38100" dist="38100" dir="2700000" algn="tl">
                    <a:srgbClr val="000000">
                      <a:alpha val="43137"/>
                    </a:srgbClr>
                  </a:outerShdw>
                </a:effectLst>
                <a:latin typeface="Segoe" pitchFamily="34" charset="0"/>
              </a:rPr>
              <a:t>XSL</a:t>
            </a:r>
            <a:endParaRPr lang="nl-NL"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bwMode="auto">
          <a:xfrm>
            <a:off x="4000500" y="1524000"/>
            <a:ext cx="1600200" cy="6096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val="FFFFFF"/>
                </a:solidFill>
                <a:effectLst>
                  <a:outerShdw blurRad="38100" dist="38100" dir="2700000" algn="tl">
                    <a:srgbClr val="000000">
                      <a:alpha val="43137"/>
                    </a:srgbClr>
                  </a:outerShdw>
                </a:effectLst>
                <a:latin typeface="Segoe" pitchFamily="34" charset="0"/>
              </a:rPr>
              <a:t>Data Source</a:t>
            </a:r>
            <a:endParaRPr lang="nl-NL" sz="1600" dirty="0" smtClean="0">
              <a:solidFill>
                <a:srgbClr val="FFFFFF"/>
              </a:solidFill>
              <a:effectLst>
                <a:outerShdw blurRad="38100" dist="38100" dir="2700000" algn="tl">
                  <a:srgbClr val="000000">
                    <a:alpha val="43137"/>
                  </a:srgbClr>
                </a:outerShdw>
              </a:effectLst>
              <a:latin typeface="Segoe" pitchFamily="34" charset="0"/>
            </a:endParaRPr>
          </a:p>
        </p:txBody>
      </p:sp>
      <p:grpSp>
        <p:nvGrpSpPr>
          <p:cNvPr id="3" name="Group 29"/>
          <p:cNvGrpSpPr/>
          <p:nvPr/>
        </p:nvGrpSpPr>
        <p:grpSpPr>
          <a:xfrm>
            <a:off x="7086600" y="3280064"/>
            <a:ext cx="1219200" cy="1440873"/>
            <a:chOff x="7086600" y="2819400"/>
            <a:chExt cx="1219200" cy="1440873"/>
          </a:xfrm>
        </p:grpSpPr>
        <p:sp>
          <p:nvSpPr>
            <p:cNvPr id="9" name="Folded Corner 8"/>
            <p:cNvSpPr/>
            <p:nvPr/>
          </p:nvSpPr>
          <p:spPr bwMode="auto">
            <a:xfrm flipV="1">
              <a:off x="7086600" y="2819400"/>
              <a:ext cx="1219200" cy="1440873"/>
            </a:xfrm>
            <a:prstGeom prst="foldedCorner">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 name="TextBox 9"/>
            <p:cNvSpPr txBox="1"/>
            <p:nvPr/>
          </p:nvSpPr>
          <p:spPr>
            <a:xfrm>
              <a:off x="7184682" y="3309004"/>
              <a:ext cx="1023037" cy="461665"/>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400" dirty="0" smtClean="0"/>
                <a:t>HTML</a:t>
              </a:r>
              <a:endParaRPr lang="nl-NL" sz="2400" dirty="0"/>
            </a:p>
          </p:txBody>
        </p:sp>
      </p:grpSp>
      <p:grpSp>
        <p:nvGrpSpPr>
          <p:cNvPr id="12" name="Group 30"/>
          <p:cNvGrpSpPr/>
          <p:nvPr/>
        </p:nvGrpSpPr>
        <p:grpSpPr>
          <a:xfrm>
            <a:off x="3657600" y="2933700"/>
            <a:ext cx="2286000" cy="2133600"/>
            <a:chOff x="3657600" y="3048000"/>
            <a:chExt cx="2286000" cy="2133600"/>
          </a:xfrm>
        </p:grpSpPr>
        <p:sp>
          <p:nvSpPr>
            <p:cNvPr id="7" name="Rectangle 6"/>
            <p:cNvSpPr/>
            <p:nvPr/>
          </p:nvSpPr>
          <p:spPr bwMode="auto">
            <a:xfrm>
              <a:off x="3657600" y="3048000"/>
              <a:ext cx="2286000" cy="2133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t>XSLT List View Web Part</a:t>
              </a: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3924300" y="3962400"/>
              <a:ext cx="1752600" cy="7620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XSL Compiled</a:t>
              </a:r>
              <a:br>
                <a:rPr lang="en-US" dirty="0" smtClean="0">
                  <a:solidFill>
                    <a:srgbClr val="FFFFFF"/>
                  </a:solidFill>
                  <a:effectLst>
                    <a:outerShdw blurRad="38100" dist="38100" dir="2700000" algn="tl">
                      <a:srgbClr val="000000">
                        <a:alpha val="43137"/>
                      </a:srgbClr>
                    </a:outerShdw>
                  </a:effectLst>
                  <a:latin typeface="Segoe" pitchFamily="34" charset="0"/>
                </a:rPr>
              </a:br>
              <a:r>
                <a:rPr lang="en-US" dirty="0" smtClean="0">
                  <a:solidFill>
                    <a:srgbClr val="FFFFFF"/>
                  </a:solidFill>
                  <a:effectLst>
                    <a:outerShdw blurRad="38100" dist="38100" dir="2700000" algn="tl">
                      <a:srgbClr val="000000">
                        <a:alpha val="43137"/>
                      </a:srgbClr>
                    </a:outerShdw>
                  </a:effectLst>
                  <a:latin typeface="Segoe" pitchFamily="34" charset="0"/>
                </a:rPr>
                <a:t>Transform</a:t>
              </a:r>
              <a:endParaRPr lang="nl-NL" dirty="0" smtClean="0">
                <a:solidFill>
                  <a:srgbClr val="FFFFFF"/>
                </a:solidFill>
                <a:effectLst>
                  <a:outerShdw blurRad="38100" dist="38100" dir="2700000" algn="tl">
                    <a:srgbClr val="000000">
                      <a:alpha val="43137"/>
                    </a:srgbClr>
                  </a:outerShdw>
                </a:effectLst>
                <a:latin typeface="Segoe" pitchFamily="34" charset="0"/>
              </a:endParaRPr>
            </a:p>
          </p:txBody>
        </p:sp>
      </p:grpSp>
      <p:cxnSp>
        <p:nvCxnSpPr>
          <p:cNvPr id="13" name="Straight Arrow Connector 12"/>
          <p:cNvCxnSpPr>
            <a:stCxn id="4" idx="3"/>
            <a:endCxn id="8" idx="1"/>
          </p:cNvCxnSpPr>
          <p:nvPr/>
        </p:nvCxnSpPr>
        <p:spPr>
          <a:xfrm>
            <a:off x="1905000" y="1828800"/>
            <a:ext cx="20955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3"/>
            <a:endCxn id="7" idx="2"/>
          </p:cNvCxnSpPr>
          <p:nvPr/>
        </p:nvCxnSpPr>
        <p:spPr>
          <a:xfrm flipV="1">
            <a:off x="1905000" y="5067300"/>
            <a:ext cx="2895600" cy="647700"/>
          </a:xfrm>
          <a:prstGeom prst="bentConnector2">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7" idx="0"/>
          </p:cNvCxnSpPr>
          <p:nvPr/>
        </p:nvCxnSpPr>
        <p:spPr>
          <a:xfrm rot="5400000">
            <a:off x="4400550" y="2533650"/>
            <a:ext cx="8001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3"/>
            <a:endCxn id="7" idx="1"/>
          </p:cNvCxnSpPr>
          <p:nvPr/>
        </p:nvCxnSpPr>
        <p:spPr>
          <a:xfrm>
            <a:off x="1905000" y="4000500"/>
            <a:ext cx="17526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3"/>
            <a:endCxn id="9" idx="1"/>
          </p:cNvCxnSpPr>
          <p:nvPr/>
        </p:nvCxnSpPr>
        <p:spPr>
          <a:xfrm>
            <a:off x="5943600" y="4000500"/>
            <a:ext cx="11430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121725" y="1500250"/>
            <a:ext cx="1509772" cy="369332"/>
          </a:xfrm>
          <a:prstGeom prst="rect">
            <a:avLst/>
          </a:prstGeom>
          <a:noFill/>
        </p:spPr>
        <p:txBody>
          <a:bodyPr wrap="none" rtlCol="0">
            <a:spAutoFit/>
          </a:bodyPr>
          <a:lstStyle/>
          <a:p>
            <a:r>
              <a:rPr lang="en-US" dirty="0" smtClean="0"/>
              <a:t>CAML Query</a:t>
            </a:r>
            <a:endParaRPr lang="nl-NL" dirty="0"/>
          </a:p>
        </p:txBody>
      </p:sp>
      <p:sp>
        <p:nvSpPr>
          <p:cNvPr id="33" name="TextBox 32"/>
          <p:cNvSpPr txBox="1"/>
          <p:nvPr/>
        </p:nvSpPr>
        <p:spPr>
          <a:xfrm>
            <a:off x="1928750" y="3652650"/>
            <a:ext cx="1454244" cy="369332"/>
          </a:xfrm>
          <a:prstGeom prst="rect">
            <a:avLst/>
          </a:prstGeom>
          <a:noFill/>
        </p:spPr>
        <p:txBody>
          <a:bodyPr wrap="none" rtlCol="0">
            <a:spAutoFit/>
          </a:bodyPr>
          <a:lstStyle/>
          <a:p>
            <a:r>
              <a:rPr lang="en-US" dirty="0" smtClean="0"/>
              <a:t>List Schema</a:t>
            </a:r>
            <a:endParaRPr lang="nl-NL" dirty="0"/>
          </a:p>
        </p:txBody>
      </p:sp>
      <p:sp>
        <p:nvSpPr>
          <p:cNvPr id="35" name="TextBox 34"/>
          <p:cNvSpPr txBox="1"/>
          <p:nvPr/>
        </p:nvSpPr>
        <p:spPr>
          <a:xfrm>
            <a:off x="2057400" y="5334000"/>
            <a:ext cx="1783565" cy="369332"/>
          </a:xfrm>
          <a:prstGeom prst="rect">
            <a:avLst/>
          </a:prstGeom>
          <a:noFill/>
        </p:spPr>
        <p:txBody>
          <a:bodyPr wrap="none" rtlCol="0">
            <a:spAutoFit/>
          </a:bodyPr>
          <a:lstStyle/>
          <a:p>
            <a:r>
              <a:rPr lang="en-US" dirty="0" smtClean="0"/>
              <a:t>View Transform</a:t>
            </a:r>
            <a:endParaRPr lang="nl-NL" dirty="0"/>
          </a:p>
        </p:txBody>
      </p:sp>
      <p:sp>
        <p:nvSpPr>
          <p:cNvPr id="36" name="TextBox 35"/>
          <p:cNvSpPr txBox="1"/>
          <p:nvPr/>
        </p:nvSpPr>
        <p:spPr>
          <a:xfrm>
            <a:off x="4793675" y="2192975"/>
            <a:ext cx="1201996" cy="369332"/>
          </a:xfrm>
          <a:prstGeom prst="rect">
            <a:avLst/>
          </a:prstGeom>
          <a:noFill/>
        </p:spPr>
        <p:txBody>
          <a:bodyPr wrap="none" rtlCol="0">
            <a:spAutoFit/>
          </a:bodyPr>
          <a:lstStyle/>
          <a:p>
            <a:r>
              <a:rPr lang="en-US" dirty="0" smtClean="0"/>
              <a:t>XML Data</a:t>
            </a:r>
            <a:endParaRPr lang="nl-NL"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p:txBody>
          <a:bodyPr/>
          <a:lstStyle/>
          <a:p>
            <a:pPr lvl="0"/>
            <a:r>
              <a:rPr lang="en-US" smtClean="0"/>
              <a:t>SharePoint Development Platform</a:t>
            </a:r>
            <a:endParaRPr lang="en-US" dirty="0"/>
          </a:p>
        </p:txBody>
      </p:sp>
      <p:grpSp>
        <p:nvGrpSpPr>
          <p:cNvPr id="2" name="Group 62"/>
          <p:cNvGrpSpPr/>
          <p:nvPr/>
        </p:nvGrpSpPr>
        <p:grpSpPr>
          <a:xfrm>
            <a:off x="1380065" y="1066800"/>
            <a:ext cx="7459134" cy="965199"/>
            <a:chOff x="1422400" y="922866"/>
            <a:chExt cx="7459134" cy="965199"/>
          </a:xfrm>
        </p:grpSpPr>
        <p:sp>
          <p:nvSpPr>
            <p:cNvPr id="125" name="Rounded Rectangle 124"/>
            <p:cNvSpPr/>
            <p:nvPr/>
          </p:nvSpPr>
          <p:spPr>
            <a:xfrm>
              <a:off x="1422400" y="922866"/>
              <a:ext cx="7459134" cy="965199"/>
            </a:xfrm>
            <a:prstGeom prst="roundRect">
              <a:avLst>
                <a:gd name="adj" fmla="val 9307"/>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j-lt"/>
              </a:endParaRPr>
            </a:p>
          </p:txBody>
        </p:sp>
        <p:sp>
          <p:nvSpPr>
            <p:cNvPr id="126" name="TextBox 125"/>
            <p:cNvSpPr txBox="1"/>
            <p:nvPr/>
          </p:nvSpPr>
          <p:spPr>
            <a:xfrm>
              <a:off x="1447797" y="935102"/>
              <a:ext cx="4157133" cy="338554"/>
            </a:xfrm>
            <a:prstGeom prst="rect">
              <a:avLst/>
            </a:prstGeom>
            <a:noFill/>
          </p:spPr>
          <p:txBody>
            <a:bodyPr wrap="square" rtlCol="0">
              <a:spAutoFit/>
            </a:bodyPr>
            <a:lstStyle/>
            <a:p>
              <a:pPr algn="l" rtl="0"/>
              <a:r>
                <a:rPr lang="en-US" sz="1600" kern="1200" dirty="0" smtClean="0">
                  <a:effectLst>
                    <a:outerShdw blurRad="50800" dist="38100" dir="2700000" algn="tl" rotWithShape="0">
                      <a:prstClr val="black">
                        <a:alpha val="40000"/>
                      </a:prstClr>
                    </a:outerShdw>
                  </a:effectLst>
                  <a:latin typeface="+mj-lt"/>
                </a:rPr>
                <a:t>SharePoint Server Capabilities</a:t>
              </a:r>
              <a:endParaRPr lang="en-US" sz="1600" kern="1200" dirty="0">
                <a:effectLst>
                  <a:outerShdw blurRad="50800" dist="38100" dir="2700000" algn="tl" rotWithShape="0">
                    <a:prstClr val="black">
                      <a:alpha val="40000"/>
                    </a:prstClr>
                  </a:outerShdw>
                </a:effectLst>
                <a:latin typeface="+mj-lt"/>
              </a:endParaRPr>
            </a:p>
          </p:txBody>
        </p:sp>
        <p:grpSp>
          <p:nvGrpSpPr>
            <p:cNvPr id="3" name="Group 45"/>
            <p:cNvGrpSpPr/>
            <p:nvPr/>
          </p:nvGrpSpPr>
          <p:grpSpPr>
            <a:xfrm>
              <a:off x="1523980" y="1295402"/>
              <a:ext cx="1092200" cy="482600"/>
              <a:chOff x="2192867" y="2311400"/>
              <a:chExt cx="1092200" cy="482600"/>
            </a:xfrm>
          </p:grpSpPr>
          <p:sp>
            <p:nvSpPr>
              <p:cNvPr id="44" name="Rounded Rectangle 43"/>
              <p:cNvSpPr/>
              <p:nvPr/>
            </p:nvSpPr>
            <p:spPr bwMode="auto">
              <a:xfrm>
                <a:off x="2201333" y="2311400"/>
                <a:ext cx="1083734"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45" name="TextBox 44"/>
              <p:cNvSpPr txBox="1"/>
              <p:nvPr/>
            </p:nvSpPr>
            <p:spPr>
              <a:xfrm>
                <a:off x="2192867" y="2413000"/>
                <a:ext cx="1083733" cy="215444"/>
              </a:xfrm>
              <a:prstGeom prst="rect">
                <a:avLst/>
              </a:prstGeom>
              <a:noFill/>
            </p:spPr>
            <p:txBody>
              <a:bodyPr wrap="square" lIns="0" tIns="0" rIns="0" bIns="0" rtlCol="0">
                <a:spAutoFit/>
              </a:bodyPr>
              <a:lstStyle/>
              <a:p>
                <a:pPr algn="ct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Content</a:t>
                </a:r>
              </a:p>
            </p:txBody>
          </p:sp>
        </p:grpSp>
        <p:grpSp>
          <p:nvGrpSpPr>
            <p:cNvPr id="4" name="Group 46"/>
            <p:cNvGrpSpPr/>
            <p:nvPr/>
          </p:nvGrpSpPr>
          <p:grpSpPr>
            <a:xfrm>
              <a:off x="2691435" y="1295402"/>
              <a:ext cx="1092200" cy="482600"/>
              <a:chOff x="2192867" y="2311400"/>
              <a:chExt cx="1092200" cy="482600"/>
            </a:xfrm>
          </p:grpSpPr>
          <p:sp>
            <p:nvSpPr>
              <p:cNvPr id="48" name="Rounded Rectangle 47"/>
              <p:cNvSpPr/>
              <p:nvPr/>
            </p:nvSpPr>
            <p:spPr bwMode="auto">
              <a:xfrm>
                <a:off x="2201333" y="2311400"/>
                <a:ext cx="1083734"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49" name="TextBox 48"/>
              <p:cNvSpPr txBox="1"/>
              <p:nvPr/>
            </p:nvSpPr>
            <p:spPr>
              <a:xfrm>
                <a:off x="2192867" y="2413000"/>
                <a:ext cx="1083733" cy="215444"/>
              </a:xfrm>
              <a:prstGeom prst="rect">
                <a:avLst/>
              </a:prstGeom>
              <a:noFill/>
            </p:spPr>
            <p:txBody>
              <a:bodyPr wrap="square" lIns="0" tIns="0" rIns="0" bIns="0" rtlCol="0">
                <a:spAutoFit/>
              </a:bodyPr>
              <a:lstStyle/>
              <a:p>
                <a:pPr algn="ct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Search</a:t>
                </a:r>
              </a:p>
            </p:txBody>
          </p:sp>
        </p:grpSp>
        <p:grpSp>
          <p:nvGrpSpPr>
            <p:cNvPr id="5" name="Group 49"/>
            <p:cNvGrpSpPr/>
            <p:nvPr/>
          </p:nvGrpSpPr>
          <p:grpSpPr>
            <a:xfrm>
              <a:off x="3858890" y="1295402"/>
              <a:ext cx="1250573" cy="482600"/>
              <a:chOff x="2201333" y="2311400"/>
              <a:chExt cx="1090027" cy="482600"/>
            </a:xfrm>
          </p:grpSpPr>
          <p:sp>
            <p:nvSpPr>
              <p:cNvPr id="51" name="Rounded Rectangle 50"/>
              <p:cNvSpPr/>
              <p:nvPr/>
            </p:nvSpPr>
            <p:spPr bwMode="auto">
              <a:xfrm>
                <a:off x="2201333" y="2311400"/>
                <a:ext cx="1083734"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52" name="TextBox 51"/>
              <p:cNvSpPr txBox="1"/>
              <p:nvPr/>
            </p:nvSpPr>
            <p:spPr>
              <a:xfrm>
                <a:off x="2207627" y="2413000"/>
                <a:ext cx="1083733" cy="215444"/>
              </a:xfrm>
              <a:prstGeom prst="rect">
                <a:avLst/>
              </a:prstGeom>
              <a:noFill/>
            </p:spPr>
            <p:txBody>
              <a:bodyPr wrap="square" lIns="0" tIns="0" rIns="0" bIns="0" rtlCol="0">
                <a:spAutoFit/>
              </a:bodyPr>
              <a:lstStyle/>
              <a:p>
                <a:pPr algn="ct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Compositions</a:t>
                </a:r>
              </a:p>
            </p:txBody>
          </p:sp>
        </p:grpSp>
        <p:grpSp>
          <p:nvGrpSpPr>
            <p:cNvPr id="6" name="Group 52"/>
            <p:cNvGrpSpPr/>
            <p:nvPr/>
          </p:nvGrpSpPr>
          <p:grpSpPr>
            <a:xfrm>
              <a:off x="5184718" y="1295402"/>
              <a:ext cx="1092200" cy="482600"/>
              <a:chOff x="2192867" y="2311400"/>
              <a:chExt cx="1092200" cy="482600"/>
            </a:xfrm>
          </p:grpSpPr>
          <p:sp>
            <p:nvSpPr>
              <p:cNvPr id="54" name="Rounded Rectangle 53"/>
              <p:cNvSpPr/>
              <p:nvPr/>
            </p:nvSpPr>
            <p:spPr bwMode="auto">
              <a:xfrm>
                <a:off x="2201333" y="2311400"/>
                <a:ext cx="1083734"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55" name="TextBox 54"/>
              <p:cNvSpPr txBox="1"/>
              <p:nvPr/>
            </p:nvSpPr>
            <p:spPr>
              <a:xfrm>
                <a:off x="2192867" y="2413000"/>
                <a:ext cx="1083733" cy="215444"/>
              </a:xfrm>
              <a:prstGeom prst="rect">
                <a:avLst/>
              </a:prstGeom>
              <a:noFill/>
            </p:spPr>
            <p:txBody>
              <a:bodyPr wrap="square" lIns="0" tIns="0" rIns="0" bIns="0" rtlCol="0">
                <a:spAutoFit/>
              </a:bodyPr>
              <a:lstStyle/>
              <a:p>
                <a:pPr algn="ct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Insights</a:t>
                </a:r>
              </a:p>
            </p:txBody>
          </p:sp>
        </p:grpSp>
        <p:grpSp>
          <p:nvGrpSpPr>
            <p:cNvPr id="7" name="Group 55"/>
            <p:cNvGrpSpPr/>
            <p:nvPr/>
          </p:nvGrpSpPr>
          <p:grpSpPr>
            <a:xfrm>
              <a:off x="6352173" y="1295402"/>
              <a:ext cx="1092200" cy="482600"/>
              <a:chOff x="2192867" y="2311400"/>
              <a:chExt cx="1092200" cy="482600"/>
            </a:xfrm>
          </p:grpSpPr>
          <p:sp>
            <p:nvSpPr>
              <p:cNvPr id="57" name="Rounded Rectangle 56"/>
              <p:cNvSpPr/>
              <p:nvPr/>
            </p:nvSpPr>
            <p:spPr bwMode="auto">
              <a:xfrm>
                <a:off x="2201333" y="2311400"/>
                <a:ext cx="1083734"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58" name="TextBox 57"/>
              <p:cNvSpPr txBox="1"/>
              <p:nvPr/>
            </p:nvSpPr>
            <p:spPr>
              <a:xfrm>
                <a:off x="2192867" y="2413000"/>
                <a:ext cx="1083733" cy="215444"/>
              </a:xfrm>
              <a:prstGeom prst="rect">
                <a:avLst/>
              </a:prstGeom>
              <a:noFill/>
            </p:spPr>
            <p:txBody>
              <a:bodyPr wrap="square" lIns="0" tIns="0" rIns="0" bIns="0" rtlCol="0">
                <a:spAutoFit/>
              </a:bodyPr>
              <a:lstStyle/>
              <a:p>
                <a:pPr algn="ct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Sites</a:t>
                </a:r>
              </a:p>
            </p:txBody>
          </p:sp>
        </p:grpSp>
        <p:grpSp>
          <p:nvGrpSpPr>
            <p:cNvPr id="8" name="Group 58"/>
            <p:cNvGrpSpPr/>
            <p:nvPr/>
          </p:nvGrpSpPr>
          <p:grpSpPr>
            <a:xfrm>
              <a:off x="7519627" y="1295402"/>
              <a:ext cx="1250573" cy="482600"/>
              <a:chOff x="2201333" y="2311400"/>
              <a:chExt cx="1090027" cy="482600"/>
            </a:xfrm>
          </p:grpSpPr>
          <p:sp>
            <p:nvSpPr>
              <p:cNvPr id="61" name="Rounded Rectangle 60"/>
              <p:cNvSpPr/>
              <p:nvPr/>
            </p:nvSpPr>
            <p:spPr bwMode="auto">
              <a:xfrm>
                <a:off x="2201333" y="2311400"/>
                <a:ext cx="1083734"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62" name="TextBox 61"/>
              <p:cNvSpPr txBox="1"/>
              <p:nvPr/>
            </p:nvSpPr>
            <p:spPr>
              <a:xfrm>
                <a:off x="2207627" y="2413000"/>
                <a:ext cx="1083733" cy="215444"/>
              </a:xfrm>
              <a:prstGeom prst="rect">
                <a:avLst/>
              </a:prstGeom>
              <a:noFill/>
            </p:spPr>
            <p:txBody>
              <a:bodyPr wrap="square" lIns="0" tIns="0" rIns="0" bIns="0" rtlCol="0">
                <a:spAutoFit/>
              </a:bodyPr>
              <a:lstStyle/>
              <a:p>
                <a:pPr algn="ct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Communities</a:t>
                </a:r>
              </a:p>
            </p:txBody>
          </p:sp>
        </p:grpSp>
      </p:grpSp>
      <p:sp>
        <p:nvSpPr>
          <p:cNvPr id="65" name="Rounded Rectangle 64"/>
          <p:cNvSpPr/>
          <p:nvPr/>
        </p:nvSpPr>
        <p:spPr>
          <a:xfrm>
            <a:off x="1371599" y="2133600"/>
            <a:ext cx="7459134" cy="965199"/>
          </a:xfrm>
          <a:prstGeom prst="roundRect">
            <a:avLst>
              <a:gd name="adj" fmla="val 9307"/>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defRPr/>
            </a:pPr>
            <a:endParaRPr lang="en-US" dirty="0">
              <a:solidFill>
                <a:prstClr val="white"/>
              </a:solidFill>
              <a:latin typeface="+mj-lt"/>
            </a:endParaRPr>
          </a:p>
        </p:txBody>
      </p:sp>
      <p:sp>
        <p:nvSpPr>
          <p:cNvPr id="67" name="TextBox 66"/>
          <p:cNvSpPr txBox="1"/>
          <p:nvPr/>
        </p:nvSpPr>
        <p:spPr>
          <a:xfrm>
            <a:off x="1396996" y="2145836"/>
            <a:ext cx="4157133" cy="338554"/>
          </a:xfrm>
          <a:prstGeom prst="rect">
            <a:avLst/>
          </a:prstGeom>
          <a:noFill/>
        </p:spPr>
        <p:txBody>
          <a:bodyPr wrap="square" rtlCol="0">
            <a:spAutoFit/>
          </a:bodyPr>
          <a:lstStyle/>
          <a:p>
            <a:pPr algn="l" rtl="0"/>
            <a:r>
              <a:rPr lang="en-US" sz="1600" kern="1200" dirty="0" smtClean="0">
                <a:effectLst>
                  <a:outerShdw blurRad="50800" dist="38100" dir="2700000" algn="tl" rotWithShape="0">
                    <a:prstClr val="black">
                      <a:alpha val="40000"/>
                    </a:prstClr>
                  </a:outerShdw>
                </a:effectLst>
                <a:latin typeface="+mj-lt"/>
              </a:rPr>
              <a:t>Pages and User Interface</a:t>
            </a:r>
            <a:endParaRPr lang="en-US" sz="1600" kern="1200" dirty="0">
              <a:effectLst>
                <a:outerShdw blurRad="50800" dist="38100" dir="2700000" algn="tl" rotWithShape="0">
                  <a:prstClr val="black">
                    <a:alpha val="40000"/>
                  </a:prstClr>
                </a:outerShdw>
              </a:effectLst>
              <a:latin typeface="+mj-lt"/>
            </a:endParaRPr>
          </a:p>
        </p:txBody>
      </p:sp>
      <p:grpSp>
        <p:nvGrpSpPr>
          <p:cNvPr id="9" name="Group 154"/>
          <p:cNvGrpSpPr/>
          <p:nvPr/>
        </p:nvGrpSpPr>
        <p:grpSpPr>
          <a:xfrm>
            <a:off x="1515511" y="2489203"/>
            <a:ext cx="1388554" cy="482600"/>
            <a:chOff x="1523979" y="2362202"/>
            <a:chExt cx="1388554" cy="482600"/>
          </a:xfrm>
        </p:grpSpPr>
        <p:sp>
          <p:nvSpPr>
            <p:cNvPr id="88" name="Rounded Rectangle 87"/>
            <p:cNvSpPr/>
            <p:nvPr/>
          </p:nvSpPr>
          <p:spPr bwMode="auto">
            <a:xfrm>
              <a:off x="1523979" y="2362202"/>
              <a:ext cx="1388554" cy="482600"/>
            </a:xfrm>
            <a:prstGeom prst="roundRect">
              <a:avLst>
                <a:gd name="adj" fmla="val 1087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89" name="TextBox 88"/>
            <p:cNvSpPr txBox="1"/>
            <p:nvPr/>
          </p:nvSpPr>
          <p:spPr>
            <a:xfrm>
              <a:off x="1659453" y="2404533"/>
              <a:ext cx="1083733" cy="384721"/>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Web UI</a:t>
              </a:r>
            </a:p>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Framework</a:t>
              </a:r>
            </a:p>
          </p:txBody>
        </p:sp>
      </p:grpSp>
      <p:grpSp>
        <p:nvGrpSpPr>
          <p:cNvPr id="10" name="Group 153"/>
          <p:cNvGrpSpPr/>
          <p:nvPr/>
        </p:nvGrpSpPr>
        <p:grpSpPr>
          <a:xfrm>
            <a:off x="2978659" y="2489203"/>
            <a:ext cx="1335635" cy="482600"/>
            <a:chOff x="2946379" y="2345269"/>
            <a:chExt cx="1335635" cy="482600"/>
          </a:xfrm>
        </p:grpSpPr>
        <p:sp>
          <p:nvSpPr>
            <p:cNvPr id="139" name="Rounded Rectangle 138"/>
            <p:cNvSpPr/>
            <p:nvPr/>
          </p:nvSpPr>
          <p:spPr bwMode="auto">
            <a:xfrm>
              <a:off x="2946379" y="2345269"/>
              <a:ext cx="1335635"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140" name="TextBox 139"/>
            <p:cNvSpPr txBox="1"/>
            <p:nvPr/>
          </p:nvSpPr>
          <p:spPr>
            <a:xfrm>
              <a:off x="3056452" y="2480737"/>
              <a:ext cx="1083733" cy="192360"/>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Web Parts</a:t>
              </a:r>
            </a:p>
          </p:txBody>
        </p:sp>
      </p:grpSp>
      <p:grpSp>
        <p:nvGrpSpPr>
          <p:cNvPr id="11" name="Group 152"/>
          <p:cNvGrpSpPr/>
          <p:nvPr/>
        </p:nvGrpSpPr>
        <p:grpSpPr>
          <a:xfrm>
            <a:off x="4388888" y="2489203"/>
            <a:ext cx="1388554" cy="482600"/>
            <a:chOff x="4419584" y="2353736"/>
            <a:chExt cx="1388554" cy="482600"/>
          </a:xfrm>
        </p:grpSpPr>
        <p:sp>
          <p:nvSpPr>
            <p:cNvPr id="142" name="Rounded Rectangle 141"/>
            <p:cNvSpPr/>
            <p:nvPr/>
          </p:nvSpPr>
          <p:spPr bwMode="auto">
            <a:xfrm>
              <a:off x="4419584" y="2353736"/>
              <a:ext cx="1388554" cy="482600"/>
            </a:xfrm>
            <a:prstGeom prst="roundRect">
              <a:avLst>
                <a:gd name="adj" fmla="val 1087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143" name="TextBox 142"/>
            <p:cNvSpPr txBox="1"/>
            <p:nvPr/>
          </p:nvSpPr>
          <p:spPr>
            <a:xfrm>
              <a:off x="4580459" y="2404534"/>
              <a:ext cx="1083733" cy="384721"/>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ASP.NET forms</a:t>
              </a:r>
            </a:p>
          </p:txBody>
        </p:sp>
      </p:grpSp>
      <p:grpSp>
        <p:nvGrpSpPr>
          <p:cNvPr id="12" name="Group 151"/>
          <p:cNvGrpSpPr/>
          <p:nvPr/>
        </p:nvGrpSpPr>
        <p:grpSpPr>
          <a:xfrm>
            <a:off x="5852036" y="2489203"/>
            <a:ext cx="1388554" cy="482600"/>
            <a:chOff x="5884324" y="2345270"/>
            <a:chExt cx="1388554" cy="482600"/>
          </a:xfrm>
        </p:grpSpPr>
        <p:sp>
          <p:nvSpPr>
            <p:cNvPr id="145" name="Rounded Rectangle 144"/>
            <p:cNvSpPr/>
            <p:nvPr/>
          </p:nvSpPr>
          <p:spPr bwMode="auto">
            <a:xfrm>
              <a:off x="5884324" y="2345270"/>
              <a:ext cx="1388554" cy="482600"/>
            </a:xfrm>
            <a:prstGeom prst="roundRect">
              <a:avLst>
                <a:gd name="adj" fmla="val 1087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146" name="TextBox 145"/>
            <p:cNvSpPr txBox="1"/>
            <p:nvPr/>
          </p:nvSpPr>
          <p:spPr>
            <a:xfrm>
              <a:off x="6036732" y="2472271"/>
              <a:ext cx="1083733" cy="192360"/>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Silverlight</a:t>
              </a:r>
            </a:p>
          </p:txBody>
        </p:sp>
      </p:grpSp>
      <p:grpSp>
        <p:nvGrpSpPr>
          <p:cNvPr id="13" name="Group 150"/>
          <p:cNvGrpSpPr/>
          <p:nvPr/>
        </p:nvGrpSpPr>
        <p:grpSpPr>
          <a:xfrm>
            <a:off x="7315185" y="2489203"/>
            <a:ext cx="1388554" cy="482600"/>
            <a:chOff x="7357520" y="2345270"/>
            <a:chExt cx="1388554" cy="482600"/>
          </a:xfrm>
        </p:grpSpPr>
        <p:sp>
          <p:nvSpPr>
            <p:cNvPr id="148" name="Rounded Rectangle 147"/>
            <p:cNvSpPr/>
            <p:nvPr/>
          </p:nvSpPr>
          <p:spPr bwMode="auto">
            <a:xfrm>
              <a:off x="7357520" y="2345270"/>
              <a:ext cx="1388554" cy="482600"/>
            </a:xfrm>
            <a:prstGeom prst="roundRect">
              <a:avLst>
                <a:gd name="adj" fmla="val 1087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149" name="TextBox 148"/>
            <p:cNvSpPr txBox="1"/>
            <p:nvPr/>
          </p:nvSpPr>
          <p:spPr>
            <a:xfrm>
              <a:off x="7518395" y="2472271"/>
              <a:ext cx="1083733" cy="192360"/>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XSLT Views</a:t>
              </a:r>
            </a:p>
          </p:txBody>
        </p:sp>
      </p:grpSp>
      <p:sp>
        <p:nvSpPr>
          <p:cNvPr id="172" name="Rounded Rectangle 171"/>
          <p:cNvSpPr/>
          <p:nvPr/>
        </p:nvSpPr>
        <p:spPr>
          <a:xfrm>
            <a:off x="1380065" y="3191931"/>
            <a:ext cx="3022619" cy="965199"/>
          </a:xfrm>
          <a:prstGeom prst="roundRect">
            <a:avLst>
              <a:gd name="adj" fmla="val 9307"/>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defRPr/>
            </a:pPr>
            <a:endParaRPr lang="en-US" dirty="0">
              <a:solidFill>
                <a:prstClr val="white"/>
              </a:solidFill>
              <a:latin typeface="+mj-lt"/>
            </a:endParaRPr>
          </a:p>
        </p:txBody>
      </p:sp>
      <p:sp>
        <p:nvSpPr>
          <p:cNvPr id="173" name="TextBox 172"/>
          <p:cNvSpPr txBox="1"/>
          <p:nvPr/>
        </p:nvSpPr>
        <p:spPr>
          <a:xfrm>
            <a:off x="1405462" y="3204167"/>
            <a:ext cx="4157133" cy="338554"/>
          </a:xfrm>
          <a:prstGeom prst="rect">
            <a:avLst/>
          </a:prstGeom>
          <a:noFill/>
        </p:spPr>
        <p:txBody>
          <a:bodyPr wrap="square" rtlCol="0">
            <a:spAutoFit/>
          </a:bodyPr>
          <a:lstStyle/>
          <a:p>
            <a:pPr algn="l" rtl="0"/>
            <a:r>
              <a:rPr lang="en-US" sz="1600" kern="1200" dirty="0" smtClean="0">
                <a:effectLst>
                  <a:outerShdw blurRad="50800" dist="38100" dir="2700000" algn="tl" rotWithShape="0">
                    <a:prstClr val="black">
                      <a:alpha val="40000"/>
                    </a:prstClr>
                  </a:outerShdw>
                </a:effectLst>
                <a:latin typeface="+mj-lt"/>
              </a:rPr>
              <a:t>Server APIs</a:t>
            </a:r>
            <a:endParaRPr lang="en-US" sz="1600" kern="1200" dirty="0">
              <a:effectLst>
                <a:outerShdw blurRad="50800" dist="38100" dir="2700000" algn="tl" rotWithShape="0">
                  <a:prstClr val="black">
                    <a:alpha val="40000"/>
                  </a:prstClr>
                </a:outerShdw>
              </a:effectLst>
              <a:latin typeface="+mj-lt"/>
            </a:endParaRPr>
          </a:p>
        </p:txBody>
      </p:sp>
      <p:grpSp>
        <p:nvGrpSpPr>
          <p:cNvPr id="14" name="Group 173"/>
          <p:cNvGrpSpPr/>
          <p:nvPr/>
        </p:nvGrpSpPr>
        <p:grpSpPr>
          <a:xfrm>
            <a:off x="1523977" y="3547534"/>
            <a:ext cx="1388554" cy="482600"/>
            <a:chOff x="1523979" y="2362202"/>
            <a:chExt cx="1388554" cy="482600"/>
          </a:xfrm>
        </p:grpSpPr>
        <p:sp>
          <p:nvSpPr>
            <p:cNvPr id="175" name="Rounded Rectangle 174"/>
            <p:cNvSpPr/>
            <p:nvPr/>
          </p:nvSpPr>
          <p:spPr bwMode="auto">
            <a:xfrm>
              <a:off x="1523979" y="2362202"/>
              <a:ext cx="1388554" cy="482600"/>
            </a:xfrm>
            <a:prstGeom prst="roundRect">
              <a:avLst>
                <a:gd name="adj" fmla="val 1087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176" name="TextBox 175"/>
            <p:cNvSpPr txBox="1"/>
            <p:nvPr/>
          </p:nvSpPr>
          <p:spPr>
            <a:xfrm>
              <a:off x="1659453" y="2497670"/>
              <a:ext cx="1083733" cy="192360"/>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Event Model</a:t>
              </a:r>
            </a:p>
          </p:txBody>
        </p:sp>
      </p:grpSp>
      <p:grpSp>
        <p:nvGrpSpPr>
          <p:cNvPr id="15" name="Group 176"/>
          <p:cNvGrpSpPr/>
          <p:nvPr/>
        </p:nvGrpSpPr>
        <p:grpSpPr>
          <a:xfrm>
            <a:off x="2987125" y="3547534"/>
            <a:ext cx="1335635" cy="482600"/>
            <a:chOff x="2946379" y="2345269"/>
            <a:chExt cx="1335635" cy="482600"/>
          </a:xfrm>
        </p:grpSpPr>
        <p:sp>
          <p:nvSpPr>
            <p:cNvPr id="178" name="Rounded Rectangle 177"/>
            <p:cNvSpPr/>
            <p:nvPr/>
          </p:nvSpPr>
          <p:spPr bwMode="auto">
            <a:xfrm>
              <a:off x="2946379" y="2345269"/>
              <a:ext cx="1335635" cy="482600"/>
            </a:xfrm>
            <a:prstGeom prst="roundRect">
              <a:avLst>
                <a:gd name="adj" fmla="val 1087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179" name="TextBox 178"/>
            <p:cNvSpPr txBox="1"/>
            <p:nvPr/>
          </p:nvSpPr>
          <p:spPr>
            <a:xfrm>
              <a:off x="3056452" y="2480737"/>
              <a:ext cx="1083733" cy="192360"/>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LINQ</a:t>
              </a:r>
            </a:p>
          </p:txBody>
        </p:sp>
      </p:grpSp>
      <p:sp>
        <p:nvSpPr>
          <p:cNvPr id="198" name="Rounded Rectangle 197"/>
          <p:cNvSpPr/>
          <p:nvPr/>
        </p:nvSpPr>
        <p:spPr>
          <a:xfrm>
            <a:off x="4495796" y="3183464"/>
            <a:ext cx="4343421" cy="965199"/>
          </a:xfrm>
          <a:prstGeom prst="roundRect">
            <a:avLst>
              <a:gd name="adj" fmla="val 9307"/>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defRPr/>
            </a:pPr>
            <a:endParaRPr lang="en-US" dirty="0">
              <a:solidFill>
                <a:prstClr val="white"/>
              </a:solidFill>
              <a:latin typeface="+mj-lt"/>
            </a:endParaRPr>
          </a:p>
        </p:txBody>
      </p:sp>
      <p:sp>
        <p:nvSpPr>
          <p:cNvPr id="199" name="TextBox 198"/>
          <p:cNvSpPr txBox="1"/>
          <p:nvPr/>
        </p:nvSpPr>
        <p:spPr>
          <a:xfrm>
            <a:off x="4521193" y="3195700"/>
            <a:ext cx="4157133" cy="338554"/>
          </a:xfrm>
          <a:prstGeom prst="rect">
            <a:avLst/>
          </a:prstGeom>
          <a:noFill/>
        </p:spPr>
        <p:txBody>
          <a:bodyPr wrap="square" rtlCol="0">
            <a:spAutoFit/>
          </a:bodyPr>
          <a:lstStyle/>
          <a:p>
            <a:pPr algn="l" rtl="0"/>
            <a:r>
              <a:rPr lang="en-US" sz="1600" dirty="0" smtClean="0">
                <a:effectLst>
                  <a:outerShdw blurRad="50800" dist="38100" dir="2700000" algn="tl" rotWithShape="0">
                    <a:prstClr val="black">
                      <a:alpha val="40000"/>
                    </a:prstClr>
                  </a:outerShdw>
                </a:effectLst>
                <a:latin typeface="+mj-lt"/>
              </a:rPr>
              <a:t>Connected Client APIs</a:t>
            </a:r>
            <a:endParaRPr lang="en-US" sz="1600" kern="1200" dirty="0">
              <a:effectLst>
                <a:outerShdw blurRad="50800" dist="38100" dir="2700000" algn="tl" rotWithShape="0">
                  <a:prstClr val="black">
                    <a:alpha val="40000"/>
                  </a:prstClr>
                </a:outerShdw>
              </a:effectLst>
              <a:latin typeface="+mj-lt"/>
            </a:endParaRPr>
          </a:p>
        </p:txBody>
      </p:sp>
      <p:grpSp>
        <p:nvGrpSpPr>
          <p:cNvPr id="16" name="Group 199"/>
          <p:cNvGrpSpPr/>
          <p:nvPr/>
        </p:nvGrpSpPr>
        <p:grpSpPr>
          <a:xfrm>
            <a:off x="4639708" y="3539067"/>
            <a:ext cx="1312376" cy="482600"/>
            <a:chOff x="1523979" y="2362202"/>
            <a:chExt cx="1312376" cy="482600"/>
          </a:xfrm>
        </p:grpSpPr>
        <p:sp>
          <p:nvSpPr>
            <p:cNvPr id="201" name="Rounded Rectangle 200"/>
            <p:cNvSpPr/>
            <p:nvPr/>
          </p:nvSpPr>
          <p:spPr bwMode="auto">
            <a:xfrm>
              <a:off x="1523979" y="2362202"/>
              <a:ext cx="1312376"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202" name="TextBox 201"/>
            <p:cNvSpPr txBox="1"/>
            <p:nvPr/>
          </p:nvSpPr>
          <p:spPr>
            <a:xfrm>
              <a:off x="1659453" y="2370671"/>
              <a:ext cx="1083733" cy="192360"/>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Web Services</a:t>
              </a:r>
            </a:p>
          </p:txBody>
        </p:sp>
      </p:grpSp>
      <p:grpSp>
        <p:nvGrpSpPr>
          <p:cNvPr id="17" name="Group 202"/>
          <p:cNvGrpSpPr/>
          <p:nvPr/>
        </p:nvGrpSpPr>
        <p:grpSpPr>
          <a:xfrm>
            <a:off x="6028280" y="3539067"/>
            <a:ext cx="1300140" cy="482600"/>
            <a:chOff x="2981874" y="2345269"/>
            <a:chExt cx="1300140" cy="482600"/>
          </a:xfrm>
        </p:grpSpPr>
        <p:sp>
          <p:nvSpPr>
            <p:cNvPr id="204" name="Rounded Rectangle 203"/>
            <p:cNvSpPr/>
            <p:nvPr/>
          </p:nvSpPr>
          <p:spPr bwMode="auto">
            <a:xfrm>
              <a:off x="2981874" y="2345269"/>
              <a:ext cx="1300140" cy="482600"/>
            </a:xfrm>
            <a:prstGeom prst="roundRect">
              <a:avLst>
                <a:gd name="adj" fmla="val 1087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205" name="TextBox 204"/>
            <p:cNvSpPr txBox="1"/>
            <p:nvPr/>
          </p:nvSpPr>
          <p:spPr>
            <a:xfrm>
              <a:off x="3056452" y="2480737"/>
              <a:ext cx="1083733" cy="192360"/>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REST</a:t>
              </a:r>
            </a:p>
          </p:txBody>
        </p:sp>
      </p:grpSp>
      <p:grpSp>
        <p:nvGrpSpPr>
          <p:cNvPr id="18" name="Group 205"/>
          <p:cNvGrpSpPr/>
          <p:nvPr/>
        </p:nvGrpSpPr>
        <p:grpSpPr>
          <a:xfrm>
            <a:off x="7408351" y="3539068"/>
            <a:ext cx="1308604" cy="482600"/>
            <a:chOff x="2973410" y="2345269"/>
            <a:chExt cx="1308604" cy="482600"/>
          </a:xfrm>
        </p:grpSpPr>
        <p:sp>
          <p:nvSpPr>
            <p:cNvPr id="207" name="Rounded Rectangle 206"/>
            <p:cNvSpPr/>
            <p:nvPr/>
          </p:nvSpPr>
          <p:spPr bwMode="auto">
            <a:xfrm>
              <a:off x="2973410" y="2345269"/>
              <a:ext cx="1308604" cy="482600"/>
            </a:xfrm>
            <a:prstGeom prst="roundRect">
              <a:avLst>
                <a:gd name="adj" fmla="val 1087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208" name="TextBox 207"/>
            <p:cNvSpPr txBox="1"/>
            <p:nvPr/>
          </p:nvSpPr>
          <p:spPr>
            <a:xfrm>
              <a:off x="3056452" y="2480737"/>
              <a:ext cx="1083733" cy="192360"/>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Client OM</a:t>
              </a:r>
            </a:p>
          </p:txBody>
        </p:sp>
      </p:grpSp>
      <p:sp>
        <p:nvSpPr>
          <p:cNvPr id="214" name="Rounded Rectangle 213"/>
          <p:cNvSpPr/>
          <p:nvPr/>
        </p:nvSpPr>
        <p:spPr>
          <a:xfrm>
            <a:off x="6695804" y="4233566"/>
            <a:ext cx="2167625" cy="2455096"/>
          </a:xfrm>
          <a:prstGeom prst="roundRect">
            <a:avLst>
              <a:gd name="adj" fmla="val 5512"/>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defRPr/>
            </a:pPr>
            <a:endParaRPr lang="en-US" dirty="0">
              <a:solidFill>
                <a:prstClr val="white"/>
              </a:solidFill>
              <a:latin typeface="+mj-lt"/>
            </a:endParaRPr>
          </a:p>
        </p:txBody>
      </p:sp>
      <p:grpSp>
        <p:nvGrpSpPr>
          <p:cNvPr id="19" name="Group 214"/>
          <p:cNvGrpSpPr/>
          <p:nvPr/>
        </p:nvGrpSpPr>
        <p:grpSpPr>
          <a:xfrm>
            <a:off x="6865782" y="4919136"/>
            <a:ext cx="1844072" cy="354653"/>
            <a:chOff x="3271848" y="2345269"/>
            <a:chExt cx="1570605" cy="482600"/>
          </a:xfrm>
        </p:grpSpPr>
        <p:sp>
          <p:nvSpPr>
            <p:cNvPr id="216" name="Rounded Rectangle 215"/>
            <p:cNvSpPr/>
            <p:nvPr/>
          </p:nvSpPr>
          <p:spPr bwMode="auto">
            <a:xfrm>
              <a:off x="3271848" y="2345269"/>
              <a:ext cx="1570605" cy="482600"/>
            </a:xfrm>
            <a:prstGeom prst="roundRect">
              <a:avLst>
                <a:gd name="adj" fmla="val 1087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217" name="TextBox 216"/>
            <p:cNvSpPr txBox="1"/>
            <p:nvPr/>
          </p:nvSpPr>
          <p:spPr>
            <a:xfrm>
              <a:off x="3522300" y="2457694"/>
              <a:ext cx="1083733" cy="192359"/>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Solutions</a:t>
              </a:r>
            </a:p>
          </p:txBody>
        </p:sp>
      </p:grpSp>
      <p:grpSp>
        <p:nvGrpSpPr>
          <p:cNvPr id="20" name="Group 217"/>
          <p:cNvGrpSpPr/>
          <p:nvPr/>
        </p:nvGrpSpPr>
        <p:grpSpPr>
          <a:xfrm>
            <a:off x="6865782" y="5329569"/>
            <a:ext cx="1844072" cy="354653"/>
            <a:chOff x="3271848" y="2345269"/>
            <a:chExt cx="1570605" cy="482600"/>
          </a:xfrm>
        </p:grpSpPr>
        <p:sp>
          <p:nvSpPr>
            <p:cNvPr id="219" name="Rounded Rectangle 218"/>
            <p:cNvSpPr/>
            <p:nvPr/>
          </p:nvSpPr>
          <p:spPr bwMode="auto">
            <a:xfrm>
              <a:off x="3271848" y="2345269"/>
              <a:ext cx="1570605"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220" name="TextBox 219"/>
            <p:cNvSpPr txBox="1"/>
            <p:nvPr/>
          </p:nvSpPr>
          <p:spPr>
            <a:xfrm>
              <a:off x="3522300" y="2457694"/>
              <a:ext cx="1083733" cy="192359"/>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Templates</a:t>
              </a:r>
            </a:p>
          </p:txBody>
        </p:sp>
      </p:grpSp>
      <p:grpSp>
        <p:nvGrpSpPr>
          <p:cNvPr id="21" name="Group 220"/>
          <p:cNvGrpSpPr/>
          <p:nvPr/>
        </p:nvGrpSpPr>
        <p:grpSpPr>
          <a:xfrm>
            <a:off x="6865782" y="5731536"/>
            <a:ext cx="1844072" cy="354653"/>
            <a:chOff x="3271848" y="2345269"/>
            <a:chExt cx="1570605" cy="482600"/>
          </a:xfrm>
        </p:grpSpPr>
        <p:sp>
          <p:nvSpPr>
            <p:cNvPr id="222" name="Rounded Rectangle 221"/>
            <p:cNvSpPr/>
            <p:nvPr/>
          </p:nvSpPr>
          <p:spPr bwMode="auto">
            <a:xfrm>
              <a:off x="3271848" y="2345269"/>
              <a:ext cx="1570605"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223" name="TextBox 222"/>
            <p:cNvSpPr txBox="1"/>
            <p:nvPr/>
          </p:nvSpPr>
          <p:spPr>
            <a:xfrm>
              <a:off x="3522300" y="2457694"/>
              <a:ext cx="1083733" cy="192359"/>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Features</a:t>
              </a:r>
            </a:p>
          </p:txBody>
        </p:sp>
      </p:grpSp>
      <p:sp>
        <p:nvSpPr>
          <p:cNvPr id="224" name="TextBox 223"/>
          <p:cNvSpPr txBox="1"/>
          <p:nvPr/>
        </p:nvSpPr>
        <p:spPr>
          <a:xfrm>
            <a:off x="6753785" y="4296998"/>
            <a:ext cx="2061458" cy="584775"/>
          </a:xfrm>
          <a:prstGeom prst="rect">
            <a:avLst/>
          </a:prstGeom>
          <a:noFill/>
        </p:spPr>
        <p:txBody>
          <a:bodyPr wrap="square" rtlCol="0">
            <a:spAutoFit/>
          </a:bodyPr>
          <a:lstStyle/>
          <a:p>
            <a:pPr algn="l" rtl="0"/>
            <a:r>
              <a:rPr lang="en-US" sz="1600" kern="1200" dirty="0" smtClean="0">
                <a:effectLst>
                  <a:outerShdw blurRad="50800" dist="38100" dir="2700000" algn="tl" rotWithShape="0">
                    <a:prstClr val="black">
                      <a:alpha val="40000"/>
                    </a:prstClr>
                  </a:outerShdw>
                </a:effectLst>
                <a:latin typeface="+mj-lt"/>
              </a:rPr>
              <a:t>Application Lifecycle</a:t>
            </a:r>
            <a:endParaRPr lang="en-US" sz="1600" kern="1200" dirty="0">
              <a:effectLst>
                <a:outerShdw blurRad="50800" dist="38100" dir="2700000" algn="tl" rotWithShape="0">
                  <a:prstClr val="black">
                    <a:alpha val="40000"/>
                  </a:prstClr>
                </a:outerShdw>
              </a:effectLst>
              <a:latin typeface="+mj-lt"/>
            </a:endParaRPr>
          </a:p>
        </p:txBody>
      </p:sp>
      <p:grpSp>
        <p:nvGrpSpPr>
          <p:cNvPr id="22" name="Group 103"/>
          <p:cNvGrpSpPr/>
          <p:nvPr/>
        </p:nvGrpSpPr>
        <p:grpSpPr>
          <a:xfrm>
            <a:off x="1378737" y="4250504"/>
            <a:ext cx="6241278" cy="2455096"/>
            <a:chOff x="938453" y="4055768"/>
            <a:chExt cx="6241278" cy="2455096"/>
          </a:xfrm>
        </p:grpSpPr>
        <p:sp>
          <p:nvSpPr>
            <p:cNvPr id="225" name="Rounded Rectangle 224"/>
            <p:cNvSpPr/>
            <p:nvPr/>
          </p:nvSpPr>
          <p:spPr>
            <a:xfrm>
              <a:off x="938453" y="4055768"/>
              <a:ext cx="5233747" cy="2455096"/>
            </a:xfrm>
            <a:prstGeom prst="roundRect">
              <a:avLst>
                <a:gd name="adj" fmla="val 3632"/>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defRPr/>
              </a:pPr>
              <a:endParaRPr lang="en-US" dirty="0">
                <a:solidFill>
                  <a:prstClr val="white"/>
                </a:solidFill>
                <a:latin typeface="+mj-lt"/>
              </a:endParaRPr>
            </a:p>
          </p:txBody>
        </p:sp>
        <p:sp>
          <p:nvSpPr>
            <p:cNvPr id="226" name="TextBox 225"/>
            <p:cNvSpPr txBox="1"/>
            <p:nvPr/>
          </p:nvSpPr>
          <p:spPr>
            <a:xfrm>
              <a:off x="1072633" y="4102262"/>
              <a:ext cx="3440099" cy="338554"/>
            </a:xfrm>
            <a:prstGeom prst="rect">
              <a:avLst/>
            </a:prstGeom>
            <a:noFill/>
          </p:spPr>
          <p:txBody>
            <a:bodyPr wrap="square" rtlCol="0">
              <a:spAutoFit/>
            </a:bodyPr>
            <a:lstStyle/>
            <a:p>
              <a:pPr algn="l" rtl="0"/>
              <a:r>
                <a:rPr lang="en-US" sz="1600" kern="1200" dirty="0" smtClean="0">
                  <a:effectLst>
                    <a:outerShdw blurRad="50800" dist="38100" dir="2700000" algn="tl" rotWithShape="0">
                      <a:prstClr val="black">
                        <a:alpha val="40000"/>
                      </a:prstClr>
                    </a:outerShdw>
                  </a:effectLst>
                  <a:latin typeface="+mj-lt"/>
                </a:rPr>
                <a:t>Application Model (Sites)</a:t>
              </a:r>
              <a:endParaRPr lang="en-US" sz="1600" kern="1200" dirty="0">
                <a:effectLst>
                  <a:outerShdw blurRad="50800" dist="38100" dir="2700000" algn="tl" rotWithShape="0">
                    <a:prstClr val="black">
                      <a:alpha val="40000"/>
                    </a:prstClr>
                  </a:outerShdw>
                </a:effectLst>
                <a:latin typeface="+mj-lt"/>
              </a:endParaRPr>
            </a:p>
          </p:txBody>
        </p:sp>
        <p:sp>
          <p:nvSpPr>
            <p:cNvPr id="85" name="Rounded Rectangle 84"/>
            <p:cNvSpPr/>
            <p:nvPr/>
          </p:nvSpPr>
          <p:spPr bwMode="auto">
            <a:xfrm>
              <a:off x="1151466" y="4453464"/>
              <a:ext cx="2294466" cy="1981200"/>
            </a:xfrm>
            <a:prstGeom prst="roundRect">
              <a:avLst>
                <a:gd name="adj" fmla="val 3485"/>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grpSp>
          <p:nvGrpSpPr>
            <p:cNvPr id="23" name="Group 72"/>
            <p:cNvGrpSpPr/>
            <p:nvPr/>
          </p:nvGrpSpPr>
          <p:grpSpPr>
            <a:xfrm>
              <a:off x="1371610" y="4810026"/>
              <a:ext cx="1844072" cy="354653"/>
              <a:chOff x="3271848" y="2345269"/>
              <a:chExt cx="1570605" cy="482600"/>
            </a:xfrm>
          </p:grpSpPr>
          <p:sp>
            <p:nvSpPr>
              <p:cNvPr id="74" name="Rounded Rectangle 73"/>
              <p:cNvSpPr/>
              <p:nvPr/>
            </p:nvSpPr>
            <p:spPr bwMode="auto">
              <a:xfrm>
                <a:off x="3271848" y="2345269"/>
                <a:ext cx="1570605"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75" name="TextBox 74"/>
              <p:cNvSpPr txBox="1"/>
              <p:nvPr/>
            </p:nvSpPr>
            <p:spPr>
              <a:xfrm>
                <a:off x="3522300" y="2457694"/>
                <a:ext cx="1083733" cy="215266"/>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File System</a:t>
                </a:r>
              </a:p>
            </p:txBody>
          </p:sp>
        </p:grpSp>
        <p:grpSp>
          <p:nvGrpSpPr>
            <p:cNvPr id="24" name="Group 75"/>
            <p:cNvGrpSpPr/>
            <p:nvPr/>
          </p:nvGrpSpPr>
          <p:grpSpPr>
            <a:xfrm>
              <a:off x="1371610" y="5199490"/>
              <a:ext cx="1844072" cy="354653"/>
              <a:chOff x="3271848" y="2345269"/>
              <a:chExt cx="1570605" cy="482600"/>
            </a:xfrm>
          </p:grpSpPr>
          <p:sp>
            <p:nvSpPr>
              <p:cNvPr id="77" name="Rounded Rectangle 76"/>
              <p:cNvSpPr/>
              <p:nvPr/>
            </p:nvSpPr>
            <p:spPr bwMode="auto">
              <a:xfrm>
                <a:off x="3271848" y="2345269"/>
                <a:ext cx="1570605" cy="482600"/>
              </a:xfrm>
              <a:prstGeom prst="roundRect">
                <a:avLst>
                  <a:gd name="adj" fmla="val 1087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78" name="TextBox 77"/>
              <p:cNvSpPr txBox="1"/>
              <p:nvPr/>
            </p:nvSpPr>
            <p:spPr>
              <a:xfrm>
                <a:off x="3522300" y="2457694"/>
                <a:ext cx="1083733" cy="215266"/>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Lists</a:t>
                </a:r>
              </a:p>
            </p:txBody>
          </p:sp>
        </p:grpSp>
        <p:grpSp>
          <p:nvGrpSpPr>
            <p:cNvPr id="25" name="Group 78"/>
            <p:cNvGrpSpPr/>
            <p:nvPr/>
          </p:nvGrpSpPr>
          <p:grpSpPr>
            <a:xfrm>
              <a:off x="1371610" y="5588954"/>
              <a:ext cx="1844072" cy="354653"/>
              <a:chOff x="3271848" y="2345269"/>
              <a:chExt cx="1570605" cy="482600"/>
            </a:xfrm>
          </p:grpSpPr>
          <p:sp>
            <p:nvSpPr>
              <p:cNvPr id="80" name="Rounded Rectangle 79"/>
              <p:cNvSpPr/>
              <p:nvPr/>
            </p:nvSpPr>
            <p:spPr bwMode="auto">
              <a:xfrm>
                <a:off x="3271848" y="2345269"/>
                <a:ext cx="1570605" cy="482600"/>
              </a:xfrm>
              <a:prstGeom prst="roundRect">
                <a:avLst>
                  <a:gd name="adj" fmla="val 1087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81" name="TextBox 80"/>
              <p:cNvSpPr txBox="1"/>
              <p:nvPr/>
            </p:nvSpPr>
            <p:spPr>
              <a:xfrm>
                <a:off x="3522300" y="2457694"/>
                <a:ext cx="1083733" cy="215266"/>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External Lists</a:t>
                </a:r>
              </a:p>
            </p:txBody>
          </p:sp>
        </p:grpSp>
        <p:grpSp>
          <p:nvGrpSpPr>
            <p:cNvPr id="26" name="Group 81"/>
            <p:cNvGrpSpPr/>
            <p:nvPr/>
          </p:nvGrpSpPr>
          <p:grpSpPr>
            <a:xfrm>
              <a:off x="1371610" y="5978418"/>
              <a:ext cx="1844072" cy="354653"/>
              <a:chOff x="3271848" y="2345269"/>
              <a:chExt cx="1570605" cy="482600"/>
            </a:xfrm>
          </p:grpSpPr>
          <p:sp>
            <p:nvSpPr>
              <p:cNvPr id="83" name="Rounded Rectangle 82"/>
              <p:cNvSpPr/>
              <p:nvPr/>
            </p:nvSpPr>
            <p:spPr bwMode="auto">
              <a:xfrm>
                <a:off x="3271848" y="2345269"/>
                <a:ext cx="1570605"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84" name="TextBox 83"/>
              <p:cNvSpPr txBox="1"/>
              <p:nvPr/>
            </p:nvSpPr>
            <p:spPr>
              <a:xfrm>
                <a:off x="3522300" y="2457694"/>
                <a:ext cx="1083733" cy="215266"/>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Query</a:t>
                </a:r>
              </a:p>
            </p:txBody>
          </p:sp>
        </p:grpSp>
        <p:sp>
          <p:nvSpPr>
            <p:cNvPr id="86" name="TextBox 85"/>
            <p:cNvSpPr txBox="1"/>
            <p:nvPr/>
          </p:nvSpPr>
          <p:spPr>
            <a:xfrm>
              <a:off x="1250432" y="4466327"/>
              <a:ext cx="3440099" cy="338554"/>
            </a:xfrm>
            <a:prstGeom prst="rect">
              <a:avLst/>
            </a:prstGeom>
            <a:noFill/>
          </p:spPr>
          <p:txBody>
            <a:bodyPr wrap="square" rtlCol="0">
              <a:spAutoFit/>
            </a:bodyPr>
            <a:lstStyle/>
            <a:p>
              <a:pPr algn="l" rtl="0"/>
              <a:r>
                <a:rPr lang="en-US" sz="1600" kern="1200" dirty="0" smtClean="0">
                  <a:solidFill>
                    <a:prstClr val="white"/>
                  </a:solidFill>
                  <a:effectLst>
                    <a:outerShdw blurRad="50800" dist="38100" dir="2700000" algn="tl" rotWithShape="0">
                      <a:prstClr val="black">
                        <a:alpha val="40000"/>
                      </a:prstClr>
                    </a:outerShdw>
                  </a:effectLst>
                  <a:latin typeface="+mj-lt"/>
                </a:rPr>
                <a:t>Data Model Lists</a:t>
              </a:r>
              <a:endParaRPr lang="en-US" sz="1600" kern="1200" dirty="0">
                <a:solidFill>
                  <a:prstClr val="white"/>
                </a:solidFill>
                <a:effectLst>
                  <a:outerShdw blurRad="50800" dist="38100" dir="2700000" algn="tl" rotWithShape="0">
                    <a:prstClr val="black">
                      <a:alpha val="40000"/>
                    </a:prstClr>
                  </a:outerShdw>
                </a:effectLst>
                <a:latin typeface="+mj-lt"/>
              </a:endParaRPr>
            </a:p>
          </p:txBody>
        </p:sp>
        <p:sp>
          <p:nvSpPr>
            <p:cNvPr id="87" name="Rounded Rectangle 86"/>
            <p:cNvSpPr/>
            <p:nvPr/>
          </p:nvSpPr>
          <p:spPr bwMode="auto">
            <a:xfrm>
              <a:off x="3640666" y="4444998"/>
              <a:ext cx="2294466" cy="1981200"/>
            </a:xfrm>
            <a:prstGeom prst="roundRect">
              <a:avLst>
                <a:gd name="adj" fmla="val 3485"/>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grpSp>
          <p:nvGrpSpPr>
            <p:cNvPr id="27" name="Group 89"/>
            <p:cNvGrpSpPr/>
            <p:nvPr/>
          </p:nvGrpSpPr>
          <p:grpSpPr>
            <a:xfrm>
              <a:off x="3860810" y="4801560"/>
              <a:ext cx="1844072" cy="354653"/>
              <a:chOff x="3271848" y="2345269"/>
              <a:chExt cx="1570605" cy="482600"/>
            </a:xfrm>
          </p:grpSpPr>
          <p:sp>
            <p:nvSpPr>
              <p:cNvPr id="91" name="Rounded Rectangle 90"/>
              <p:cNvSpPr/>
              <p:nvPr/>
            </p:nvSpPr>
            <p:spPr bwMode="auto">
              <a:xfrm>
                <a:off x="3271848" y="2345269"/>
                <a:ext cx="1570605"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92" name="TextBox 91"/>
              <p:cNvSpPr txBox="1"/>
              <p:nvPr/>
            </p:nvSpPr>
            <p:spPr>
              <a:xfrm>
                <a:off x="3522300" y="2457694"/>
                <a:ext cx="1083733" cy="261757"/>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Content Types</a:t>
                </a:r>
              </a:p>
            </p:txBody>
          </p:sp>
        </p:grpSp>
        <p:grpSp>
          <p:nvGrpSpPr>
            <p:cNvPr id="28" name="Group 92"/>
            <p:cNvGrpSpPr/>
            <p:nvPr/>
          </p:nvGrpSpPr>
          <p:grpSpPr>
            <a:xfrm>
              <a:off x="3860810" y="5191024"/>
              <a:ext cx="1844072" cy="354653"/>
              <a:chOff x="3271848" y="2345269"/>
              <a:chExt cx="1570605" cy="482600"/>
            </a:xfrm>
          </p:grpSpPr>
          <p:sp>
            <p:nvSpPr>
              <p:cNvPr id="94" name="Rounded Rectangle 93"/>
              <p:cNvSpPr/>
              <p:nvPr/>
            </p:nvSpPr>
            <p:spPr bwMode="auto">
              <a:xfrm>
                <a:off x="3271848" y="2345269"/>
                <a:ext cx="1570605"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1600" dirty="0" smtClean="0">
                  <a:solidFill>
                    <a:schemeClr val="tx1"/>
                  </a:solidFill>
                </a:endParaRPr>
              </a:p>
            </p:txBody>
          </p:sp>
          <p:sp>
            <p:nvSpPr>
              <p:cNvPr id="95" name="TextBox 94"/>
              <p:cNvSpPr txBox="1"/>
              <p:nvPr/>
            </p:nvSpPr>
            <p:spPr>
              <a:xfrm>
                <a:off x="3522300" y="2457694"/>
                <a:ext cx="1083733" cy="261757"/>
              </a:xfrm>
              <a:prstGeom prst="rect">
                <a:avLst/>
              </a:prstGeom>
              <a:noFill/>
            </p:spPr>
            <p:txBody>
              <a:bodyPr wrap="square" lIns="0" tIns="0" rIns="0" bIns="0" rtlCol="0">
                <a:spAutoFit/>
              </a:bodyPr>
              <a:lstStyle/>
              <a:p>
                <a:pPr algn="ctr">
                  <a:lnSpc>
                    <a:spcPts val="1500"/>
                  </a:lnSpc>
                </a:pPr>
                <a:r>
                  <a:rPr lang="en-NZ" sz="12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Library Features</a:t>
                </a:r>
                <a:endPar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endParaRPr>
              </a:p>
            </p:txBody>
          </p:sp>
        </p:grpSp>
        <p:grpSp>
          <p:nvGrpSpPr>
            <p:cNvPr id="29" name="Group 95"/>
            <p:cNvGrpSpPr/>
            <p:nvPr/>
          </p:nvGrpSpPr>
          <p:grpSpPr>
            <a:xfrm>
              <a:off x="3860810" y="5580488"/>
              <a:ext cx="1844072" cy="354653"/>
              <a:chOff x="3271848" y="2345269"/>
              <a:chExt cx="1570605" cy="482600"/>
            </a:xfrm>
          </p:grpSpPr>
          <p:sp>
            <p:nvSpPr>
              <p:cNvPr id="97" name="Rounded Rectangle 96"/>
              <p:cNvSpPr/>
              <p:nvPr/>
            </p:nvSpPr>
            <p:spPr bwMode="auto">
              <a:xfrm>
                <a:off x="3271848" y="2345269"/>
                <a:ext cx="1570605" cy="482600"/>
              </a:xfrm>
              <a:prstGeom prst="roundRect">
                <a:avLst>
                  <a:gd name="adj" fmla="val 1087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98" name="TextBox 97"/>
              <p:cNvSpPr txBox="1"/>
              <p:nvPr/>
            </p:nvSpPr>
            <p:spPr>
              <a:xfrm>
                <a:off x="3522300" y="2457694"/>
                <a:ext cx="1083733" cy="261757"/>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Workflow</a:t>
                </a:r>
              </a:p>
            </p:txBody>
          </p:sp>
        </p:grpSp>
        <p:sp>
          <p:nvSpPr>
            <p:cNvPr id="103" name="TextBox 102"/>
            <p:cNvSpPr txBox="1"/>
            <p:nvPr/>
          </p:nvSpPr>
          <p:spPr>
            <a:xfrm>
              <a:off x="3739632" y="4457861"/>
              <a:ext cx="3440099" cy="307777"/>
            </a:xfrm>
            <a:prstGeom prst="rect">
              <a:avLst/>
            </a:prstGeom>
            <a:noFill/>
          </p:spPr>
          <p:txBody>
            <a:bodyPr wrap="square" rtlCol="0">
              <a:spAutoFit/>
            </a:bodyPr>
            <a:lstStyle/>
            <a:p>
              <a:pPr algn="l" rtl="0"/>
              <a:r>
                <a:rPr lang="en-US" sz="1400" kern="1200" dirty="0" smtClean="0">
                  <a:solidFill>
                    <a:prstClr val="white"/>
                  </a:solidFill>
                  <a:effectLst>
                    <a:outerShdw blurRad="50800" dist="38100" dir="2700000" algn="tl" rotWithShape="0">
                      <a:prstClr val="black">
                        <a:alpha val="40000"/>
                      </a:prstClr>
                    </a:outerShdw>
                  </a:effectLst>
                  <a:latin typeface="+mj-lt"/>
                </a:rPr>
                <a:t>Content Management</a:t>
              </a:r>
              <a:endParaRPr lang="en-US" sz="1400" kern="1200" dirty="0">
                <a:solidFill>
                  <a:prstClr val="white"/>
                </a:solidFill>
                <a:effectLst>
                  <a:outerShdw blurRad="50800" dist="38100" dir="2700000" algn="tl" rotWithShape="0">
                    <a:prstClr val="black">
                      <a:alpha val="40000"/>
                    </a:prstClr>
                  </a:outerShdw>
                </a:effectLst>
                <a:latin typeface="+mj-lt"/>
              </a:endParaRPr>
            </a:p>
          </p:txBody>
        </p:sp>
      </p:grpSp>
      <p:grpSp>
        <p:nvGrpSpPr>
          <p:cNvPr id="30" name="Group 120"/>
          <p:cNvGrpSpPr/>
          <p:nvPr/>
        </p:nvGrpSpPr>
        <p:grpSpPr>
          <a:xfrm>
            <a:off x="128187" y="5640224"/>
            <a:ext cx="1145810" cy="846034"/>
            <a:chOff x="119640" y="5118930"/>
            <a:chExt cx="1469878" cy="1085317"/>
          </a:xfrm>
        </p:grpSpPr>
        <p:sp>
          <p:nvSpPr>
            <p:cNvPr id="99" name="Rounded Rectangle 98"/>
            <p:cNvSpPr/>
            <p:nvPr/>
          </p:nvSpPr>
          <p:spPr bwMode="auto">
            <a:xfrm>
              <a:off x="119640" y="5118930"/>
              <a:ext cx="1469878" cy="1085317"/>
            </a:xfrm>
            <a:prstGeom prst="roundRect">
              <a:avLst>
                <a:gd name="adj" fmla="val 7226"/>
              </a:avLst>
            </a:prstGeom>
            <a:solidFill>
              <a:schemeClr val="accent1">
                <a:lumMod val="75000"/>
              </a:schemeClr>
            </a:solidFill>
            <a:ln w="28575">
              <a:solidFill>
                <a:schemeClr val="accent1">
                  <a:lumMod val="50000"/>
                </a:schemeClr>
              </a:solidFill>
              <a:prstDash val="sysDot"/>
              <a:headEnd type="none" w="med" len="med"/>
              <a:tailEnd type="none" w="med" len="med"/>
            </a:ln>
            <a:effectLst/>
            <a:scene3d>
              <a:camera prst="orthographicFront" fov="0">
                <a:rot lat="0" lon="0" rev="0"/>
              </a:camera>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dirty="0" smtClean="0"/>
            </a:p>
          </p:txBody>
        </p:sp>
        <p:sp>
          <p:nvSpPr>
            <p:cNvPr id="100" name="TextBox 99"/>
            <p:cNvSpPr txBox="1"/>
            <p:nvPr/>
          </p:nvSpPr>
          <p:spPr>
            <a:xfrm>
              <a:off x="633568" y="5259595"/>
              <a:ext cx="833163" cy="829132"/>
            </a:xfrm>
            <a:prstGeom prst="rect">
              <a:avLst/>
            </a:prstGeom>
            <a:noFill/>
          </p:spPr>
          <p:txBody>
            <a:bodyPr wrap="none" lIns="0" tIns="0" rIns="0" bIns="0" rtlCol="0">
              <a:spAutoFit/>
            </a:bodyPr>
            <a:lstStyle/>
            <a:p>
              <a:pPr>
                <a:lnSpc>
                  <a:spcPct val="150000"/>
                </a:lnSpc>
              </a:pPr>
              <a:r>
                <a:rPr lang="en-US" sz="1200" dirty="0" smtClean="0">
                  <a:gradFill>
                    <a:gsLst>
                      <a:gs pos="0">
                        <a:schemeClr val="tx1"/>
                      </a:gs>
                      <a:gs pos="86000">
                        <a:schemeClr val="tx1"/>
                      </a:gs>
                    </a:gsLst>
                    <a:lin ang="5400000" scaled="0"/>
                  </a:gradFill>
                  <a:effectLst>
                    <a:outerShdw blurRad="38100" dist="38100" dir="2700000" algn="tl">
                      <a:srgbClr val="000000">
                        <a:alpha val="43137"/>
                      </a:srgbClr>
                    </a:outerShdw>
                  </a:effectLst>
                </a:rPr>
                <a:t>New</a:t>
              </a:r>
            </a:p>
            <a:p>
              <a:pPr>
                <a:lnSpc>
                  <a:spcPct val="200000"/>
                </a:lnSpc>
              </a:pPr>
              <a:r>
                <a:rPr lang="en-US" sz="1200" dirty="0" smtClean="0">
                  <a:gradFill>
                    <a:gsLst>
                      <a:gs pos="0">
                        <a:schemeClr val="tx1"/>
                      </a:gs>
                      <a:gs pos="86000">
                        <a:schemeClr val="tx1"/>
                      </a:gs>
                    </a:gsLst>
                    <a:lin ang="5400000" scaled="0"/>
                  </a:gradFill>
                  <a:effectLst>
                    <a:outerShdw blurRad="38100" dist="38100" dir="2700000" algn="tl">
                      <a:srgbClr val="000000">
                        <a:alpha val="43137"/>
                      </a:srgbClr>
                    </a:outerShdw>
                  </a:effectLst>
                </a:rPr>
                <a:t>Improved</a:t>
              </a:r>
            </a:p>
          </p:txBody>
        </p:sp>
        <p:sp>
          <p:nvSpPr>
            <p:cNvPr id="115" name="Rounded Rectangle 114"/>
            <p:cNvSpPr/>
            <p:nvPr/>
          </p:nvSpPr>
          <p:spPr bwMode="auto">
            <a:xfrm>
              <a:off x="213646" y="5247118"/>
              <a:ext cx="333284" cy="350377"/>
            </a:xfrm>
            <a:prstGeom prst="roundRect">
              <a:avLst/>
            </a:prstGeom>
            <a:ln w="38100">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116" name="Rounded Rectangle 115"/>
            <p:cNvSpPr/>
            <p:nvPr/>
          </p:nvSpPr>
          <p:spPr bwMode="auto">
            <a:xfrm>
              <a:off x="212222" y="5707164"/>
              <a:ext cx="333284" cy="350377"/>
            </a:xfrm>
            <a:prstGeom prst="roundRect">
              <a:avLst/>
            </a:prstGeom>
            <a:ln w="38100">
              <a:solidFill>
                <a:schemeClr val="tx1"/>
              </a:solidFill>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grpSp>
      <p:sp>
        <p:nvSpPr>
          <p:cNvPr id="106" name="Oval 105"/>
          <p:cNvSpPr/>
          <p:nvPr/>
        </p:nvSpPr>
        <p:spPr>
          <a:xfrm>
            <a:off x="7010400" y="2175936"/>
            <a:ext cx="1981200" cy="9144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ct:contentTypeSchema xmlns:ct="http://schemas.microsoft.com/office/2006/metadata/contentType" xmlns:ma="http://schemas.microsoft.com/office/2006/metadata/properties/metaAttributes" ct:_="" ma:_="" ma:contentTypeName="Document" ma:contentTypeID="0x01010034F371A5D7D7DE4A8979C003A11B1BB6" ma:contentTypeVersion="0" ma:contentTypeDescription="Create a new document." ma:contentTypeScope="" ma:versionID="b1c18d612d2d1f0016585f32229c1ae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8865FC99-B6BD-4E98-8312-F4F432C217EA}"/>
</file>

<file path=customXml/itemProps4.xml><?xml version="1.0" encoding="utf-8"?>
<ds:datastoreItem xmlns:ds="http://schemas.openxmlformats.org/officeDocument/2006/customXml" ds:itemID="{8FF6FF00-8E05-4338-9972-B683FE6EA20A}">
  <ds:schemaRefs>
    <ds:schemaRef ds:uri="http://schemas.microsoft.com/sharepoint/events"/>
  </ds:schemaRefs>
</ds:datastoreItem>
</file>

<file path=customXml/itemProps5.xml><?xml version="1.0" encoding="utf-8"?>
<ds:datastoreItem xmlns:ds="http://schemas.openxmlformats.org/officeDocument/2006/customXml" ds:itemID="{12AAEB61-F4C2-44D9-B17E-78CFD48CCAA5}"/>
</file>

<file path=docProps/app.xml><?xml version="1.0" encoding="utf-8"?>
<Properties xmlns="http://schemas.openxmlformats.org/officeDocument/2006/extended-properties" xmlns:vt="http://schemas.openxmlformats.org/officeDocument/2006/docPropsVTypes">
  <Template>CPT_PresentationTemplate</Template>
  <TotalTime>1814</TotalTime>
  <Words>2179</Words>
  <Application>Microsoft Office PowerPoint</Application>
  <PresentationFormat>On-screen Show (4:3)</PresentationFormat>
  <Paragraphs>305</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CPT_PresentationTemplate</vt:lpstr>
      <vt:lpstr>XSLT Web Part &amp; Data View Web Part</vt:lpstr>
      <vt:lpstr>Agenda</vt:lpstr>
      <vt:lpstr>Displaying Content is What It’s All About!</vt:lpstr>
      <vt:lpstr>Origins of XSLT Data View Web Part</vt:lpstr>
      <vt:lpstr>XSLT Data Form Web Part Introduced in SharePoint Designer 2007</vt:lpstr>
      <vt:lpstr>Agenda</vt:lpstr>
      <vt:lpstr>Introducing XSLT List View Web Part</vt:lpstr>
      <vt:lpstr>Inside the XSLT List View Web Part</vt:lpstr>
      <vt:lpstr>SharePoint Development Platform</vt:lpstr>
      <vt:lpstr>DEMO</vt:lpstr>
      <vt:lpstr>Agenda</vt:lpstr>
      <vt:lpstr>Comparing View Technologies</vt:lpstr>
      <vt:lpstr>XSLT List View vs. XSLT Data View</vt:lpstr>
      <vt:lpstr>Manipulating Data in XSLT Web Parts</vt:lpstr>
      <vt:lpstr>Agenda</vt:lpstr>
      <vt:lpstr>List View Tools in the Ribbon</vt:lpstr>
      <vt:lpstr>DEMO</vt:lpstr>
      <vt:lpstr>Conditional Formatting</vt:lpstr>
      <vt:lpstr>Agenda</vt:lpstr>
      <vt:lpstr>XPath Editor</vt:lpstr>
      <vt:lpstr>DEMO</vt:lpstr>
      <vt:lpstr>Connecting to External Sources</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XSLT Web Part &amp; Data View Web Part</dc:title>
  <dc:creator>Asif</dc:creator>
  <cp:lastModifiedBy>Ted Pattison</cp:lastModifiedBy>
  <cp:revision>113</cp:revision>
  <cp:lastPrinted>2010-03-29T15:04:45Z</cp:lastPrinted>
  <dcterms:created xsi:type="dcterms:W3CDTF">2009-11-03T16:51:52Z</dcterms:created>
  <dcterms:modified xsi:type="dcterms:W3CDTF">2012-04-12T14:04:51Z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0x01010034F371A5D7D7DE4A8979C003A11B1BB6</vt:lpwstr>
  </property>
  <property fmtid="{D5CDD505-2E9C-101B-9397-08002B2CF9AE}" pid="4" name="_dlc_DocIdItemGuid">
    <vt:lpwstr>3b2e7c11-3da9-4482-b272-da7227e5f8ac</vt:lpwstr>
  </property>
</Properties>
</file>