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0"/>
  </p:notesMasterIdLst>
  <p:handoutMasterIdLst>
    <p:handoutMasterId r:id="rId21"/>
  </p:handoutMasterIdLst>
  <p:sldIdLst>
    <p:sldId id="256" r:id="rId6"/>
    <p:sldId id="257" r:id="rId7"/>
    <p:sldId id="270" r:id="rId8"/>
    <p:sldId id="265" r:id="rId9"/>
    <p:sldId id="259" r:id="rId10"/>
    <p:sldId id="272" r:id="rId11"/>
    <p:sldId id="261" r:id="rId12"/>
    <p:sldId id="266" r:id="rId13"/>
    <p:sldId id="271" r:id="rId14"/>
    <p:sldId id="273" r:id="rId15"/>
    <p:sldId id="284" r:id="rId16"/>
    <p:sldId id="274" r:id="rId17"/>
    <p:sldId id="276" r:id="rId18"/>
    <p:sldId id="27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685" autoAdjust="0"/>
  </p:normalViewPr>
  <p:slideViewPr>
    <p:cSldViewPr>
      <p:cViewPr>
        <p:scale>
          <a:sx n="80" d="100"/>
          <a:sy n="80" d="100"/>
        </p:scale>
        <p:origin x="-1218" y="4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Creating a Custom Master Page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05-</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discusses how to design and implement custom master pages by beginning with a minimal starter master page. You will learn about the essential placeholders and SharePoint controls that must be added to any master page running in a SharePoint 2010 environment and the instructor will demonstrates how to integrate these controls into a custom page design. </a:t>
            </a:r>
            <a:r>
              <a:rPr lang="en-US" sz="1200" kern="1200" smtClean="0">
                <a:solidFill>
                  <a:schemeClr val="tx1"/>
                </a:solidFill>
                <a:effectLst/>
                <a:latin typeface="+mn-lt"/>
                <a:ea typeface="+mn-ea"/>
                <a:cs typeface="+mn-cs"/>
              </a:rPr>
              <a:t>The lecture also discusses the best practice of placing certain navigation controls inside delegate controls to ensure your custom master pages work equally well in Team sites as well as Publishing sites.</a:t>
            </a:r>
            <a:endParaRPr lang="en-US"/>
          </a:p>
        </p:txBody>
      </p:sp>
      <p:sp>
        <p:nvSpPr>
          <p:cNvPr id="1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1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will perform a demonstration to walk you through the steps of implementing a master page from a starter master page file.</a:t>
            </a:r>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delegate controls used to provide master page compatibility between teams sites and publishing sites. The slide above shows a snippet from v4.master which uses a delegate with a </a:t>
            </a:r>
            <a:r>
              <a:rPr lang="en-US" b="1" dirty="0" err="1" smtClean="0"/>
              <a:t>ControlId</a:t>
            </a:r>
            <a:r>
              <a:rPr lang="en-US" dirty="0" smtClean="0"/>
              <a:t> attribute value of </a:t>
            </a:r>
            <a:r>
              <a:rPr lang="en-US" b="1" dirty="0" err="1" smtClean="0"/>
              <a:t>TopNavigationDataSource</a:t>
            </a:r>
            <a:r>
              <a:rPr lang="en-US" dirty="0" smtClean="0"/>
              <a:t>. Inside this delegate is the </a:t>
            </a:r>
            <a:r>
              <a:rPr lang="en-US" b="1" dirty="0" err="1" smtClean="0"/>
              <a:t>SiteMapDataSource</a:t>
            </a:r>
            <a:r>
              <a:rPr lang="en-US" dirty="0" smtClean="0"/>
              <a:t> control that works with team sites. However, when the publishing features are activated, they are designed to replace this data source with an instance of the </a:t>
            </a:r>
            <a:r>
              <a:rPr lang="en-US" b="1" dirty="0" err="1" smtClean="0"/>
              <a:t>PublishingNavigation:PortalSiteMapDataSource</a:t>
            </a:r>
            <a:r>
              <a:rPr lang="en-US" dirty="0" smtClean="0"/>
              <a:t> which supplies the correct data source for publishing sites.</a:t>
            </a:r>
            <a:endParaRPr lang="en-US" dirty="0"/>
          </a:p>
          <a:p>
            <a:endParaRPr lang="en-US" dirty="0" smtClean="0"/>
          </a:p>
          <a:p>
            <a:r>
              <a:rPr lang="en-US" dirty="0" smtClean="0"/>
              <a:t>Delegate control allow for a master page that works in both team sites and also with publishing sites. Some master pages, such as the starter master pages created by Randy </a:t>
            </a:r>
            <a:r>
              <a:rPr lang="en-US" dirty="0" err="1" smtClean="0"/>
              <a:t>Drisgall</a:t>
            </a:r>
            <a:r>
              <a:rPr lang="en-US" dirty="0" smtClean="0"/>
              <a:t> do not use delegates but instead hard code the </a:t>
            </a:r>
            <a:r>
              <a:rPr lang="en-US" b="1" dirty="0" err="1" smtClean="0"/>
              <a:t>PortalSiteMapDataSource</a:t>
            </a:r>
            <a:r>
              <a:rPr lang="en-US" dirty="0" smtClean="0"/>
              <a:t>.  This results in a master page that works fine in publishing sites but does not work correctly in any other type of site. Therefore, it is recommended that you follow what is in v4.master and use delegates for the data sources for the Top </a:t>
            </a:r>
            <a:r>
              <a:rPr lang="en-US" dirty="0"/>
              <a:t>L</a:t>
            </a:r>
            <a:r>
              <a:rPr lang="en-US" dirty="0" smtClean="0"/>
              <a:t>ink bar as well as the Quick Launch bar.</a:t>
            </a:r>
          </a:p>
        </p:txBody>
      </p:sp>
      <p:sp>
        <p:nvSpPr>
          <p:cNvPr id="4" name="Header Placeholder 3"/>
          <p:cNvSpPr>
            <a:spLocks noGrp="1"/>
          </p:cNvSpPr>
          <p:nvPr>
            <p:ph type="hdr" sz="quarter" idx="10"/>
          </p:nvPr>
        </p:nvSpPr>
        <p:spPr/>
        <p:txBody>
          <a:bodyPr/>
          <a:lstStyle/>
          <a:p>
            <a:r>
              <a:rPr lang="en-US" smtClean="0"/>
              <a:t>05 - Creating a Custom Master Page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13</a:t>
            </a:fld>
            <a:endParaRPr lang="en-US" dirty="0"/>
          </a:p>
        </p:txBody>
      </p:sp>
    </p:spTree>
    <p:extLst>
      <p:ext uri="{BB962C8B-B14F-4D97-AF65-F5344CB8AC3E}">
        <p14:creationId xmlns:p14="http://schemas.microsoft.com/office/powerpoint/2010/main" val="225636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Starter Master Pages for SharePoint 2010 </a:t>
            </a:r>
            <a:r>
              <a:rPr lang="en-US" dirty="0" smtClean="0"/>
              <a:t>provide you with a clean</a:t>
            </a:r>
            <a:r>
              <a:rPr lang="en-US" dirty="0"/>
              <a:t>, commented starting point for creating your own </a:t>
            </a:r>
            <a:r>
              <a:rPr lang="en-US" dirty="0" smtClean="0"/>
              <a:t>custom master pages in branding projects targeting SharePoint 2010. There is a popular set of starter master pages created by SharePoint legend, Randy </a:t>
            </a:r>
            <a:r>
              <a:rPr lang="en-US" dirty="0" err="1" smtClean="0"/>
              <a:t>Drisgall</a:t>
            </a:r>
            <a:r>
              <a:rPr lang="en-US" dirty="0" smtClean="0"/>
              <a:t>, which can be downloaded from the URL shown on the slide. These master pages were used as a basis for the master pages you will use in the labs. There is also another set of starter pages supplied by Microsoft.</a:t>
            </a:r>
          </a:p>
          <a:p>
            <a:endParaRPr lang="en-US" dirty="0"/>
          </a:p>
          <a:p>
            <a:r>
              <a:rPr lang="en-US" dirty="0" smtClean="0"/>
              <a:t>Note that the term "Minimal </a:t>
            </a:r>
            <a:r>
              <a:rPr lang="en-US" dirty="0"/>
              <a:t>Master </a:t>
            </a:r>
            <a:r>
              <a:rPr lang="en-US" dirty="0" smtClean="0"/>
              <a:t>Page" was used in SharePoint </a:t>
            </a:r>
            <a:r>
              <a:rPr lang="en-US" dirty="0"/>
              <a:t>2007</a:t>
            </a:r>
            <a:r>
              <a:rPr lang="en-US" dirty="0" smtClean="0"/>
              <a:t>. However, now that Microsoft has added a standard master page named </a:t>
            </a:r>
            <a:r>
              <a:rPr lang="en-US" b="1" dirty="0" err="1" smtClean="0"/>
              <a:t>minimal.master</a:t>
            </a:r>
            <a:r>
              <a:rPr lang="en-US" dirty="0" smtClean="0"/>
              <a:t>, Web designers now use the term "starter master page" to avoid ambiguity.</a:t>
            </a:r>
            <a:r>
              <a:rPr lang="en-US" dirty="0"/>
              <a:t/>
            </a:r>
            <a:br>
              <a:rPr lang="en-US" dirty="0"/>
            </a:br>
            <a:endParaRPr lang="en-US" dirty="0"/>
          </a:p>
        </p:txBody>
      </p:sp>
      <p:sp>
        <p:nvSpPr>
          <p:cNvPr id="4" name="Header Placeholder 3"/>
          <p:cNvSpPr>
            <a:spLocks noGrp="1"/>
          </p:cNvSpPr>
          <p:nvPr>
            <p:ph type="hdr" sz="quarter" idx="10"/>
          </p:nvPr>
        </p:nvSpPr>
        <p:spPr/>
        <p:txBody>
          <a:bodyPr/>
          <a:lstStyle/>
          <a:p>
            <a:r>
              <a:rPr lang="en-US" smtClean="0"/>
              <a:t>05 - Creating a Custom Master Page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a:t>
            </a:fld>
            <a:endParaRPr lang="en-US" dirty="0"/>
          </a:p>
        </p:txBody>
      </p:sp>
    </p:spTree>
    <p:extLst>
      <p:ext uri="{BB962C8B-B14F-4D97-AF65-F5344CB8AC3E}">
        <p14:creationId xmlns:p14="http://schemas.microsoft.com/office/powerpoint/2010/main" val="295976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above shows a fragment of the code in one of the Randy </a:t>
            </a:r>
            <a:r>
              <a:rPr lang="en-US" dirty="0" err="1" smtClean="0"/>
              <a:t>Drisgall</a:t>
            </a:r>
            <a:r>
              <a:rPr lang="en-US" dirty="0" smtClean="0"/>
              <a:t> starter pages. As you can see it is commented and easy to follow. This is especially true if you compare it to v4.master.</a:t>
            </a:r>
            <a:endParaRPr lang="en-US" dirty="0"/>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4</a:t>
            </a:fld>
            <a:endParaRPr lang="en-US" dirty="0"/>
          </a:p>
        </p:txBody>
      </p:sp>
      <p:sp>
        <p:nvSpPr>
          <p:cNvPr id="10" name="Header Placeholder 3"/>
          <p:cNvSpPr>
            <a:spLocks noGrp="1"/>
          </p:cNvSpPr>
          <p:nvPr>
            <p:ph type="hdr" sz="quarter"/>
          </p:nvPr>
        </p:nvSpPr>
        <p:spPr>
          <a:xfrm>
            <a:off x="0" y="0"/>
            <a:ext cx="4226560" cy="320040"/>
          </a:xfrm>
        </p:spPr>
        <p:txBody>
          <a:bodyPr/>
          <a:lstStyle/>
          <a:p>
            <a:r>
              <a:rPr lang="en-US" smtClean="0"/>
              <a:t>05 - Creating a Custom Master Page</a:t>
            </a:r>
            <a:endParaRPr lang="en-US" dirty="0"/>
          </a:p>
        </p:txBody>
      </p:sp>
      <p:sp>
        <p:nvSpPr>
          <p:cNvPr id="11"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286036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05 - Creating a Custom Master Page</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ways to upload a master page to the master page gallery.</a:t>
            </a:r>
            <a:r>
              <a:rPr lang="en-US" baseline="0" dirty="0" smtClean="0"/>
              <a:t> </a:t>
            </a:r>
          </a:p>
          <a:p>
            <a:endParaRPr lang="en-US" dirty="0"/>
          </a:p>
          <a:p>
            <a:r>
              <a:rPr lang="en-US" baseline="0" dirty="0" smtClean="0"/>
              <a:t>First, you can create a master page or upload </a:t>
            </a:r>
            <a:r>
              <a:rPr lang="en-US" dirty="0" smtClean="0"/>
              <a:t>an existing one using SharePoint Designer. </a:t>
            </a:r>
          </a:p>
          <a:p>
            <a:endParaRPr lang="en-US" dirty="0"/>
          </a:p>
          <a:p>
            <a:r>
              <a:rPr lang="en-US" dirty="0" smtClean="0"/>
              <a:t>Second,</a:t>
            </a:r>
            <a:r>
              <a:rPr lang="en-US" baseline="0" dirty="0" smtClean="0"/>
              <a:t> you can navigate to the master page gallery in the </a:t>
            </a:r>
            <a:r>
              <a:rPr lang="en-US" dirty="0" smtClean="0"/>
              <a:t>browser and upload it from there just</a:t>
            </a:r>
            <a:r>
              <a:rPr lang="en-US" baseline="0" dirty="0" smtClean="0"/>
              <a:t> as you would upload any other document to a document library. </a:t>
            </a:r>
          </a:p>
          <a:p>
            <a:endParaRPr lang="en-US" dirty="0"/>
          </a:p>
          <a:p>
            <a:r>
              <a:rPr lang="en-US" baseline="0" dirty="0" smtClean="0"/>
              <a:t>Third, you can u</a:t>
            </a:r>
            <a:r>
              <a:rPr lang="en-US" dirty="0" smtClean="0"/>
              <a:t>pload a master page using a feature you have developed</a:t>
            </a:r>
            <a:r>
              <a:rPr lang="en-US" baseline="0" dirty="0" smtClean="0"/>
              <a:t> in a SharePoint 2010 </a:t>
            </a:r>
            <a:r>
              <a:rPr lang="en-US" dirty="0" smtClean="0"/>
              <a:t>solution using Visual</a:t>
            </a:r>
            <a:r>
              <a:rPr lang="en-US" baseline="0" dirty="0" smtClean="0"/>
              <a:t> Studio 2010.</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05 - Creating a Custom Master Page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7</a:t>
            </a:fld>
            <a:endParaRPr lang="en-US" dirty="0"/>
          </a:p>
        </p:txBody>
      </p:sp>
    </p:spTree>
    <p:extLst>
      <p:ext uri="{BB962C8B-B14F-4D97-AF65-F5344CB8AC3E}">
        <p14:creationId xmlns:p14="http://schemas.microsoft.com/office/powerpoint/2010/main" val="251735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way to configure a </a:t>
            </a:r>
            <a:r>
              <a:rPr lang="en-US" dirty="0"/>
              <a:t>c</a:t>
            </a:r>
            <a:r>
              <a:rPr lang="en-US" dirty="0" smtClean="0"/>
              <a:t>ustom </a:t>
            </a:r>
            <a:r>
              <a:rPr lang="en-US" dirty="0"/>
              <a:t>m</a:t>
            </a:r>
            <a:r>
              <a:rPr lang="en-US" dirty="0" smtClean="0"/>
              <a:t>aster </a:t>
            </a:r>
            <a:r>
              <a:rPr lang="en-US" dirty="0"/>
              <a:t>p</a:t>
            </a:r>
            <a:r>
              <a:rPr lang="en-US" dirty="0" smtClean="0"/>
              <a:t>age depends on whether you are using publishing sites or not. There is an extended user interface only available in publishing sites that allows a privileged user to configure the current site or all the sites in a site collection to use a specific master page. This topic will be discussed in the following lecture. </a:t>
            </a:r>
          </a:p>
          <a:p>
            <a:endParaRPr lang="en-US" dirty="0"/>
          </a:p>
          <a:p>
            <a:r>
              <a:rPr lang="en-US" dirty="0" smtClean="0"/>
              <a:t>For team sites, you don't have the same ease to configure master pages. The SharePoint Designer makes it possible to configure the master page for a team site but provides no ability to configure the master page for multiple sites at once nor does it make it possible to configure a child site to use a master page in the master page gallery of a parent site. The only way to configure all the child sites in a site collection to use a master page in the top-level site is to use C# or VB.NET code written against the SharePoint object model or to write the same type of code in a Windows PowerShell script.</a:t>
            </a:r>
            <a:endParaRPr lang="en-US" dirty="0"/>
          </a:p>
        </p:txBody>
      </p:sp>
      <p:sp>
        <p:nvSpPr>
          <p:cNvPr id="4" name="Header Placeholder 3"/>
          <p:cNvSpPr>
            <a:spLocks noGrp="1"/>
          </p:cNvSpPr>
          <p:nvPr>
            <p:ph type="hdr" sz="quarter" idx="10"/>
          </p:nvPr>
        </p:nvSpPr>
        <p:spPr/>
        <p:txBody>
          <a:bodyPr/>
          <a:lstStyle/>
          <a:p>
            <a:r>
              <a:rPr lang="en-US" smtClean="0"/>
              <a:t>05 - Creating a Custom Master Page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8</a:t>
            </a:fld>
            <a:endParaRPr lang="en-US" dirty="0"/>
          </a:p>
        </p:txBody>
      </p:sp>
    </p:spTree>
    <p:extLst>
      <p:ext uri="{BB962C8B-B14F-4D97-AF65-F5344CB8AC3E}">
        <p14:creationId xmlns:p14="http://schemas.microsoft.com/office/powerpoint/2010/main" val="7216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ways to reuse a CSS file is to add it to the Style Library of a top-level site. This makes it easy to reuse across all the pages within a site collection. Once you have uploaded a CSS file into the Style Library, you can link to it</a:t>
            </a:r>
            <a:r>
              <a:rPr lang="en-US" baseline="0" dirty="0" smtClean="0"/>
              <a:t> using the </a:t>
            </a:r>
            <a:r>
              <a:rPr lang="en-US" b="1" baseline="0" dirty="0" err="1" smtClean="0"/>
              <a:t>CssRegistration</a:t>
            </a:r>
            <a:r>
              <a:rPr lang="en-US" baseline="0" dirty="0" smtClean="0"/>
              <a:t> control and an </a:t>
            </a:r>
            <a:r>
              <a:rPr lang="en-US" b="1" baseline="0" dirty="0" smtClean="0"/>
              <a:t>$</a:t>
            </a:r>
            <a:r>
              <a:rPr lang="en-US" b="1" baseline="0" dirty="0" err="1" smtClean="0"/>
              <a:t>SPUrl</a:t>
            </a:r>
            <a:r>
              <a:rPr lang="en-US" baseline="0" dirty="0" smtClean="0"/>
              <a:t> expression.</a:t>
            </a:r>
            <a:endParaRPr lang="en-US" dirty="0"/>
          </a:p>
        </p:txBody>
      </p:sp>
      <p:sp>
        <p:nvSpPr>
          <p:cNvPr id="4" name="Header Placeholder 3"/>
          <p:cNvSpPr>
            <a:spLocks noGrp="1"/>
          </p:cNvSpPr>
          <p:nvPr>
            <p:ph type="hdr" sz="quarter" idx="10"/>
          </p:nvPr>
        </p:nvSpPr>
        <p:spPr/>
        <p:txBody>
          <a:bodyPr/>
          <a:lstStyle/>
          <a:p>
            <a:r>
              <a:rPr lang="en-US" smtClean="0"/>
              <a:t>05 - Creating a Custom Master Page</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9</a:t>
            </a:fld>
            <a:endParaRPr lang="en-US" dirty="0"/>
          </a:p>
        </p:txBody>
      </p:sp>
    </p:spTree>
    <p:extLst>
      <p:ext uri="{BB962C8B-B14F-4D97-AF65-F5344CB8AC3E}">
        <p14:creationId xmlns:p14="http://schemas.microsoft.com/office/powerpoint/2010/main" val="1099741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rtermasterpages.codeplex.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archive.msdn.microsoft.com/odcSP14StarterMast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t>
            </a:r>
            <a:r>
              <a:rPr lang="en-US" dirty="0" smtClean="0"/>
              <a:t>a Custom </a:t>
            </a:r>
            <a:r>
              <a:rPr lang="en-US" dirty="0"/>
              <a:t>Master </a:t>
            </a:r>
            <a:r>
              <a:rPr lang="en-US" dirty="0" smtClean="0"/>
              <a:t>Page</a:t>
            </a:r>
            <a:endParaRPr lang="en-US" dirty="0"/>
          </a:p>
        </p:txBody>
      </p:sp>
      <p:sp>
        <p:nvSpPr>
          <p:cNvPr id="3" name="Subtitle 2"/>
          <p:cNvSpPr>
            <a:spLocks noGrp="1"/>
          </p:cNvSpPr>
          <p:nvPr>
            <p:ph type="subTitle" idx="1"/>
          </p:nvPr>
        </p:nvSpPr>
        <p:spPr/>
        <p:txBody>
          <a:bodyPr/>
          <a:lstStyle/>
          <a:p>
            <a:r>
              <a:rPr lang="en-US" dirty="0"/>
              <a:t>for a Team Site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a Starter Master Page</a:t>
            </a:r>
            <a:endParaRPr lang="en-US" dirty="0"/>
          </a:p>
          <a:p>
            <a:pPr>
              <a:buFont typeface="Wingdings" pitchFamily="2" charset="2"/>
              <a:buChar char="ü"/>
            </a:pPr>
            <a:r>
              <a:rPr lang="en-US" dirty="0" smtClean="0"/>
              <a:t>Configuring Sites with a </a:t>
            </a:r>
            <a:r>
              <a:rPr lang="en-US" dirty="0"/>
              <a:t>Custom Master Page </a:t>
            </a:r>
          </a:p>
          <a:p>
            <a:pPr>
              <a:buFont typeface="Wingdings" pitchFamily="2" charset="2"/>
              <a:buChar char="Ø"/>
            </a:pPr>
            <a:r>
              <a:rPr lang="en-US" dirty="0" smtClean="0"/>
              <a:t>Implementing and Testing a Design</a:t>
            </a:r>
          </a:p>
          <a:p>
            <a:r>
              <a:rPr lang="en-US" dirty="0" smtClean="0"/>
              <a:t>Customizing Navigation</a:t>
            </a:r>
            <a:endParaRPr lang="en-US" dirty="0"/>
          </a:p>
          <a:p>
            <a:pPr marL="0" indent="0">
              <a:buNone/>
            </a:pPr>
            <a:endParaRPr lang="en-US" dirty="0" smtClean="0"/>
          </a:p>
        </p:txBody>
      </p:sp>
    </p:spTree>
    <p:extLst>
      <p:ext uri="{BB962C8B-B14F-4D97-AF65-F5344CB8AC3E}">
        <p14:creationId xmlns:p14="http://schemas.microsoft.com/office/powerpoint/2010/main" val="2187788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a:t>Implementing and Testing a Design</a:t>
            </a:r>
          </a:p>
        </p:txBody>
      </p:sp>
    </p:spTree>
    <p:extLst>
      <p:ext uri="{BB962C8B-B14F-4D97-AF65-F5344CB8AC3E}">
        <p14:creationId xmlns:p14="http://schemas.microsoft.com/office/powerpoint/2010/main" val="3415773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a Starter Master Page</a:t>
            </a:r>
            <a:endParaRPr lang="en-US" dirty="0"/>
          </a:p>
          <a:p>
            <a:pPr>
              <a:buFont typeface="Wingdings" pitchFamily="2" charset="2"/>
              <a:buChar char="ü"/>
            </a:pPr>
            <a:r>
              <a:rPr lang="en-US" dirty="0" smtClean="0"/>
              <a:t>Configuring Sites with a </a:t>
            </a:r>
            <a:r>
              <a:rPr lang="en-US" dirty="0"/>
              <a:t>Custom Master Page </a:t>
            </a:r>
          </a:p>
          <a:p>
            <a:pPr>
              <a:buFont typeface="Wingdings" pitchFamily="2" charset="2"/>
              <a:buChar char="ü"/>
            </a:pPr>
            <a:r>
              <a:rPr lang="en-US" dirty="0" smtClean="0"/>
              <a:t>Implementing and Testing a Design</a:t>
            </a:r>
          </a:p>
          <a:p>
            <a:pPr>
              <a:buFont typeface="Wingdings" pitchFamily="2" charset="2"/>
              <a:buChar char="Ø"/>
            </a:pPr>
            <a:r>
              <a:rPr lang="en-US" dirty="0" smtClean="0"/>
              <a:t>Customizing Navigation</a:t>
            </a:r>
            <a:endParaRPr lang="en-US" dirty="0"/>
          </a:p>
          <a:p>
            <a:pPr marL="0" indent="0">
              <a:buNone/>
            </a:pPr>
            <a:endParaRPr lang="en-US" dirty="0" smtClean="0"/>
          </a:p>
        </p:txBody>
      </p:sp>
    </p:spTree>
    <p:extLst>
      <p:ext uri="{BB962C8B-B14F-4D97-AF65-F5344CB8AC3E}">
        <p14:creationId xmlns:p14="http://schemas.microsoft.com/office/powerpoint/2010/main" val="2187788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 Revisited</a:t>
            </a:r>
            <a:endParaRPr lang="en-US" dirty="0"/>
          </a:p>
        </p:txBody>
      </p:sp>
      <p:sp>
        <p:nvSpPr>
          <p:cNvPr id="3" name="Content Placeholder 2"/>
          <p:cNvSpPr>
            <a:spLocks noGrp="1"/>
          </p:cNvSpPr>
          <p:nvPr>
            <p:ph idx="1"/>
          </p:nvPr>
        </p:nvSpPr>
        <p:spPr/>
        <p:txBody>
          <a:bodyPr/>
          <a:lstStyle/>
          <a:p>
            <a:r>
              <a:rPr lang="en-US" dirty="0" smtClean="0"/>
              <a:t>Delegates used to provide compatibility</a:t>
            </a:r>
          </a:p>
          <a:p>
            <a:pPr lvl="1"/>
            <a:r>
              <a:rPr lang="en-US" dirty="0"/>
              <a:t>v</a:t>
            </a:r>
            <a:r>
              <a:rPr lang="en-US" dirty="0" smtClean="0"/>
              <a:t>4.master provide data source for team sites</a:t>
            </a:r>
          </a:p>
          <a:p>
            <a:pPr lvl="1"/>
            <a:r>
              <a:rPr lang="en-US" dirty="0" smtClean="0"/>
              <a:t>Delegate control allows publishing sites to replace them</a:t>
            </a:r>
          </a:p>
          <a:p>
            <a:pPr lvl="1"/>
            <a:endParaRPr lang="en-US" dirty="0" smtClean="0"/>
          </a:p>
          <a:p>
            <a:pPr lvl="1"/>
            <a:endParaRPr lang="en-US" dirty="0"/>
          </a:p>
          <a:p>
            <a:pPr lvl="1"/>
            <a:endParaRPr lang="en-US" dirty="0" smtClean="0"/>
          </a:p>
          <a:p>
            <a:pPr lvl="1"/>
            <a:endParaRPr lang="en-US" dirty="0" smtClean="0"/>
          </a:p>
          <a:p>
            <a:r>
              <a:rPr lang="en-US" dirty="0" smtClean="0"/>
              <a:t>Delegates create compatibility in master pages</a:t>
            </a:r>
          </a:p>
          <a:p>
            <a:pPr lvl="1"/>
            <a:r>
              <a:rPr lang="en-US" dirty="0" smtClean="0"/>
              <a:t>Not using delegates means you are hardcoding your master pages to either team sites or to publishing sites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18400"/>
            <a:ext cx="8077200" cy="165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78624" y="3590345"/>
            <a:ext cx="7531331" cy="7813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37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a Starter Master Page</a:t>
            </a:r>
            <a:endParaRPr lang="en-US" dirty="0"/>
          </a:p>
          <a:p>
            <a:pPr>
              <a:buFont typeface="Wingdings" pitchFamily="2" charset="2"/>
              <a:buChar char="ü"/>
            </a:pPr>
            <a:r>
              <a:rPr lang="en-US" dirty="0" smtClean="0"/>
              <a:t>Configuring Sites with a </a:t>
            </a:r>
            <a:r>
              <a:rPr lang="en-US" dirty="0"/>
              <a:t>Custom Master Page </a:t>
            </a:r>
          </a:p>
          <a:p>
            <a:pPr>
              <a:buFont typeface="Wingdings" pitchFamily="2" charset="2"/>
              <a:buChar char="ü"/>
            </a:pPr>
            <a:r>
              <a:rPr lang="en-US" dirty="0" smtClean="0"/>
              <a:t>Implementing and Testing a Design</a:t>
            </a:r>
          </a:p>
          <a:p>
            <a:pPr>
              <a:buFont typeface="Wingdings" pitchFamily="2" charset="2"/>
              <a:buChar char="ü"/>
            </a:pPr>
            <a:r>
              <a:rPr lang="en-US" dirty="0" smtClean="0"/>
              <a:t>Customizing Navigation</a:t>
            </a:r>
            <a:endParaRPr lang="en-US" dirty="0"/>
          </a:p>
        </p:txBody>
      </p:sp>
    </p:spTree>
    <p:extLst>
      <p:ext uri="{BB962C8B-B14F-4D97-AF65-F5344CB8AC3E}">
        <p14:creationId xmlns:p14="http://schemas.microsoft.com/office/powerpoint/2010/main" val="2187788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Creating a Starter Master Page</a:t>
            </a:r>
            <a:endParaRPr lang="en-US" dirty="0"/>
          </a:p>
          <a:p>
            <a:r>
              <a:rPr lang="en-US" dirty="0" smtClean="0"/>
              <a:t>Configuring Sites with a </a:t>
            </a:r>
            <a:r>
              <a:rPr lang="en-US" dirty="0"/>
              <a:t>Custom Master Page </a:t>
            </a:r>
          </a:p>
          <a:p>
            <a:r>
              <a:rPr lang="en-US" dirty="0" smtClean="0"/>
              <a:t>Implementing and Testing a Design</a:t>
            </a:r>
          </a:p>
          <a:p>
            <a:r>
              <a:rPr lang="en-US" dirty="0" smtClean="0"/>
              <a:t>Customizing Navigation</a:t>
            </a:r>
            <a:endParaRPr lang="en-US" dirty="0"/>
          </a:p>
          <a:p>
            <a:pPr marL="0" indent="0">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Master Page Resources</a:t>
            </a:r>
            <a:endParaRPr lang="en-US" dirty="0"/>
          </a:p>
        </p:txBody>
      </p:sp>
      <p:sp>
        <p:nvSpPr>
          <p:cNvPr id="3" name="Content Placeholder 2"/>
          <p:cNvSpPr>
            <a:spLocks noGrp="1"/>
          </p:cNvSpPr>
          <p:nvPr>
            <p:ph idx="1"/>
          </p:nvPr>
        </p:nvSpPr>
        <p:spPr/>
        <p:txBody>
          <a:bodyPr/>
          <a:lstStyle/>
          <a:p>
            <a:r>
              <a:rPr lang="en-US" dirty="0" smtClean="0"/>
              <a:t>Randy </a:t>
            </a:r>
            <a:r>
              <a:rPr lang="en-US" dirty="0" err="1" smtClean="0"/>
              <a:t>Drisgall's</a:t>
            </a:r>
            <a:r>
              <a:rPr lang="en-US" dirty="0" smtClean="0"/>
              <a:t> starter pages</a:t>
            </a:r>
          </a:p>
          <a:p>
            <a:pPr lvl="1"/>
            <a:r>
              <a:rPr lang="en-US" dirty="0">
                <a:hlinkClick r:id="rId3"/>
              </a:rPr>
              <a:t>http://startermasterpages.codeplex.com</a:t>
            </a:r>
            <a:r>
              <a:rPr lang="en-US" dirty="0" smtClean="0">
                <a:hlinkClick r:id="rId3"/>
              </a:rPr>
              <a:t>/</a:t>
            </a:r>
            <a:endParaRPr lang="en-US" dirty="0" smtClean="0"/>
          </a:p>
          <a:p>
            <a:pPr lvl="1"/>
            <a:endParaRPr lang="en-US" dirty="0"/>
          </a:p>
          <a:p>
            <a:r>
              <a:rPr lang="en-US" dirty="0" smtClean="0"/>
              <a:t>Microsoft-supplied Starter Pages</a:t>
            </a:r>
          </a:p>
          <a:p>
            <a:pPr lvl="1"/>
            <a:r>
              <a:rPr lang="en-US" sz="2000" dirty="0">
                <a:hlinkClick r:id="rId4"/>
              </a:rPr>
              <a:t>http://</a:t>
            </a:r>
            <a:r>
              <a:rPr lang="en-US" sz="2000" dirty="0" smtClean="0">
                <a:hlinkClick r:id="rId4"/>
              </a:rPr>
              <a:t>archive.msdn.microsoft.com/odcSP14StarterMaster</a:t>
            </a:r>
            <a:endParaRPr lang="en-US" sz="2000" dirty="0" smtClean="0"/>
          </a:p>
          <a:p>
            <a:pPr lvl="1"/>
            <a:endParaRPr lang="en-US" sz="2000" dirty="0"/>
          </a:p>
        </p:txBody>
      </p:sp>
    </p:spTree>
    <p:extLst>
      <p:ext uri="{BB962C8B-B14F-4D97-AF65-F5344CB8AC3E}">
        <p14:creationId xmlns:p14="http://schemas.microsoft.com/office/powerpoint/2010/main" val="127918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Starter Master Page for SharePoint 2010</a:t>
            </a:r>
          </a:p>
        </p:txBody>
      </p:sp>
      <p:sp>
        <p:nvSpPr>
          <p:cNvPr id="3" name="Content Placeholder 2"/>
          <p:cNvSpPr>
            <a:spLocks noGrp="1"/>
          </p:cNvSpPr>
          <p:nvPr>
            <p:ph idx="1"/>
          </p:nvPr>
        </p:nvSpPr>
        <p:spPr/>
        <p:txBody>
          <a:bodyPr/>
          <a:lstStyle/>
          <a:p>
            <a:r>
              <a:rPr lang="en-US" dirty="0" smtClean="0"/>
              <a:t>Walk through of a starter master page</a:t>
            </a:r>
          </a:p>
          <a:p>
            <a:pPr lvl="1"/>
            <a:r>
              <a:rPr lang="en-US" dirty="0" smtClean="0"/>
              <a:t>c:\Student\Resources\MasterPages\Starter1.master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5535"/>
            <a:ext cx="8305800" cy="3354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38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Examining the master starter page</a:t>
            </a:r>
            <a:endParaRPr lang="en-US" dirty="0"/>
          </a:p>
        </p:txBody>
      </p:sp>
    </p:spTree>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a Starter Master Page</a:t>
            </a:r>
            <a:endParaRPr lang="en-US" dirty="0"/>
          </a:p>
          <a:p>
            <a:pPr>
              <a:buFont typeface="Wingdings" pitchFamily="2" charset="2"/>
              <a:buChar char="Ø"/>
            </a:pPr>
            <a:r>
              <a:rPr lang="en-US" dirty="0" smtClean="0"/>
              <a:t>Configuring Sites with a </a:t>
            </a:r>
            <a:r>
              <a:rPr lang="en-US" dirty="0"/>
              <a:t>Custom Master Page </a:t>
            </a:r>
          </a:p>
          <a:p>
            <a:r>
              <a:rPr lang="en-US" dirty="0" smtClean="0"/>
              <a:t>Implementing and Testing a Design</a:t>
            </a:r>
          </a:p>
          <a:p>
            <a:r>
              <a:rPr lang="en-US" dirty="0" smtClean="0"/>
              <a:t>Customizing Navigation</a:t>
            </a:r>
            <a:endParaRPr lang="en-US" dirty="0"/>
          </a:p>
          <a:p>
            <a:pPr marL="0" indent="0">
              <a:buNone/>
            </a:pPr>
            <a:endParaRPr lang="en-US" dirty="0" smtClean="0"/>
          </a:p>
        </p:txBody>
      </p:sp>
    </p:spTree>
    <p:extLst>
      <p:ext uri="{BB962C8B-B14F-4D97-AF65-F5344CB8AC3E}">
        <p14:creationId xmlns:p14="http://schemas.microsoft.com/office/powerpoint/2010/main" val="172130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Custom Master Page to the MPG</a:t>
            </a:r>
          </a:p>
        </p:txBody>
      </p:sp>
      <p:sp>
        <p:nvSpPr>
          <p:cNvPr id="3" name="Content Placeholder 2"/>
          <p:cNvSpPr>
            <a:spLocks noGrp="1"/>
          </p:cNvSpPr>
          <p:nvPr>
            <p:ph idx="1"/>
          </p:nvPr>
        </p:nvSpPr>
        <p:spPr/>
        <p:txBody>
          <a:bodyPr/>
          <a:lstStyle/>
          <a:p>
            <a:r>
              <a:rPr lang="en-US" dirty="0" smtClean="0"/>
              <a:t>There are three ways to upload a master page</a:t>
            </a:r>
          </a:p>
          <a:p>
            <a:pPr lvl="1"/>
            <a:r>
              <a:rPr lang="en-US" dirty="0" smtClean="0"/>
              <a:t>Add it using SharePoint Designer</a:t>
            </a:r>
          </a:p>
          <a:p>
            <a:pPr lvl="1"/>
            <a:r>
              <a:rPr lang="en-US" dirty="0" smtClean="0"/>
              <a:t>Upload it from browser</a:t>
            </a:r>
          </a:p>
          <a:p>
            <a:pPr lvl="1"/>
            <a:r>
              <a:rPr lang="en-US" dirty="0" smtClean="0"/>
              <a:t>Upload it from feature inside solution package</a:t>
            </a:r>
            <a:endParaRPr lang="en-US" dirty="0"/>
          </a:p>
        </p:txBody>
      </p:sp>
    </p:spTree>
    <p:extLst>
      <p:ext uri="{BB962C8B-B14F-4D97-AF65-F5344CB8AC3E}">
        <p14:creationId xmlns:p14="http://schemas.microsoft.com/office/powerpoint/2010/main" val="250363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a Custom Master Page </a:t>
            </a:r>
            <a:endParaRPr lang="en-US" dirty="0"/>
          </a:p>
        </p:txBody>
      </p:sp>
      <p:sp>
        <p:nvSpPr>
          <p:cNvPr id="3" name="Content Placeholder 2"/>
          <p:cNvSpPr>
            <a:spLocks noGrp="1"/>
          </p:cNvSpPr>
          <p:nvPr>
            <p:ph idx="1"/>
          </p:nvPr>
        </p:nvSpPr>
        <p:spPr/>
        <p:txBody>
          <a:bodyPr/>
          <a:lstStyle/>
          <a:p>
            <a:r>
              <a:rPr lang="en-US" dirty="0" smtClean="0"/>
              <a:t>Configuring a Custom Master Page is done…</a:t>
            </a:r>
          </a:p>
          <a:p>
            <a:pPr lvl="1"/>
            <a:r>
              <a:rPr lang="en-US" dirty="0" smtClean="0"/>
              <a:t>Through browser in publishing sites</a:t>
            </a:r>
          </a:p>
          <a:p>
            <a:pPr lvl="1"/>
            <a:r>
              <a:rPr lang="en-US" dirty="0" smtClean="0"/>
              <a:t>Through SharePoint Designer for a single team site </a:t>
            </a:r>
          </a:p>
          <a:p>
            <a:pPr lvl="1"/>
            <a:r>
              <a:rPr lang="en-US" dirty="0" smtClean="0"/>
              <a:t>Through code  or PowerShell for multiple team sites</a:t>
            </a:r>
            <a:endParaRPr lang="en-US" dirty="0"/>
          </a:p>
        </p:txBody>
      </p:sp>
    </p:spTree>
    <p:extLst>
      <p:ext uri="{BB962C8B-B14F-4D97-AF65-F5344CB8AC3E}">
        <p14:creationId xmlns:p14="http://schemas.microsoft.com/office/powerpoint/2010/main" val="188970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CSS File</a:t>
            </a:r>
            <a:endParaRPr lang="en-US" dirty="0"/>
          </a:p>
        </p:txBody>
      </p:sp>
      <p:sp>
        <p:nvSpPr>
          <p:cNvPr id="3" name="Content Placeholder 2"/>
          <p:cNvSpPr>
            <a:spLocks noGrp="1"/>
          </p:cNvSpPr>
          <p:nvPr>
            <p:ph idx="1"/>
          </p:nvPr>
        </p:nvSpPr>
        <p:spPr/>
        <p:txBody>
          <a:bodyPr/>
          <a:lstStyle/>
          <a:p>
            <a:r>
              <a:rPr lang="en-US" dirty="0" smtClean="0"/>
              <a:t>Upload CSS file</a:t>
            </a:r>
          </a:p>
          <a:p>
            <a:pPr lvl="1"/>
            <a:r>
              <a:rPr lang="en-US" dirty="0" smtClean="0"/>
              <a:t>Upload CSS File and related images to Style </a:t>
            </a:r>
            <a:r>
              <a:rPr lang="en-US" dirty="0"/>
              <a:t>Library</a:t>
            </a:r>
          </a:p>
          <a:p>
            <a:endParaRPr lang="en-US" dirty="0" smtClean="0"/>
          </a:p>
          <a:p>
            <a:r>
              <a:rPr lang="en-US" dirty="0" smtClean="0"/>
              <a:t>Link Master Page to CSS file</a:t>
            </a:r>
            <a:endParaRPr lang="en-US" dirty="0"/>
          </a:p>
          <a:p>
            <a:pPr lvl="1"/>
            <a:r>
              <a:rPr lang="en-US" dirty="0" smtClean="0"/>
              <a:t>Add </a:t>
            </a:r>
            <a:r>
              <a:rPr lang="en-US" dirty="0" err="1"/>
              <a:t>CssRegistration</a:t>
            </a:r>
            <a:r>
              <a:rPr lang="en-US" dirty="0"/>
              <a:t> control to </a:t>
            </a:r>
            <a:r>
              <a:rPr lang="en-US" dirty="0" smtClean="0"/>
              <a:t>head section</a:t>
            </a:r>
            <a:endParaRPr lang="en-US" dirty="0"/>
          </a:p>
          <a:p>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053365"/>
            <a:ext cx="7620000" cy="97583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5290"/>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D11F95C4-9601-4873-A7E2-531A40AC83C1}"/>
</file>

<file path=docProps/app.xml><?xml version="1.0" encoding="utf-8"?>
<Properties xmlns="http://schemas.openxmlformats.org/officeDocument/2006/extended-properties" xmlns:vt="http://schemas.openxmlformats.org/officeDocument/2006/docPropsVTypes">
  <Template>CPT_PresentationTemplate</Template>
  <TotalTime>8447</TotalTime>
  <Words>1391</Words>
  <Application>Microsoft Office PowerPoint</Application>
  <PresentationFormat>On-screen Show (4:3)</PresentationFormat>
  <Paragraphs>142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CPT_PresentationTemplate</vt:lpstr>
      <vt:lpstr>Creating a Custom Master Page</vt:lpstr>
      <vt:lpstr>Agenda</vt:lpstr>
      <vt:lpstr>Starter Master Page Resources</vt:lpstr>
      <vt:lpstr>A Starter Master Page for SharePoint 2010</vt:lpstr>
      <vt:lpstr>DEMO</vt:lpstr>
      <vt:lpstr>Agenda</vt:lpstr>
      <vt:lpstr>Adding a Custom Master Page to the MPG</vt:lpstr>
      <vt:lpstr>Configuring a Custom Master Page </vt:lpstr>
      <vt:lpstr>Adding a Custom CSS File</vt:lpstr>
      <vt:lpstr>Agenda</vt:lpstr>
      <vt:lpstr>DEMO</vt:lpstr>
      <vt:lpstr>Agenda</vt:lpstr>
      <vt:lpstr>Delegates Revisited</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Custom Master Page</dc:title>
  <dc:creator>TedP</dc:creator>
  <cp:lastModifiedBy>Windows User</cp:lastModifiedBy>
  <cp:revision>536</cp:revision>
  <cp:lastPrinted>2011-07-01T00:54:54Z</cp:lastPrinted>
  <dcterms:created xsi:type="dcterms:W3CDTF">2009-11-10T16:28:03Z</dcterms:created>
  <dcterms:modified xsi:type="dcterms:W3CDTF">2012-02-14T17:37:48Z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