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56" r:id="rId6"/>
    <p:sldId id="257" r:id="rId7"/>
    <p:sldId id="315" r:id="rId8"/>
    <p:sldId id="316" r:id="rId9"/>
    <p:sldId id="321" r:id="rId10"/>
    <p:sldId id="322" r:id="rId11"/>
    <p:sldId id="318" r:id="rId12"/>
    <p:sldId id="324" r:id="rId13"/>
    <p:sldId id="323" r:id="rId14"/>
    <p:sldId id="296" r:id="rId15"/>
    <p:sldId id="297" r:id="rId16"/>
    <p:sldId id="298" r:id="rId17"/>
    <p:sldId id="299" r:id="rId18"/>
    <p:sldId id="300" r:id="rId19"/>
    <p:sldId id="304" r:id="rId20"/>
    <p:sldId id="305" r:id="rId21"/>
    <p:sldId id="306" r:id="rId22"/>
    <p:sldId id="308" r:id="rId23"/>
    <p:sldId id="310" r:id="rId24"/>
    <p:sldId id="312" r:id="rId25"/>
    <p:sldId id="314" r:id="rId26"/>
    <p:sldId id="325" r:id="rId27"/>
    <p:sldId id="320"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7913" autoAdjust="0"/>
  </p:normalViewPr>
  <p:slideViewPr>
    <p:cSldViewPr>
      <p:cViewPr>
        <p:scale>
          <a:sx n="71" d="100"/>
          <a:sy n="71" d="100"/>
        </p:scale>
        <p:origin x="-1488"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D2A75-A4A2-4FC2-81CC-5E5715D6E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nl-NL"/>
        </a:p>
      </dgm:t>
    </dgm:pt>
    <dgm:pt modelId="{05F31731-55B1-4A6B-9F28-E3BB2EDAA313}">
      <dgm:prSet phldrT="[Text]" custT="1"/>
      <dgm:spPr/>
      <dgm:t>
        <a:bodyPr/>
        <a:lstStyle/>
        <a:p>
          <a:r>
            <a:rPr lang="en-US" sz="1200" dirty="0" err="1" smtClean="0"/>
            <a:t>BaseXsltData</a:t>
          </a:r>
          <a:r>
            <a:rPr lang="en-US" sz="1200" dirty="0" smtClean="0"/>
            <a:t/>
          </a:r>
          <a:br>
            <a:rPr lang="en-US" sz="1200" dirty="0" smtClean="0"/>
          </a:br>
          <a:r>
            <a:rPr lang="en-US" sz="1200" dirty="0" err="1" smtClean="0"/>
            <a:t>WebPart</a:t>
          </a:r>
          <a:endParaRPr lang="nl-NL" sz="1200" dirty="0"/>
        </a:p>
      </dgm:t>
    </dgm:pt>
    <dgm:pt modelId="{FC8C9F8F-5364-4D72-8DEC-9722B4B9370D}" type="parTrans" cxnId="{8D80DA83-2A0A-49E4-AC49-BB202385751B}">
      <dgm:prSet/>
      <dgm:spPr/>
      <dgm:t>
        <a:bodyPr/>
        <a:lstStyle/>
        <a:p>
          <a:endParaRPr lang="nl-NL" sz="4000"/>
        </a:p>
      </dgm:t>
    </dgm:pt>
    <dgm:pt modelId="{FDADAF4B-E68B-47B5-B879-500966ADB40D}" type="sibTrans" cxnId="{8D80DA83-2A0A-49E4-AC49-BB202385751B}">
      <dgm:prSet/>
      <dgm:spPr/>
      <dgm:t>
        <a:bodyPr/>
        <a:lstStyle/>
        <a:p>
          <a:endParaRPr lang="nl-NL" sz="1600"/>
        </a:p>
      </dgm:t>
    </dgm:pt>
    <dgm:pt modelId="{6227B35D-533D-441B-B9DB-5DA122D6DA58}">
      <dgm:prSet phldrT="[Text]" custT="1"/>
      <dgm:spPr/>
      <dgm:t>
        <a:bodyPr/>
        <a:lstStyle/>
        <a:p>
          <a:r>
            <a:rPr lang="en-US" sz="1200" dirty="0" err="1" smtClean="0"/>
            <a:t>DataForm</a:t>
          </a:r>
          <a:r>
            <a:rPr lang="en-US" sz="1200" dirty="0" smtClean="0"/>
            <a:t/>
          </a:r>
          <a:br>
            <a:rPr lang="en-US" sz="1200" dirty="0" smtClean="0"/>
          </a:br>
          <a:r>
            <a:rPr lang="en-US" sz="1200" dirty="0" err="1" smtClean="0"/>
            <a:t>WebPart</a:t>
          </a:r>
          <a:r>
            <a:rPr lang="en-US" sz="1200" dirty="0" smtClean="0"/>
            <a:t> (V3)</a:t>
          </a:r>
          <a:endParaRPr lang="nl-NL" sz="1200" dirty="0"/>
        </a:p>
      </dgm:t>
    </dgm:pt>
    <dgm:pt modelId="{5877A922-F317-4623-AC0D-7C48E3B7A0A9}" type="parTrans" cxnId="{1D79D2DA-AB86-4755-894B-E29DDFC1F94A}">
      <dgm:prSet/>
      <dgm:spPr/>
      <dgm:t>
        <a:bodyPr/>
        <a:lstStyle/>
        <a:p>
          <a:endParaRPr lang="nl-NL" sz="4000"/>
        </a:p>
      </dgm:t>
    </dgm:pt>
    <dgm:pt modelId="{0CEAA15F-9A1E-49F8-8161-93708C0AD005}" type="sibTrans" cxnId="{1D79D2DA-AB86-4755-894B-E29DDFC1F94A}">
      <dgm:prSet/>
      <dgm:spPr/>
      <dgm:t>
        <a:bodyPr/>
        <a:lstStyle/>
        <a:p>
          <a:endParaRPr lang="nl-NL" sz="1600"/>
        </a:p>
      </dgm:t>
    </dgm:pt>
    <dgm:pt modelId="{051A961E-1012-4A67-B23F-4847087E037E}">
      <dgm:prSet phldrT="[Text]" custT="1"/>
      <dgm:spPr/>
      <dgm:t>
        <a:bodyPr/>
        <a:lstStyle/>
        <a:p>
          <a:r>
            <a:rPr lang="en-US" sz="1200" dirty="0" err="1" smtClean="0"/>
            <a:t>BaseXsltList</a:t>
          </a:r>
          <a:r>
            <a:rPr lang="en-US" sz="1200" dirty="0" smtClean="0"/>
            <a:t/>
          </a:r>
          <a:br>
            <a:rPr lang="en-US" sz="1200" dirty="0" smtClean="0"/>
          </a:br>
          <a:r>
            <a:rPr lang="en-US" sz="1200" dirty="0" err="1" smtClean="0"/>
            <a:t>WebPart</a:t>
          </a:r>
          <a:r>
            <a:rPr lang="en-US" sz="1200" dirty="0" smtClean="0"/>
            <a:t> (v4)</a:t>
          </a:r>
          <a:endParaRPr lang="nl-NL" sz="1200" dirty="0"/>
        </a:p>
      </dgm:t>
    </dgm:pt>
    <dgm:pt modelId="{9EACA72F-01C4-4C68-9EF7-E605A8420633}" type="parTrans" cxnId="{B0E678BA-5714-4747-A2DA-0C69F26B170B}">
      <dgm:prSet/>
      <dgm:spPr/>
      <dgm:t>
        <a:bodyPr/>
        <a:lstStyle/>
        <a:p>
          <a:endParaRPr lang="nl-NL" sz="4000"/>
        </a:p>
      </dgm:t>
    </dgm:pt>
    <dgm:pt modelId="{E01BEB47-268B-45AA-8E92-1278F3C43DC6}" type="sibTrans" cxnId="{B0E678BA-5714-4747-A2DA-0C69F26B170B}">
      <dgm:prSet/>
      <dgm:spPr/>
      <dgm:t>
        <a:bodyPr/>
        <a:lstStyle/>
        <a:p>
          <a:endParaRPr lang="nl-NL" sz="1600"/>
        </a:p>
      </dgm:t>
    </dgm:pt>
    <dgm:pt modelId="{1C8A6532-5A14-43AB-8C61-F8F49117141B}">
      <dgm:prSet phldrT="[Text]" custT="1"/>
      <dgm:spPr/>
      <dgm:t>
        <a:bodyPr/>
        <a:lstStyle/>
        <a:p>
          <a:r>
            <a:rPr lang="en-US" sz="1200" dirty="0" err="1" smtClean="0"/>
            <a:t>DataView</a:t>
          </a:r>
          <a:r>
            <a:rPr lang="en-US" sz="1200" dirty="0" smtClean="0"/>
            <a:t/>
          </a:r>
          <a:br>
            <a:rPr lang="en-US" sz="1200" dirty="0" smtClean="0"/>
          </a:br>
          <a:r>
            <a:rPr lang="en-US" sz="1200" dirty="0" err="1" smtClean="0"/>
            <a:t>WebPart</a:t>
          </a:r>
          <a:r>
            <a:rPr lang="en-US" sz="1200" dirty="0" smtClean="0"/>
            <a:t> (V2)</a:t>
          </a:r>
          <a:endParaRPr lang="nl-NL" sz="1200" dirty="0"/>
        </a:p>
      </dgm:t>
    </dgm:pt>
    <dgm:pt modelId="{E795C5AE-F634-4272-B9CC-16730D7CF274}" type="parTrans" cxnId="{9691931B-BFA9-435F-9E5D-2469FB469665}">
      <dgm:prSet/>
      <dgm:spPr/>
      <dgm:t>
        <a:bodyPr/>
        <a:lstStyle/>
        <a:p>
          <a:endParaRPr lang="nl-NL" sz="4000"/>
        </a:p>
      </dgm:t>
    </dgm:pt>
    <dgm:pt modelId="{FF750BC9-4853-46F2-819C-B925713529B3}" type="sibTrans" cxnId="{9691931B-BFA9-435F-9E5D-2469FB469665}">
      <dgm:prSet/>
      <dgm:spPr/>
      <dgm:t>
        <a:bodyPr/>
        <a:lstStyle/>
        <a:p>
          <a:endParaRPr lang="nl-NL" sz="1600"/>
        </a:p>
      </dgm:t>
    </dgm:pt>
    <dgm:pt modelId="{CCCBAC2D-BFF3-49DC-9646-94FA886DE740}">
      <dgm:prSet phldrT="[Text]" custT="1"/>
      <dgm:spPr/>
      <dgm:t>
        <a:bodyPr/>
        <a:lstStyle/>
        <a:p>
          <a:r>
            <a:rPr lang="en-US" sz="1200" dirty="0" err="1" smtClean="0"/>
            <a:t>XsltListForm</a:t>
          </a:r>
          <a:r>
            <a:rPr lang="en-US" sz="1200" dirty="0" smtClean="0"/>
            <a:t/>
          </a:r>
          <a:br>
            <a:rPr lang="en-US" sz="1200" dirty="0" smtClean="0"/>
          </a:br>
          <a:r>
            <a:rPr lang="en-US" sz="1200" dirty="0" err="1" smtClean="0"/>
            <a:t>WebPart</a:t>
          </a:r>
          <a:r>
            <a:rPr lang="en-US" sz="1200" dirty="0" smtClean="0"/>
            <a:t> (V4)</a:t>
          </a:r>
          <a:endParaRPr lang="nl-NL" sz="1200" dirty="0"/>
        </a:p>
      </dgm:t>
    </dgm:pt>
    <dgm:pt modelId="{F87F1C2D-9B48-4C3C-89CD-A216C98111BD}" type="parTrans" cxnId="{A7CEDF75-CA00-440B-ABE3-8AEE1DC39243}">
      <dgm:prSet/>
      <dgm:spPr/>
      <dgm:t>
        <a:bodyPr/>
        <a:lstStyle/>
        <a:p>
          <a:endParaRPr lang="nl-NL" sz="4000"/>
        </a:p>
      </dgm:t>
    </dgm:pt>
    <dgm:pt modelId="{61C6A14E-2854-4598-9D67-0A54E2A01482}" type="sibTrans" cxnId="{A7CEDF75-CA00-440B-ABE3-8AEE1DC39243}">
      <dgm:prSet/>
      <dgm:spPr/>
      <dgm:t>
        <a:bodyPr/>
        <a:lstStyle/>
        <a:p>
          <a:endParaRPr lang="nl-NL" sz="1600"/>
        </a:p>
      </dgm:t>
    </dgm:pt>
    <dgm:pt modelId="{198DA0DE-4433-44DA-9986-79904258E383}">
      <dgm:prSet phldrT="[Text]" custT="1"/>
      <dgm:spPr/>
      <dgm:t>
        <a:bodyPr/>
        <a:lstStyle/>
        <a:p>
          <a:r>
            <a:rPr lang="en-US" sz="1200" dirty="0" err="1" smtClean="0"/>
            <a:t>XsltListView</a:t>
          </a:r>
          <a:r>
            <a:rPr lang="en-US" sz="1200" dirty="0" smtClean="0"/>
            <a:t/>
          </a:r>
          <a:br>
            <a:rPr lang="en-US" sz="1200" dirty="0" smtClean="0"/>
          </a:br>
          <a:r>
            <a:rPr lang="en-US" sz="1200" dirty="0" err="1" smtClean="0"/>
            <a:t>WebPart</a:t>
          </a:r>
          <a:r>
            <a:rPr lang="en-US" sz="1200" dirty="0" smtClean="0"/>
            <a:t> (V4)</a:t>
          </a:r>
          <a:endParaRPr lang="nl-NL" sz="1200" dirty="0"/>
        </a:p>
      </dgm:t>
    </dgm:pt>
    <dgm:pt modelId="{D68B03D7-60CF-4DCD-A002-19C283018FFB}" type="parTrans" cxnId="{A7EC41D6-A67F-4F0D-BED5-75AE18087262}">
      <dgm:prSet/>
      <dgm:spPr/>
      <dgm:t>
        <a:bodyPr/>
        <a:lstStyle/>
        <a:p>
          <a:endParaRPr lang="nl-NL" sz="4000"/>
        </a:p>
      </dgm:t>
    </dgm:pt>
    <dgm:pt modelId="{2496B7B2-836D-4C29-B5DA-281E5E723ED9}" type="sibTrans" cxnId="{A7EC41D6-A67F-4F0D-BED5-75AE18087262}">
      <dgm:prSet/>
      <dgm:spPr/>
      <dgm:t>
        <a:bodyPr/>
        <a:lstStyle/>
        <a:p>
          <a:endParaRPr lang="nl-NL" sz="1600"/>
        </a:p>
      </dgm:t>
    </dgm:pt>
    <dgm:pt modelId="{EB7F092D-E936-4515-9742-866980C1ABED}">
      <dgm:prSet phldrT="[Text]" custT="1"/>
      <dgm:spPr/>
      <dgm:t>
        <a:bodyPr/>
        <a:lstStyle/>
        <a:p>
          <a:r>
            <a:rPr lang="en-US" sz="1200" dirty="0" err="1" smtClean="0"/>
            <a:t>WebPart</a:t>
          </a:r>
          <a:endParaRPr lang="nl-NL" sz="1200" dirty="0"/>
        </a:p>
      </dgm:t>
    </dgm:pt>
    <dgm:pt modelId="{F7102346-727F-4DAF-9321-44D47F416720}" type="parTrans" cxnId="{BE0CC26D-7F07-4002-8661-AD86DEF8B912}">
      <dgm:prSet/>
      <dgm:spPr/>
      <dgm:t>
        <a:bodyPr/>
        <a:lstStyle/>
        <a:p>
          <a:endParaRPr lang="nl-NL" sz="1600"/>
        </a:p>
      </dgm:t>
    </dgm:pt>
    <dgm:pt modelId="{3E3098BB-DD2E-4F91-AFB9-5366FA7DF8F1}" type="sibTrans" cxnId="{BE0CC26D-7F07-4002-8661-AD86DEF8B912}">
      <dgm:prSet/>
      <dgm:spPr/>
      <dgm:t>
        <a:bodyPr/>
        <a:lstStyle/>
        <a:p>
          <a:endParaRPr lang="nl-NL" sz="1600"/>
        </a:p>
      </dgm:t>
    </dgm:pt>
    <dgm:pt modelId="{4C39606E-6298-4693-84AD-90422CC79073}">
      <dgm:prSet phldrT="[Text]" custT="1"/>
      <dgm:spPr/>
      <dgm:t>
        <a:bodyPr/>
        <a:lstStyle/>
        <a:p>
          <a:r>
            <a:rPr lang="en-US" sz="1200" dirty="0" err="1" smtClean="0"/>
            <a:t>ListForm</a:t>
          </a:r>
          <a:r>
            <a:rPr lang="en-US" sz="1200" dirty="0" smtClean="0"/>
            <a:t/>
          </a:r>
          <a:br>
            <a:rPr lang="en-US" sz="1200" dirty="0" smtClean="0"/>
          </a:br>
          <a:r>
            <a:rPr lang="en-US" sz="1200" dirty="0" err="1" smtClean="0"/>
            <a:t>WebPart</a:t>
          </a:r>
          <a:endParaRPr lang="nl-NL" sz="1200" dirty="0"/>
        </a:p>
      </dgm:t>
    </dgm:pt>
    <dgm:pt modelId="{BF893A26-21E2-4542-B15F-AED2FA75FB93}" type="parTrans" cxnId="{193FABA6-95CC-417D-A72D-204F90737191}">
      <dgm:prSet/>
      <dgm:spPr/>
      <dgm:t>
        <a:bodyPr/>
        <a:lstStyle/>
        <a:p>
          <a:endParaRPr lang="nl-NL" sz="4000"/>
        </a:p>
      </dgm:t>
    </dgm:pt>
    <dgm:pt modelId="{FB52E677-A349-462B-9374-6883383E8C94}" type="sibTrans" cxnId="{193FABA6-95CC-417D-A72D-204F90737191}">
      <dgm:prSet/>
      <dgm:spPr/>
      <dgm:t>
        <a:bodyPr/>
        <a:lstStyle/>
        <a:p>
          <a:endParaRPr lang="nl-NL" sz="1600"/>
        </a:p>
      </dgm:t>
    </dgm:pt>
    <dgm:pt modelId="{F2F22D81-661D-4EF6-BC57-044D392B3A50}">
      <dgm:prSet phldrT="[Text]" custT="1"/>
      <dgm:spPr/>
      <dgm:t>
        <a:bodyPr/>
        <a:lstStyle/>
        <a:p>
          <a:r>
            <a:rPr lang="en-US" sz="1200" dirty="0" err="1" smtClean="0"/>
            <a:t>ListView</a:t>
          </a:r>
          <a:r>
            <a:rPr lang="en-US" sz="1200" dirty="0" smtClean="0"/>
            <a:t/>
          </a:r>
          <a:br>
            <a:rPr lang="en-US" sz="1200" dirty="0" smtClean="0"/>
          </a:br>
          <a:r>
            <a:rPr lang="en-US" sz="1200" dirty="0" err="1" smtClean="0"/>
            <a:t>WebPart</a:t>
          </a:r>
          <a:endParaRPr lang="nl-NL" sz="1200" dirty="0"/>
        </a:p>
      </dgm:t>
    </dgm:pt>
    <dgm:pt modelId="{BDA6F326-D793-44E8-907F-3C9255FF8E49}" type="parTrans" cxnId="{06A8C77B-32B9-4EFC-B045-49D2EAD1E34D}">
      <dgm:prSet/>
      <dgm:spPr/>
      <dgm:t>
        <a:bodyPr/>
        <a:lstStyle/>
        <a:p>
          <a:endParaRPr lang="nl-NL" sz="4000"/>
        </a:p>
      </dgm:t>
    </dgm:pt>
    <dgm:pt modelId="{A81C7CCB-649C-4C42-821D-E52F4C86E790}" type="sibTrans" cxnId="{06A8C77B-32B9-4EFC-B045-49D2EAD1E34D}">
      <dgm:prSet/>
      <dgm:spPr/>
      <dgm:t>
        <a:bodyPr/>
        <a:lstStyle/>
        <a:p>
          <a:endParaRPr lang="nl-NL" sz="1600"/>
        </a:p>
      </dgm:t>
    </dgm:pt>
    <dgm:pt modelId="{E696ABD3-F599-427C-96EC-AC19E1C44C8D}" type="pres">
      <dgm:prSet presAssocID="{30ED2A75-A4A2-4FC2-81CC-5E5715D6E5C7}" presName="hierChild1" presStyleCnt="0">
        <dgm:presLayoutVars>
          <dgm:chPref val="1"/>
          <dgm:dir/>
          <dgm:animOne val="branch"/>
          <dgm:animLvl val="lvl"/>
          <dgm:resizeHandles/>
        </dgm:presLayoutVars>
      </dgm:prSet>
      <dgm:spPr/>
      <dgm:t>
        <a:bodyPr/>
        <a:lstStyle/>
        <a:p>
          <a:endParaRPr lang="nl-NL"/>
        </a:p>
      </dgm:t>
    </dgm:pt>
    <dgm:pt modelId="{AF977ADD-32CB-4EBA-96D2-6F4B2DACEA2D}" type="pres">
      <dgm:prSet presAssocID="{EB7F092D-E936-4515-9742-866980C1ABED}" presName="hierRoot1" presStyleCnt="0"/>
      <dgm:spPr/>
    </dgm:pt>
    <dgm:pt modelId="{19481190-15D9-4DEF-B754-76C3465B146A}" type="pres">
      <dgm:prSet presAssocID="{EB7F092D-E936-4515-9742-866980C1ABED}" presName="composite" presStyleCnt="0"/>
      <dgm:spPr/>
    </dgm:pt>
    <dgm:pt modelId="{1D52706E-35D4-41EB-9A39-E81DDF1E070B}" type="pres">
      <dgm:prSet presAssocID="{EB7F092D-E936-4515-9742-866980C1ABED}" presName="background" presStyleLbl="node0" presStyleIdx="0" presStyleCnt="1"/>
      <dgm:spPr/>
    </dgm:pt>
    <dgm:pt modelId="{46A8DDCD-41EE-4063-8E9E-A23C94024CFD}" type="pres">
      <dgm:prSet presAssocID="{EB7F092D-E936-4515-9742-866980C1ABED}" presName="text" presStyleLbl="fgAcc0" presStyleIdx="0" presStyleCnt="1">
        <dgm:presLayoutVars>
          <dgm:chPref val="3"/>
        </dgm:presLayoutVars>
      </dgm:prSet>
      <dgm:spPr/>
      <dgm:t>
        <a:bodyPr/>
        <a:lstStyle/>
        <a:p>
          <a:endParaRPr lang="nl-NL"/>
        </a:p>
      </dgm:t>
    </dgm:pt>
    <dgm:pt modelId="{68311E1B-B8AA-47BA-ACEF-4C2850E122EB}" type="pres">
      <dgm:prSet presAssocID="{EB7F092D-E936-4515-9742-866980C1ABED}" presName="hierChild2" presStyleCnt="0"/>
      <dgm:spPr/>
    </dgm:pt>
    <dgm:pt modelId="{141412D3-3AE6-416A-BA11-CDB4BB79F901}" type="pres">
      <dgm:prSet presAssocID="{FC8C9F8F-5364-4D72-8DEC-9722B4B9370D}" presName="Name10" presStyleLbl="parChTrans1D2" presStyleIdx="0" presStyleCnt="3"/>
      <dgm:spPr/>
      <dgm:t>
        <a:bodyPr/>
        <a:lstStyle/>
        <a:p>
          <a:endParaRPr lang="nl-NL"/>
        </a:p>
      </dgm:t>
    </dgm:pt>
    <dgm:pt modelId="{9DA97838-6B92-48CF-AE56-29A3692959B8}" type="pres">
      <dgm:prSet presAssocID="{05F31731-55B1-4A6B-9F28-E3BB2EDAA313}" presName="hierRoot2" presStyleCnt="0"/>
      <dgm:spPr/>
    </dgm:pt>
    <dgm:pt modelId="{105DB612-0768-4E1D-9229-C438DA879F08}" type="pres">
      <dgm:prSet presAssocID="{05F31731-55B1-4A6B-9F28-E3BB2EDAA313}" presName="composite2" presStyleCnt="0"/>
      <dgm:spPr/>
    </dgm:pt>
    <dgm:pt modelId="{33AD8F83-DDC7-4BE6-A38F-B6808FBEFE46}" type="pres">
      <dgm:prSet presAssocID="{05F31731-55B1-4A6B-9F28-E3BB2EDAA313}" presName="background2" presStyleLbl="node2" presStyleIdx="0" presStyleCnt="3"/>
      <dgm:spPr/>
    </dgm:pt>
    <dgm:pt modelId="{152CE375-46DC-46EC-B782-7075A4E7C445}" type="pres">
      <dgm:prSet presAssocID="{05F31731-55B1-4A6B-9F28-E3BB2EDAA313}" presName="text2" presStyleLbl="fgAcc2" presStyleIdx="0" presStyleCnt="3">
        <dgm:presLayoutVars>
          <dgm:chPref val="3"/>
        </dgm:presLayoutVars>
      </dgm:prSet>
      <dgm:spPr/>
      <dgm:t>
        <a:bodyPr/>
        <a:lstStyle/>
        <a:p>
          <a:endParaRPr lang="nl-NL"/>
        </a:p>
      </dgm:t>
    </dgm:pt>
    <dgm:pt modelId="{DE33D894-FCD6-449A-8096-A251AFEA8573}" type="pres">
      <dgm:prSet presAssocID="{05F31731-55B1-4A6B-9F28-E3BB2EDAA313}" presName="hierChild3" presStyleCnt="0"/>
      <dgm:spPr/>
    </dgm:pt>
    <dgm:pt modelId="{895A1700-863C-4A3E-B343-BDB9F4DB08A5}" type="pres">
      <dgm:prSet presAssocID="{E795C5AE-F634-4272-B9CC-16730D7CF274}" presName="Name17" presStyleLbl="parChTrans1D3" presStyleIdx="0" presStyleCnt="2"/>
      <dgm:spPr/>
      <dgm:t>
        <a:bodyPr/>
        <a:lstStyle/>
        <a:p>
          <a:endParaRPr lang="nl-NL"/>
        </a:p>
      </dgm:t>
    </dgm:pt>
    <dgm:pt modelId="{9F9FF938-D8BF-4B6E-9509-D0B1BC3D5DA6}" type="pres">
      <dgm:prSet presAssocID="{1C8A6532-5A14-43AB-8C61-F8F49117141B}" presName="hierRoot3" presStyleCnt="0"/>
      <dgm:spPr/>
    </dgm:pt>
    <dgm:pt modelId="{67E678A5-4681-48C7-B34D-AA36F9013295}" type="pres">
      <dgm:prSet presAssocID="{1C8A6532-5A14-43AB-8C61-F8F49117141B}" presName="composite3" presStyleCnt="0"/>
      <dgm:spPr/>
    </dgm:pt>
    <dgm:pt modelId="{32D61692-9810-4465-B26E-9118CFAE0209}" type="pres">
      <dgm:prSet presAssocID="{1C8A6532-5A14-43AB-8C61-F8F49117141B}" presName="background3" presStyleLbl="node3" presStyleIdx="0" presStyleCnt="2"/>
      <dgm:spPr/>
    </dgm:pt>
    <dgm:pt modelId="{047373C1-3D70-4A4F-81D4-7048DEA977D2}" type="pres">
      <dgm:prSet presAssocID="{1C8A6532-5A14-43AB-8C61-F8F49117141B}" presName="text3" presStyleLbl="fgAcc3" presStyleIdx="0" presStyleCnt="2">
        <dgm:presLayoutVars>
          <dgm:chPref val="3"/>
        </dgm:presLayoutVars>
      </dgm:prSet>
      <dgm:spPr/>
      <dgm:t>
        <a:bodyPr/>
        <a:lstStyle/>
        <a:p>
          <a:endParaRPr lang="nl-NL"/>
        </a:p>
      </dgm:t>
    </dgm:pt>
    <dgm:pt modelId="{B8C64E65-99EC-4A35-B303-91D8D64A871D}" type="pres">
      <dgm:prSet presAssocID="{1C8A6532-5A14-43AB-8C61-F8F49117141B}" presName="hierChild4" presStyleCnt="0"/>
      <dgm:spPr/>
    </dgm:pt>
    <dgm:pt modelId="{7EB03116-B843-4660-ADD3-C5A5493D4930}" type="pres">
      <dgm:prSet presAssocID="{5877A922-F317-4623-AC0D-7C48E3B7A0A9}" presName="Name17" presStyleLbl="parChTrans1D3" presStyleIdx="1" presStyleCnt="2"/>
      <dgm:spPr/>
      <dgm:t>
        <a:bodyPr/>
        <a:lstStyle/>
        <a:p>
          <a:endParaRPr lang="nl-NL"/>
        </a:p>
      </dgm:t>
    </dgm:pt>
    <dgm:pt modelId="{84FC055F-8640-405B-B817-6F969A2D33FF}" type="pres">
      <dgm:prSet presAssocID="{6227B35D-533D-441B-B9DB-5DA122D6DA58}" presName="hierRoot3" presStyleCnt="0"/>
      <dgm:spPr/>
    </dgm:pt>
    <dgm:pt modelId="{37A65315-4455-4C25-91E2-D1842B4CFE31}" type="pres">
      <dgm:prSet presAssocID="{6227B35D-533D-441B-B9DB-5DA122D6DA58}" presName="composite3" presStyleCnt="0"/>
      <dgm:spPr/>
    </dgm:pt>
    <dgm:pt modelId="{78E315CF-F8FD-448D-B1CF-07891D598DE5}" type="pres">
      <dgm:prSet presAssocID="{6227B35D-533D-441B-B9DB-5DA122D6DA58}" presName="background3" presStyleLbl="node3" presStyleIdx="1" presStyleCnt="2"/>
      <dgm:spPr/>
    </dgm:pt>
    <dgm:pt modelId="{1BC6856A-A1D2-400B-8129-2690267E04BD}" type="pres">
      <dgm:prSet presAssocID="{6227B35D-533D-441B-B9DB-5DA122D6DA58}" presName="text3" presStyleLbl="fgAcc3" presStyleIdx="1" presStyleCnt="2">
        <dgm:presLayoutVars>
          <dgm:chPref val="3"/>
        </dgm:presLayoutVars>
      </dgm:prSet>
      <dgm:spPr/>
      <dgm:t>
        <a:bodyPr/>
        <a:lstStyle/>
        <a:p>
          <a:endParaRPr lang="nl-NL"/>
        </a:p>
      </dgm:t>
    </dgm:pt>
    <dgm:pt modelId="{F486B564-0F82-4435-BC6F-E224677D51A1}" type="pres">
      <dgm:prSet presAssocID="{6227B35D-533D-441B-B9DB-5DA122D6DA58}" presName="hierChild4" presStyleCnt="0"/>
      <dgm:spPr/>
    </dgm:pt>
    <dgm:pt modelId="{AAF06C10-CBDE-4B4B-B535-2A76D7790AD7}" type="pres">
      <dgm:prSet presAssocID="{9EACA72F-01C4-4C68-9EF7-E605A8420633}" presName="Name23" presStyleLbl="parChTrans1D4" presStyleIdx="0" presStyleCnt="3"/>
      <dgm:spPr/>
      <dgm:t>
        <a:bodyPr/>
        <a:lstStyle/>
        <a:p>
          <a:endParaRPr lang="nl-NL"/>
        </a:p>
      </dgm:t>
    </dgm:pt>
    <dgm:pt modelId="{55F5689A-7765-41A8-9A65-B7FBF8BEE82E}" type="pres">
      <dgm:prSet presAssocID="{051A961E-1012-4A67-B23F-4847087E037E}" presName="hierRoot4" presStyleCnt="0"/>
      <dgm:spPr/>
    </dgm:pt>
    <dgm:pt modelId="{62E8CCD6-CCD8-4617-963B-3010B9C8102D}" type="pres">
      <dgm:prSet presAssocID="{051A961E-1012-4A67-B23F-4847087E037E}" presName="composite4" presStyleCnt="0"/>
      <dgm:spPr/>
    </dgm:pt>
    <dgm:pt modelId="{62299D97-A870-4E86-AE3C-2BF6B2EB4BBE}" type="pres">
      <dgm:prSet presAssocID="{051A961E-1012-4A67-B23F-4847087E037E}" presName="background4" presStyleLbl="node4" presStyleIdx="0" presStyleCnt="3"/>
      <dgm:spPr/>
    </dgm:pt>
    <dgm:pt modelId="{D2278BC0-59DD-4E4A-AA7D-EBADB23F7C6F}" type="pres">
      <dgm:prSet presAssocID="{051A961E-1012-4A67-B23F-4847087E037E}" presName="text4" presStyleLbl="fgAcc4" presStyleIdx="0" presStyleCnt="3">
        <dgm:presLayoutVars>
          <dgm:chPref val="3"/>
        </dgm:presLayoutVars>
      </dgm:prSet>
      <dgm:spPr/>
      <dgm:t>
        <a:bodyPr/>
        <a:lstStyle/>
        <a:p>
          <a:endParaRPr lang="nl-NL"/>
        </a:p>
      </dgm:t>
    </dgm:pt>
    <dgm:pt modelId="{05B49CA3-EF21-45EE-BA8F-FB924C1EA0C4}" type="pres">
      <dgm:prSet presAssocID="{051A961E-1012-4A67-B23F-4847087E037E}" presName="hierChild5" presStyleCnt="0"/>
      <dgm:spPr/>
    </dgm:pt>
    <dgm:pt modelId="{6519D7CD-CF14-4000-8398-ECB72DE05E0C}" type="pres">
      <dgm:prSet presAssocID="{F87F1C2D-9B48-4C3C-89CD-A216C98111BD}" presName="Name23" presStyleLbl="parChTrans1D4" presStyleIdx="1" presStyleCnt="3"/>
      <dgm:spPr/>
      <dgm:t>
        <a:bodyPr/>
        <a:lstStyle/>
        <a:p>
          <a:endParaRPr lang="nl-NL"/>
        </a:p>
      </dgm:t>
    </dgm:pt>
    <dgm:pt modelId="{B2070A61-CC33-4E4E-B6DD-C0761C8B97C4}" type="pres">
      <dgm:prSet presAssocID="{CCCBAC2D-BFF3-49DC-9646-94FA886DE740}" presName="hierRoot4" presStyleCnt="0"/>
      <dgm:spPr/>
    </dgm:pt>
    <dgm:pt modelId="{5CB3DC0E-9539-4885-8D75-9C799715A2BA}" type="pres">
      <dgm:prSet presAssocID="{CCCBAC2D-BFF3-49DC-9646-94FA886DE740}" presName="composite4" presStyleCnt="0"/>
      <dgm:spPr/>
    </dgm:pt>
    <dgm:pt modelId="{B24110DD-9A97-479F-884D-B9F9BFFE50DF}" type="pres">
      <dgm:prSet presAssocID="{CCCBAC2D-BFF3-49DC-9646-94FA886DE740}" presName="background4" presStyleLbl="node4" presStyleIdx="1" presStyleCnt="3"/>
      <dgm:spPr/>
    </dgm:pt>
    <dgm:pt modelId="{BCADAAA4-52C5-42D8-98ED-329958407AB9}" type="pres">
      <dgm:prSet presAssocID="{CCCBAC2D-BFF3-49DC-9646-94FA886DE740}" presName="text4" presStyleLbl="fgAcc4" presStyleIdx="1" presStyleCnt="3">
        <dgm:presLayoutVars>
          <dgm:chPref val="3"/>
        </dgm:presLayoutVars>
      </dgm:prSet>
      <dgm:spPr/>
      <dgm:t>
        <a:bodyPr/>
        <a:lstStyle/>
        <a:p>
          <a:endParaRPr lang="nl-NL"/>
        </a:p>
      </dgm:t>
    </dgm:pt>
    <dgm:pt modelId="{6F40A585-85B5-4BE0-BD07-9F681A15AFB7}" type="pres">
      <dgm:prSet presAssocID="{CCCBAC2D-BFF3-49DC-9646-94FA886DE740}" presName="hierChild5" presStyleCnt="0"/>
      <dgm:spPr/>
    </dgm:pt>
    <dgm:pt modelId="{E603993C-89BD-49CE-9036-505EE410C91C}" type="pres">
      <dgm:prSet presAssocID="{D68B03D7-60CF-4DCD-A002-19C283018FFB}" presName="Name23" presStyleLbl="parChTrans1D4" presStyleIdx="2" presStyleCnt="3"/>
      <dgm:spPr/>
      <dgm:t>
        <a:bodyPr/>
        <a:lstStyle/>
        <a:p>
          <a:endParaRPr lang="nl-NL"/>
        </a:p>
      </dgm:t>
    </dgm:pt>
    <dgm:pt modelId="{44894143-0166-4797-AFE9-977078352C2C}" type="pres">
      <dgm:prSet presAssocID="{198DA0DE-4433-44DA-9986-79904258E383}" presName="hierRoot4" presStyleCnt="0"/>
      <dgm:spPr/>
    </dgm:pt>
    <dgm:pt modelId="{7FBD575C-7EBA-4729-9593-7A11CE89806A}" type="pres">
      <dgm:prSet presAssocID="{198DA0DE-4433-44DA-9986-79904258E383}" presName="composite4" presStyleCnt="0"/>
      <dgm:spPr/>
    </dgm:pt>
    <dgm:pt modelId="{B3D6BEFD-B05A-4421-B706-BAB94722697D}" type="pres">
      <dgm:prSet presAssocID="{198DA0DE-4433-44DA-9986-79904258E383}" presName="background4" presStyleLbl="node4" presStyleIdx="2" presStyleCnt="3"/>
      <dgm:spPr/>
    </dgm:pt>
    <dgm:pt modelId="{679029D7-7666-4EDD-B173-B1A34B6BA6D8}" type="pres">
      <dgm:prSet presAssocID="{198DA0DE-4433-44DA-9986-79904258E383}" presName="text4" presStyleLbl="fgAcc4" presStyleIdx="2" presStyleCnt="3">
        <dgm:presLayoutVars>
          <dgm:chPref val="3"/>
        </dgm:presLayoutVars>
      </dgm:prSet>
      <dgm:spPr/>
      <dgm:t>
        <a:bodyPr/>
        <a:lstStyle/>
        <a:p>
          <a:endParaRPr lang="nl-NL"/>
        </a:p>
      </dgm:t>
    </dgm:pt>
    <dgm:pt modelId="{4FBD9DC9-63C5-478F-B93C-3A2C684EE845}" type="pres">
      <dgm:prSet presAssocID="{198DA0DE-4433-44DA-9986-79904258E383}" presName="hierChild5" presStyleCnt="0"/>
      <dgm:spPr/>
    </dgm:pt>
    <dgm:pt modelId="{17E3FACD-FB27-4209-B431-2C6C5499BC10}" type="pres">
      <dgm:prSet presAssocID="{BF893A26-21E2-4542-B15F-AED2FA75FB93}" presName="Name10" presStyleLbl="parChTrans1D2" presStyleIdx="1" presStyleCnt="3"/>
      <dgm:spPr/>
      <dgm:t>
        <a:bodyPr/>
        <a:lstStyle/>
        <a:p>
          <a:endParaRPr lang="nl-NL"/>
        </a:p>
      </dgm:t>
    </dgm:pt>
    <dgm:pt modelId="{8B019B8D-976D-4700-AA4B-4C110B020794}" type="pres">
      <dgm:prSet presAssocID="{4C39606E-6298-4693-84AD-90422CC79073}" presName="hierRoot2" presStyleCnt="0"/>
      <dgm:spPr/>
    </dgm:pt>
    <dgm:pt modelId="{7F686682-5562-423F-9D81-466FF78FDDAE}" type="pres">
      <dgm:prSet presAssocID="{4C39606E-6298-4693-84AD-90422CC79073}" presName="composite2" presStyleCnt="0"/>
      <dgm:spPr/>
    </dgm:pt>
    <dgm:pt modelId="{EB185E2A-7105-4A78-95F4-C8980ED0CE36}" type="pres">
      <dgm:prSet presAssocID="{4C39606E-6298-4693-84AD-90422CC79073}" presName="background2" presStyleLbl="node2" presStyleIdx="1" presStyleCnt="3"/>
      <dgm:spPr/>
    </dgm:pt>
    <dgm:pt modelId="{5DD7BBF3-3C58-4F3E-8AE2-52D5DAD8BD3B}" type="pres">
      <dgm:prSet presAssocID="{4C39606E-6298-4693-84AD-90422CC79073}" presName="text2" presStyleLbl="fgAcc2" presStyleIdx="1" presStyleCnt="3">
        <dgm:presLayoutVars>
          <dgm:chPref val="3"/>
        </dgm:presLayoutVars>
      </dgm:prSet>
      <dgm:spPr/>
      <dgm:t>
        <a:bodyPr/>
        <a:lstStyle/>
        <a:p>
          <a:endParaRPr lang="nl-NL"/>
        </a:p>
      </dgm:t>
    </dgm:pt>
    <dgm:pt modelId="{13F30AFE-BD68-4E18-AC10-8EDE39F22858}" type="pres">
      <dgm:prSet presAssocID="{4C39606E-6298-4693-84AD-90422CC79073}" presName="hierChild3" presStyleCnt="0"/>
      <dgm:spPr/>
    </dgm:pt>
    <dgm:pt modelId="{AC0C87C3-1D61-481A-886F-D868B6168D03}" type="pres">
      <dgm:prSet presAssocID="{BDA6F326-D793-44E8-907F-3C9255FF8E49}" presName="Name10" presStyleLbl="parChTrans1D2" presStyleIdx="2" presStyleCnt="3"/>
      <dgm:spPr/>
      <dgm:t>
        <a:bodyPr/>
        <a:lstStyle/>
        <a:p>
          <a:endParaRPr lang="nl-NL"/>
        </a:p>
      </dgm:t>
    </dgm:pt>
    <dgm:pt modelId="{94265F5C-47C8-4D05-B397-420BA97506B2}" type="pres">
      <dgm:prSet presAssocID="{F2F22D81-661D-4EF6-BC57-044D392B3A50}" presName="hierRoot2" presStyleCnt="0"/>
      <dgm:spPr/>
    </dgm:pt>
    <dgm:pt modelId="{9B1569FD-6261-4176-A16E-DC42D2F486E9}" type="pres">
      <dgm:prSet presAssocID="{F2F22D81-661D-4EF6-BC57-044D392B3A50}" presName="composite2" presStyleCnt="0"/>
      <dgm:spPr/>
    </dgm:pt>
    <dgm:pt modelId="{2757BE65-834C-4F9E-BD1C-D2BF38C97465}" type="pres">
      <dgm:prSet presAssocID="{F2F22D81-661D-4EF6-BC57-044D392B3A50}" presName="background2" presStyleLbl="node2" presStyleIdx="2" presStyleCnt="3"/>
      <dgm:spPr/>
    </dgm:pt>
    <dgm:pt modelId="{99548106-D6BC-45CE-83D7-A1D83EE21F5A}" type="pres">
      <dgm:prSet presAssocID="{F2F22D81-661D-4EF6-BC57-044D392B3A50}" presName="text2" presStyleLbl="fgAcc2" presStyleIdx="2" presStyleCnt="3">
        <dgm:presLayoutVars>
          <dgm:chPref val="3"/>
        </dgm:presLayoutVars>
      </dgm:prSet>
      <dgm:spPr/>
      <dgm:t>
        <a:bodyPr/>
        <a:lstStyle/>
        <a:p>
          <a:endParaRPr lang="nl-NL"/>
        </a:p>
      </dgm:t>
    </dgm:pt>
    <dgm:pt modelId="{4D41EE30-8596-45E3-8FC2-F766459EF5D6}" type="pres">
      <dgm:prSet presAssocID="{F2F22D81-661D-4EF6-BC57-044D392B3A50}" presName="hierChild3" presStyleCnt="0"/>
      <dgm:spPr/>
    </dgm:pt>
  </dgm:ptLst>
  <dgm:cxnLst>
    <dgm:cxn modelId="{94092EB7-EF92-4386-8F91-26A91AFB3006}" type="presOf" srcId="{05F31731-55B1-4A6B-9F28-E3BB2EDAA313}" destId="{152CE375-46DC-46EC-B782-7075A4E7C445}" srcOrd="0" destOrd="0" presId="urn:microsoft.com/office/officeart/2005/8/layout/hierarchy1"/>
    <dgm:cxn modelId="{9F313B49-DFE4-49C6-84A0-D978B643B9CD}" type="presOf" srcId="{9EACA72F-01C4-4C68-9EF7-E605A8420633}" destId="{AAF06C10-CBDE-4B4B-B535-2A76D7790AD7}" srcOrd="0" destOrd="0" presId="urn:microsoft.com/office/officeart/2005/8/layout/hierarchy1"/>
    <dgm:cxn modelId="{2DC23389-8F79-45A3-887B-A89A484ADB50}" type="presOf" srcId="{D68B03D7-60CF-4DCD-A002-19C283018FFB}" destId="{E603993C-89BD-49CE-9036-505EE410C91C}" srcOrd="0" destOrd="0" presId="urn:microsoft.com/office/officeart/2005/8/layout/hierarchy1"/>
    <dgm:cxn modelId="{9691931B-BFA9-435F-9E5D-2469FB469665}" srcId="{05F31731-55B1-4A6B-9F28-E3BB2EDAA313}" destId="{1C8A6532-5A14-43AB-8C61-F8F49117141B}" srcOrd="0" destOrd="0" parTransId="{E795C5AE-F634-4272-B9CC-16730D7CF274}" sibTransId="{FF750BC9-4853-46F2-819C-B925713529B3}"/>
    <dgm:cxn modelId="{BE0CC26D-7F07-4002-8661-AD86DEF8B912}" srcId="{30ED2A75-A4A2-4FC2-81CC-5E5715D6E5C7}" destId="{EB7F092D-E936-4515-9742-866980C1ABED}" srcOrd="0" destOrd="0" parTransId="{F7102346-727F-4DAF-9321-44D47F416720}" sibTransId="{3E3098BB-DD2E-4F91-AFB9-5366FA7DF8F1}"/>
    <dgm:cxn modelId="{4BB9948A-5331-4D4C-9F2C-0EC3FA619046}" type="presOf" srcId="{F87F1C2D-9B48-4C3C-89CD-A216C98111BD}" destId="{6519D7CD-CF14-4000-8398-ECB72DE05E0C}" srcOrd="0" destOrd="0" presId="urn:microsoft.com/office/officeart/2005/8/layout/hierarchy1"/>
    <dgm:cxn modelId="{470B0FBC-29E0-43C3-9BD2-111B53781CCB}" type="presOf" srcId="{BF893A26-21E2-4542-B15F-AED2FA75FB93}" destId="{17E3FACD-FB27-4209-B431-2C6C5499BC10}" srcOrd="0" destOrd="0" presId="urn:microsoft.com/office/officeart/2005/8/layout/hierarchy1"/>
    <dgm:cxn modelId="{1D79D2DA-AB86-4755-894B-E29DDFC1F94A}" srcId="{05F31731-55B1-4A6B-9F28-E3BB2EDAA313}" destId="{6227B35D-533D-441B-B9DB-5DA122D6DA58}" srcOrd="1" destOrd="0" parTransId="{5877A922-F317-4623-AC0D-7C48E3B7A0A9}" sibTransId="{0CEAA15F-9A1E-49F8-8161-93708C0AD005}"/>
    <dgm:cxn modelId="{188786E8-7893-4D36-814B-61D9D6BF3847}" type="presOf" srcId="{EB7F092D-E936-4515-9742-866980C1ABED}" destId="{46A8DDCD-41EE-4063-8E9E-A23C94024CFD}" srcOrd="0" destOrd="0" presId="urn:microsoft.com/office/officeart/2005/8/layout/hierarchy1"/>
    <dgm:cxn modelId="{BCCE14D7-7670-4087-80D0-84A3EE841716}" type="presOf" srcId="{4C39606E-6298-4693-84AD-90422CC79073}" destId="{5DD7BBF3-3C58-4F3E-8AE2-52D5DAD8BD3B}" srcOrd="0" destOrd="0" presId="urn:microsoft.com/office/officeart/2005/8/layout/hierarchy1"/>
    <dgm:cxn modelId="{4BD132F2-6CE8-4393-A50D-E4D7DB5FE6D3}" type="presOf" srcId="{CCCBAC2D-BFF3-49DC-9646-94FA886DE740}" destId="{BCADAAA4-52C5-42D8-98ED-329958407AB9}" srcOrd="0" destOrd="0" presId="urn:microsoft.com/office/officeart/2005/8/layout/hierarchy1"/>
    <dgm:cxn modelId="{E425B390-88BE-4276-B197-4162F19AA64A}" type="presOf" srcId="{BDA6F326-D793-44E8-907F-3C9255FF8E49}" destId="{AC0C87C3-1D61-481A-886F-D868B6168D03}" srcOrd="0" destOrd="0" presId="urn:microsoft.com/office/officeart/2005/8/layout/hierarchy1"/>
    <dgm:cxn modelId="{C69DC8E5-0E47-454D-A8B5-1F9F24C74AED}" type="presOf" srcId="{5877A922-F317-4623-AC0D-7C48E3B7A0A9}" destId="{7EB03116-B843-4660-ADD3-C5A5493D4930}" srcOrd="0" destOrd="0" presId="urn:microsoft.com/office/officeart/2005/8/layout/hierarchy1"/>
    <dgm:cxn modelId="{06A8C77B-32B9-4EFC-B045-49D2EAD1E34D}" srcId="{EB7F092D-E936-4515-9742-866980C1ABED}" destId="{F2F22D81-661D-4EF6-BC57-044D392B3A50}" srcOrd="2" destOrd="0" parTransId="{BDA6F326-D793-44E8-907F-3C9255FF8E49}" sibTransId="{A81C7CCB-649C-4C42-821D-E52F4C86E790}"/>
    <dgm:cxn modelId="{A7CEDF75-CA00-440B-ABE3-8AEE1DC39243}" srcId="{051A961E-1012-4A67-B23F-4847087E037E}" destId="{CCCBAC2D-BFF3-49DC-9646-94FA886DE740}" srcOrd="0" destOrd="0" parTransId="{F87F1C2D-9B48-4C3C-89CD-A216C98111BD}" sibTransId="{61C6A14E-2854-4598-9D67-0A54E2A01482}"/>
    <dgm:cxn modelId="{62D467B9-B2FA-4118-945A-FDC9CC3F606E}" type="presOf" srcId="{198DA0DE-4433-44DA-9986-79904258E383}" destId="{679029D7-7666-4EDD-B173-B1A34B6BA6D8}" srcOrd="0" destOrd="0" presId="urn:microsoft.com/office/officeart/2005/8/layout/hierarchy1"/>
    <dgm:cxn modelId="{CCD4A0C3-1086-48C2-AF6D-FBCC1E39324C}" type="presOf" srcId="{FC8C9F8F-5364-4D72-8DEC-9722B4B9370D}" destId="{141412D3-3AE6-416A-BA11-CDB4BB79F901}" srcOrd="0" destOrd="0" presId="urn:microsoft.com/office/officeart/2005/8/layout/hierarchy1"/>
    <dgm:cxn modelId="{C597120A-3B8B-4AD5-8EA9-62872E5827E8}" type="presOf" srcId="{F2F22D81-661D-4EF6-BC57-044D392B3A50}" destId="{99548106-D6BC-45CE-83D7-A1D83EE21F5A}" srcOrd="0" destOrd="0" presId="urn:microsoft.com/office/officeart/2005/8/layout/hierarchy1"/>
    <dgm:cxn modelId="{3FBDF041-190F-471E-82C8-F06714E6CBE2}" type="presOf" srcId="{30ED2A75-A4A2-4FC2-81CC-5E5715D6E5C7}" destId="{E696ABD3-F599-427C-96EC-AC19E1C44C8D}" srcOrd="0" destOrd="0" presId="urn:microsoft.com/office/officeart/2005/8/layout/hierarchy1"/>
    <dgm:cxn modelId="{193FABA6-95CC-417D-A72D-204F90737191}" srcId="{EB7F092D-E936-4515-9742-866980C1ABED}" destId="{4C39606E-6298-4693-84AD-90422CC79073}" srcOrd="1" destOrd="0" parTransId="{BF893A26-21E2-4542-B15F-AED2FA75FB93}" sibTransId="{FB52E677-A349-462B-9374-6883383E8C94}"/>
    <dgm:cxn modelId="{EEB47593-9875-4EE3-8463-7D0E46C52D2E}" type="presOf" srcId="{1C8A6532-5A14-43AB-8C61-F8F49117141B}" destId="{047373C1-3D70-4A4F-81D4-7048DEA977D2}" srcOrd="0" destOrd="0" presId="urn:microsoft.com/office/officeart/2005/8/layout/hierarchy1"/>
    <dgm:cxn modelId="{CEACBA91-A91A-4F76-8243-AFA485E734D5}" type="presOf" srcId="{E795C5AE-F634-4272-B9CC-16730D7CF274}" destId="{895A1700-863C-4A3E-B343-BDB9F4DB08A5}" srcOrd="0" destOrd="0" presId="urn:microsoft.com/office/officeart/2005/8/layout/hierarchy1"/>
    <dgm:cxn modelId="{D1BC8580-4FEA-428F-8550-EC8878DA3A26}" type="presOf" srcId="{051A961E-1012-4A67-B23F-4847087E037E}" destId="{D2278BC0-59DD-4E4A-AA7D-EBADB23F7C6F}" srcOrd="0" destOrd="0" presId="urn:microsoft.com/office/officeart/2005/8/layout/hierarchy1"/>
    <dgm:cxn modelId="{A7EC41D6-A67F-4F0D-BED5-75AE18087262}" srcId="{051A961E-1012-4A67-B23F-4847087E037E}" destId="{198DA0DE-4433-44DA-9986-79904258E383}" srcOrd="1" destOrd="0" parTransId="{D68B03D7-60CF-4DCD-A002-19C283018FFB}" sibTransId="{2496B7B2-836D-4C29-B5DA-281E5E723ED9}"/>
    <dgm:cxn modelId="{199D5DC8-0469-4D59-ADD2-2CD55C949BB3}" type="presOf" srcId="{6227B35D-533D-441B-B9DB-5DA122D6DA58}" destId="{1BC6856A-A1D2-400B-8129-2690267E04BD}" srcOrd="0" destOrd="0" presId="urn:microsoft.com/office/officeart/2005/8/layout/hierarchy1"/>
    <dgm:cxn modelId="{8D80DA83-2A0A-49E4-AC49-BB202385751B}" srcId="{EB7F092D-E936-4515-9742-866980C1ABED}" destId="{05F31731-55B1-4A6B-9F28-E3BB2EDAA313}" srcOrd="0" destOrd="0" parTransId="{FC8C9F8F-5364-4D72-8DEC-9722B4B9370D}" sibTransId="{FDADAF4B-E68B-47B5-B879-500966ADB40D}"/>
    <dgm:cxn modelId="{B0E678BA-5714-4747-A2DA-0C69F26B170B}" srcId="{6227B35D-533D-441B-B9DB-5DA122D6DA58}" destId="{051A961E-1012-4A67-B23F-4847087E037E}" srcOrd="0" destOrd="0" parTransId="{9EACA72F-01C4-4C68-9EF7-E605A8420633}" sibTransId="{E01BEB47-268B-45AA-8E92-1278F3C43DC6}"/>
    <dgm:cxn modelId="{C6D049E8-CDF6-45B9-8384-C2598AA61E7F}" type="presParOf" srcId="{E696ABD3-F599-427C-96EC-AC19E1C44C8D}" destId="{AF977ADD-32CB-4EBA-96D2-6F4B2DACEA2D}" srcOrd="0" destOrd="0" presId="urn:microsoft.com/office/officeart/2005/8/layout/hierarchy1"/>
    <dgm:cxn modelId="{002C58E1-687A-4803-9119-D14D27ECCBC8}" type="presParOf" srcId="{AF977ADD-32CB-4EBA-96D2-6F4B2DACEA2D}" destId="{19481190-15D9-4DEF-B754-76C3465B146A}" srcOrd="0" destOrd="0" presId="urn:microsoft.com/office/officeart/2005/8/layout/hierarchy1"/>
    <dgm:cxn modelId="{D3E34E58-DDEB-482C-B434-F016BF647F96}" type="presParOf" srcId="{19481190-15D9-4DEF-B754-76C3465B146A}" destId="{1D52706E-35D4-41EB-9A39-E81DDF1E070B}" srcOrd="0" destOrd="0" presId="urn:microsoft.com/office/officeart/2005/8/layout/hierarchy1"/>
    <dgm:cxn modelId="{0FBEF5E1-249A-45A8-8ED4-259CC2F89C4C}" type="presParOf" srcId="{19481190-15D9-4DEF-B754-76C3465B146A}" destId="{46A8DDCD-41EE-4063-8E9E-A23C94024CFD}" srcOrd="1" destOrd="0" presId="urn:microsoft.com/office/officeart/2005/8/layout/hierarchy1"/>
    <dgm:cxn modelId="{E13A598F-3D56-4D5F-B33B-90F45F778C37}" type="presParOf" srcId="{AF977ADD-32CB-4EBA-96D2-6F4B2DACEA2D}" destId="{68311E1B-B8AA-47BA-ACEF-4C2850E122EB}" srcOrd="1" destOrd="0" presId="urn:microsoft.com/office/officeart/2005/8/layout/hierarchy1"/>
    <dgm:cxn modelId="{99A514AE-813E-4ECD-8ED3-5AA255995AA2}" type="presParOf" srcId="{68311E1B-B8AA-47BA-ACEF-4C2850E122EB}" destId="{141412D3-3AE6-416A-BA11-CDB4BB79F901}" srcOrd="0" destOrd="0" presId="urn:microsoft.com/office/officeart/2005/8/layout/hierarchy1"/>
    <dgm:cxn modelId="{BE25CE89-5B78-4B5D-92B2-C41BF6E2B095}" type="presParOf" srcId="{68311E1B-B8AA-47BA-ACEF-4C2850E122EB}" destId="{9DA97838-6B92-48CF-AE56-29A3692959B8}" srcOrd="1" destOrd="0" presId="urn:microsoft.com/office/officeart/2005/8/layout/hierarchy1"/>
    <dgm:cxn modelId="{2C07D3D6-D591-4B8E-9692-675C1ED4EE3F}" type="presParOf" srcId="{9DA97838-6B92-48CF-AE56-29A3692959B8}" destId="{105DB612-0768-4E1D-9229-C438DA879F08}" srcOrd="0" destOrd="0" presId="urn:microsoft.com/office/officeart/2005/8/layout/hierarchy1"/>
    <dgm:cxn modelId="{78B823C0-F519-4391-A6E9-EEBA1330407C}" type="presParOf" srcId="{105DB612-0768-4E1D-9229-C438DA879F08}" destId="{33AD8F83-DDC7-4BE6-A38F-B6808FBEFE46}" srcOrd="0" destOrd="0" presId="urn:microsoft.com/office/officeart/2005/8/layout/hierarchy1"/>
    <dgm:cxn modelId="{B5BB9809-D4B6-4AA8-B26B-43A4FCE026BE}" type="presParOf" srcId="{105DB612-0768-4E1D-9229-C438DA879F08}" destId="{152CE375-46DC-46EC-B782-7075A4E7C445}" srcOrd="1" destOrd="0" presId="urn:microsoft.com/office/officeart/2005/8/layout/hierarchy1"/>
    <dgm:cxn modelId="{B812D34F-E67E-46F4-8ECF-DCA83EFC9ABE}" type="presParOf" srcId="{9DA97838-6B92-48CF-AE56-29A3692959B8}" destId="{DE33D894-FCD6-449A-8096-A251AFEA8573}" srcOrd="1" destOrd="0" presId="urn:microsoft.com/office/officeart/2005/8/layout/hierarchy1"/>
    <dgm:cxn modelId="{E1F13454-3AC3-4B0A-83BE-783B55F6BAE2}" type="presParOf" srcId="{DE33D894-FCD6-449A-8096-A251AFEA8573}" destId="{895A1700-863C-4A3E-B343-BDB9F4DB08A5}" srcOrd="0" destOrd="0" presId="urn:microsoft.com/office/officeart/2005/8/layout/hierarchy1"/>
    <dgm:cxn modelId="{E5311C3F-C8C4-49AD-9922-420584316B76}" type="presParOf" srcId="{DE33D894-FCD6-449A-8096-A251AFEA8573}" destId="{9F9FF938-D8BF-4B6E-9509-D0B1BC3D5DA6}" srcOrd="1" destOrd="0" presId="urn:microsoft.com/office/officeart/2005/8/layout/hierarchy1"/>
    <dgm:cxn modelId="{6A96D555-A0D5-41C2-B7BC-0A07F5138DAF}" type="presParOf" srcId="{9F9FF938-D8BF-4B6E-9509-D0B1BC3D5DA6}" destId="{67E678A5-4681-48C7-B34D-AA36F9013295}" srcOrd="0" destOrd="0" presId="urn:microsoft.com/office/officeart/2005/8/layout/hierarchy1"/>
    <dgm:cxn modelId="{8AA72773-48B8-4D10-932D-AAAA328CF709}" type="presParOf" srcId="{67E678A5-4681-48C7-B34D-AA36F9013295}" destId="{32D61692-9810-4465-B26E-9118CFAE0209}" srcOrd="0" destOrd="0" presId="urn:microsoft.com/office/officeart/2005/8/layout/hierarchy1"/>
    <dgm:cxn modelId="{F7AAE348-B212-4BDF-9BE1-96F78963D828}" type="presParOf" srcId="{67E678A5-4681-48C7-B34D-AA36F9013295}" destId="{047373C1-3D70-4A4F-81D4-7048DEA977D2}" srcOrd="1" destOrd="0" presId="urn:microsoft.com/office/officeart/2005/8/layout/hierarchy1"/>
    <dgm:cxn modelId="{3AF80961-A1B3-4C97-9EDF-AC297020D1D8}" type="presParOf" srcId="{9F9FF938-D8BF-4B6E-9509-D0B1BC3D5DA6}" destId="{B8C64E65-99EC-4A35-B303-91D8D64A871D}" srcOrd="1" destOrd="0" presId="urn:microsoft.com/office/officeart/2005/8/layout/hierarchy1"/>
    <dgm:cxn modelId="{AC5DED85-7A5E-401D-B5E8-33D09C30E501}" type="presParOf" srcId="{DE33D894-FCD6-449A-8096-A251AFEA8573}" destId="{7EB03116-B843-4660-ADD3-C5A5493D4930}" srcOrd="2" destOrd="0" presId="urn:microsoft.com/office/officeart/2005/8/layout/hierarchy1"/>
    <dgm:cxn modelId="{44C6BB4D-C83A-437E-BA07-B82F52655878}" type="presParOf" srcId="{DE33D894-FCD6-449A-8096-A251AFEA8573}" destId="{84FC055F-8640-405B-B817-6F969A2D33FF}" srcOrd="3" destOrd="0" presId="urn:microsoft.com/office/officeart/2005/8/layout/hierarchy1"/>
    <dgm:cxn modelId="{A22EA9DB-2AAF-4CF3-A1E2-C4DF39B91610}" type="presParOf" srcId="{84FC055F-8640-405B-B817-6F969A2D33FF}" destId="{37A65315-4455-4C25-91E2-D1842B4CFE31}" srcOrd="0" destOrd="0" presId="urn:microsoft.com/office/officeart/2005/8/layout/hierarchy1"/>
    <dgm:cxn modelId="{13149D9B-2885-4C87-8431-C57360E36E1D}" type="presParOf" srcId="{37A65315-4455-4C25-91E2-D1842B4CFE31}" destId="{78E315CF-F8FD-448D-B1CF-07891D598DE5}" srcOrd="0" destOrd="0" presId="urn:microsoft.com/office/officeart/2005/8/layout/hierarchy1"/>
    <dgm:cxn modelId="{10C5FDF2-DC05-4B06-BC2D-225F613D911A}" type="presParOf" srcId="{37A65315-4455-4C25-91E2-D1842B4CFE31}" destId="{1BC6856A-A1D2-400B-8129-2690267E04BD}" srcOrd="1" destOrd="0" presId="urn:microsoft.com/office/officeart/2005/8/layout/hierarchy1"/>
    <dgm:cxn modelId="{2535221D-39BC-4DC0-852F-859C7DE03219}" type="presParOf" srcId="{84FC055F-8640-405B-B817-6F969A2D33FF}" destId="{F486B564-0F82-4435-BC6F-E224677D51A1}" srcOrd="1" destOrd="0" presId="urn:microsoft.com/office/officeart/2005/8/layout/hierarchy1"/>
    <dgm:cxn modelId="{7A9EC683-1074-4AED-904E-5F0297396ECB}" type="presParOf" srcId="{F486B564-0F82-4435-BC6F-E224677D51A1}" destId="{AAF06C10-CBDE-4B4B-B535-2A76D7790AD7}" srcOrd="0" destOrd="0" presId="urn:microsoft.com/office/officeart/2005/8/layout/hierarchy1"/>
    <dgm:cxn modelId="{285C2FFB-54CD-47B5-9A70-5F2A4E903B96}" type="presParOf" srcId="{F486B564-0F82-4435-BC6F-E224677D51A1}" destId="{55F5689A-7765-41A8-9A65-B7FBF8BEE82E}" srcOrd="1" destOrd="0" presId="urn:microsoft.com/office/officeart/2005/8/layout/hierarchy1"/>
    <dgm:cxn modelId="{30207EF8-C559-4379-9109-BA781D71F5CF}" type="presParOf" srcId="{55F5689A-7765-41A8-9A65-B7FBF8BEE82E}" destId="{62E8CCD6-CCD8-4617-963B-3010B9C8102D}" srcOrd="0" destOrd="0" presId="urn:microsoft.com/office/officeart/2005/8/layout/hierarchy1"/>
    <dgm:cxn modelId="{99454A5D-CE60-46B1-8119-C55645383851}" type="presParOf" srcId="{62E8CCD6-CCD8-4617-963B-3010B9C8102D}" destId="{62299D97-A870-4E86-AE3C-2BF6B2EB4BBE}" srcOrd="0" destOrd="0" presId="urn:microsoft.com/office/officeart/2005/8/layout/hierarchy1"/>
    <dgm:cxn modelId="{B27EF153-78B3-4C34-96D6-A1499BA3983E}" type="presParOf" srcId="{62E8CCD6-CCD8-4617-963B-3010B9C8102D}" destId="{D2278BC0-59DD-4E4A-AA7D-EBADB23F7C6F}" srcOrd="1" destOrd="0" presId="urn:microsoft.com/office/officeart/2005/8/layout/hierarchy1"/>
    <dgm:cxn modelId="{8B979863-E7BC-4E36-B476-CBF42DA6E71E}" type="presParOf" srcId="{55F5689A-7765-41A8-9A65-B7FBF8BEE82E}" destId="{05B49CA3-EF21-45EE-BA8F-FB924C1EA0C4}" srcOrd="1" destOrd="0" presId="urn:microsoft.com/office/officeart/2005/8/layout/hierarchy1"/>
    <dgm:cxn modelId="{08DBC845-4BA6-4845-B554-0BDB94EAAABD}" type="presParOf" srcId="{05B49CA3-EF21-45EE-BA8F-FB924C1EA0C4}" destId="{6519D7CD-CF14-4000-8398-ECB72DE05E0C}" srcOrd="0" destOrd="0" presId="urn:microsoft.com/office/officeart/2005/8/layout/hierarchy1"/>
    <dgm:cxn modelId="{D6695CF5-6725-44F1-8E03-D595BB2423E2}" type="presParOf" srcId="{05B49CA3-EF21-45EE-BA8F-FB924C1EA0C4}" destId="{B2070A61-CC33-4E4E-B6DD-C0761C8B97C4}" srcOrd="1" destOrd="0" presId="urn:microsoft.com/office/officeart/2005/8/layout/hierarchy1"/>
    <dgm:cxn modelId="{3A455830-3F3B-460E-8146-862CDC7E9510}" type="presParOf" srcId="{B2070A61-CC33-4E4E-B6DD-C0761C8B97C4}" destId="{5CB3DC0E-9539-4885-8D75-9C799715A2BA}" srcOrd="0" destOrd="0" presId="urn:microsoft.com/office/officeart/2005/8/layout/hierarchy1"/>
    <dgm:cxn modelId="{D7E9D921-CAEF-4775-A639-C1FD4B3C55F2}" type="presParOf" srcId="{5CB3DC0E-9539-4885-8D75-9C799715A2BA}" destId="{B24110DD-9A97-479F-884D-B9F9BFFE50DF}" srcOrd="0" destOrd="0" presId="urn:microsoft.com/office/officeart/2005/8/layout/hierarchy1"/>
    <dgm:cxn modelId="{FBC0B3D7-573E-4595-80F3-602B5D75B2E1}" type="presParOf" srcId="{5CB3DC0E-9539-4885-8D75-9C799715A2BA}" destId="{BCADAAA4-52C5-42D8-98ED-329958407AB9}" srcOrd="1" destOrd="0" presId="urn:microsoft.com/office/officeart/2005/8/layout/hierarchy1"/>
    <dgm:cxn modelId="{11FBD474-9A91-4F63-B5BE-1E36CFE1D7E1}" type="presParOf" srcId="{B2070A61-CC33-4E4E-B6DD-C0761C8B97C4}" destId="{6F40A585-85B5-4BE0-BD07-9F681A15AFB7}" srcOrd="1" destOrd="0" presId="urn:microsoft.com/office/officeart/2005/8/layout/hierarchy1"/>
    <dgm:cxn modelId="{54E4F4EF-CFCF-4C87-BBA4-8D1DB7262CE8}" type="presParOf" srcId="{05B49CA3-EF21-45EE-BA8F-FB924C1EA0C4}" destId="{E603993C-89BD-49CE-9036-505EE410C91C}" srcOrd="2" destOrd="0" presId="urn:microsoft.com/office/officeart/2005/8/layout/hierarchy1"/>
    <dgm:cxn modelId="{504675EC-2688-4F85-B01C-73E8728D41AB}" type="presParOf" srcId="{05B49CA3-EF21-45EE-BA8F-FB924C1EA0C4}" destId="{44894143-0166-4797-AFE9-977078352C2C}" srcOrd="3" destOrd="0" presId="urn:microsoft.com/office/officeart/2005/8/layout/hierarchy1"/>
    <dgm:cxn modelId="{BBF8FDEC-96B5-4A99-940F-6029465AA854}" type="presParOf" srcId="{44894143-0166-4797-AFE9-977078352C2C}" destId="{7FBD575C-7EBA-4729-9593-7A11CE89806A}" srcOrd="0" destOrd="0" presId="urn:microsoft.com/office/officeart/2005/8/layout/hierarchy1"/>
    <dgm:cxn modelId="{2B394E12-07FA-4241-AF04-A75A4EFBD603}" type="presParOf" srcId="{7FBD575C-7EBA-4729-9593-7A11CE89806A}" destId="{B3D6BEFD-B05A-4421-B706-BAB94722697D}" srcOrd="0" destOrd="0" presId="urn:microsoft.com/office/officeart/2005/8/layout/hierarchy1"/>
    <dgm:cxn modelId="{9253FA6F-3F1A-4AF8-96BD-FCE50462422C}" type="presParOf" srcId="{7FBD575C-7EBA-4729-9593-7A11CE89806A}" destId="{679029D7-7666-4EDD-B173-B1A34B6BA6D8}" srcOrd="1" destOrd="0" presId="urn:microsoft.com/office/officeart/2005/8/layout/hierarchy1"/>
    <dgm:cxn modelId="{B96FC576-EB6C-4EB4-9BED-B672579DBB40}" type="presParOf" srcId="{44894143-0166-4797-AFE9-977078352C2C}" destId="{4FBD9DC9-63C5-478F-B93C-3A2C684EE845}" srcOrd="1" destOrd="0" presId="urn:microsoft.com/office/officeart/2005/8/layout/hierarchy1"/>
    <dgm:cxn modelId="{DD9578C6-2666-4783-BBEF-409107D1C152}" type="presParOf" srcId="{68311E1B-B8AA-47BA-ACEF-4C2850E122EB}" destId="{17E3FACD-FB27-4209-B431-2C6C5499BC10}" srcOrd="2" destOrd="0" presId="urn:microsoft.com/office/officeart/2005/8/layout/hierarchy1"/>
    <dgm:cxn modelId="{ED7F8452-E63B-4B5A-862F-3E26719DA543}" type="presParOf" srcId="{68311E1B-B8AA-47BA-ACEF-4C2850E122EB}" destId="{8B019B8D-976D-4700-AA4B-4C110B020794}" srcOrd="3" destOrd="0" presId="urn:microsoft.com/office/officeart/2005/8/layout/hierarchy1"/>
    <dgm:cxn modelId="{2EB595FB-6C31-4BA9-B5B1-C016E65E0533}" type="presParOf" srcId="{8B019B8D-976D-4700-AA4B-4C110B020794}" destId="{7F686682-5562-423F-9D81-466FF78FDDAE}" srcOrd="0" destOrd="0" presId="urn:microsoft.com/office/officeart/2005/8/layout/hierarchy1"/>
    <dgm:cxn modelId="{F3737A70-8534-473A-89E3-9090479D6A44}" type="presParOf" srcId="{7F686682-5562-423F-9D81-466FF78FDDAE}" destId="{EB185E2A-7105-4A78-95F4-C8980ED0CE36}" srcOrd="0" destOrd="0" presId="urn:microsoft.com/office/officeart/2005/8/layout/hierarchy1"/>
    <dgm:cxn modelId="{44A1AC2F-17CF-439C-AB5B-554E54F4E64C}" type="presParOf" srcId="{7F686682-5562-423F-9D81-466FF78FDDAE}" destId="{5DD7BBF3-3C58-4F3E-8AE2-52D5DAD8BD3B}" srcOrd="1" destOrd="0" presId="urn:microsoft.com/office/officeart/2005/8/layout/hierarchy1"/>
    <dgm:cxn modelId="{6DAF1116-CAC2-40E5-8517-6304E1383AD3}" type="presParOf" srcId="{8B019B8D-976D-4700-AA4B-4C110B020794}" destId="{13F30AFE-BD68-4E18-AC10-8EDE39F22858}" srcOrd="1" destOrd="0" presId="urn:microsoft.com/office/officeart/2005/8/layout/hierarchy1"/>
    <dgm:cxn modelId="{B33A4C5D-62E1-446F-B06C-3C45FB8A10AC}" type="presParOf" srcId="{68311E1B-B8AA-47BA-ACEF-4C2850E122EB}" destId="{AC0C87C3-1D61-481A-886F-D868B6168D03}" srcOrd="4" destOrd="0" presId="urn:microsoft.com/office/officeart/2005/8/layout/hierarchy1"/>
    <dgm:cxn modelId="{A74A057D-3EE7-4BD1-9771-A7F3F2A051BE}" type="presParOf" srcId="{68311E1B-B8AA-47BA-ACEF-4C2850E122EB}" destId="{94265F5C-47C8-4D05-B397-420BA97506B2}" srcOrd="5" destOrd="0" presId="urn:microsoft.com/office/officeart/2005/8/layout/hierarchy1"/>
    <dgm:cxn modelId="{52D4BF05-08FB-4039-BE86-4EE2C3606F1F}" type="presParOf" srcId="{94265F5C-47C8-4D05-B397-420BA97506B2}" destId="{9B1569FD-6261-4176-A16E-DC42D2F486E9}" srcOrd="0" destOrd="0" presId="urn:microsoft.com/office/officeart/2005/8/layout/hierarchy1"/>
    <dgm:cxn modelId="{3F12CFDC-3336-46F6-B891-2BCFE0ABFF7F}" type="presParOf" srcId="{9B1569FD-6261-4176-A16E-DC42D2F486E9}" destId="{2757BE65-834C-4F9E-BD1C-D2BF38C97465}" srcOrd="0" destOrd="0" presId="urn:microsoft.com/office/officeart/2005/8/layout/hierarchy1"/>
    <dgm:cxn modelId="{419A4844-89B3-43E8-BF0D-B440E844918D}" type="presParOf" srcId="{9B1569FD-6261-4176-A16E-DC42D2F486E9}" destId="{99548106-D6BC-45CE-83D7-A1D83EE21F5A}" srcOrd="1" destOrd="0" presId="urn:microsoft.com/office/officeart/2005/8/layout/hierarchy1"/>
    <dgm:cxn modelId="{21BFA61A-E5B5-43D1-8350-7BB4520F6F5C}" type="presParOf" srcId="{94265F5C-47C8-4D05-B397-420BA97506B2}" destId="{4D41EE30-8596-45E3-8FC2-F766459EF5D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C87C3-1D61-481A-886F-D868B6168D03}">
      <dsp:nvSpPr>
        <dsp:cNvPr id="0" name=""/>
        <dsp:cNvSpPr/>
      </dsp:nvSpPr>
      <dsp:spPr>
        <a:xfrm>
          <a:off x="2737908" y="708902"/>
          <a:ext cx="1363070" cy="324348"/>
        </a:xfrm>
        <a:custGeom>
          <a:avLst/>
          <a:gdLst/>
          <a:ahLst/>
          <a:cxnLst/>
          <a:rect l="0" t="0" r="0" b="0"/>
          <a:pathLst>
            <a:path>
              <a:moveTo>
                <a:pt x="0" y="0"/>
              </a:moveTo>
              <a:lnTo>
                <a:pt x="0" y="221034"/>
              </a:lnTo>
              <a:lnTo>
                <a:pt x="1363070" y="221034"/>
              </a:lnTo>
              <a:lnTo>
                <a:pt x="136307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3FACD-FB27-4209-B431-2C6C5499BC10}">
      <dsp:nvSpPr>
        <dsp:cNvPr id="0" name=""/>
        <dsp:cNvSpPr/>
      </dsp:nvSpPr>
      <dsp:spPr>
        <a:xfrm>
          <a:off x="2692188" y="708902"/>
          <a:ext cx="91440" cy="324348"/>
        </a:xfrm>
        <a:custGeom>
          <a:avLst/>
          <a:gdLst/>
          <a:ahLst/>
          <a:cxnLst/>
          <a:rect l="0" t="0" r="0" b="0"/>
          <a:pathLst>
            <a:path>
              <a:moveTo>
                <a:pt x="45720" y="0"/>
              </a:moveTo>
              <a:lnTo>
                <a:pt x="4572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03993C-89BD-49CE-9036-505EE410C91C}">
      <dsp:nvSpPr>
        <dsp:cNvPr id="0" name=""/>
        <dsp:cNvSpPr/>
      </dsp:nvSpPr>
      <dsp:spPr>
        <a:xfrm>
          <a:off x="2056373" y="3806481"/>
          <a:ext cx="681535" cy="324348"/>
        </a:xfrm>
        <a:custGeom>
          <a:avLst/>
          <a:gdLst/>
          <a:ahLst/>
          <a:cxnLst/>
          <a:rect l="0" t="0" r="0" b="0"/>
          <a:pathLst>
            <a:path>
              <a:moveTo>
                <a:pt x="0" y="0"/>
              </a:moveTo>
              <a:lnTo>
                <a:pt x="0" y="221034"/>
              </a:lnTo>
              <a:lnTo>
                <a:pt x="681535" y="221034"/>
              </a:lnTo>
              <a:lnTo>
                <a:pt x="681535"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D7CD-CF14-4000-8398-ECB72DE05E0C}">
      <dsp:nvSpPr>
        <dsp:cNvPr id="0" name=""/>
        <dsp:cNvSpPr/>
      </dsp:nvSpPr>
      <dsp:spPr>
        <a:xfrm>
          <a:off x="1374838" y="3806481"/>
          <a:ext cx="681535" cy="324348"/>
        </a:xfrm>
        <a:custGeom>
          <a:avLst/>
          <a:gdLst/>
          <a:ahLst/>
          <a:cxnLst/>
          <a:rect l="0" t="0" r="0" b="0"/>
          <a:pathLst>
            <a:path>
              <a:moveTo>
                <a:pt x="681535" y="0"/>
              </a:moveTo>
              <a:lnTo>
                <a:pt x="681535" y="221034"/>
              </a:lnTo>
              <a:lnTo>
                <a:pt x="0" y="221034"/>
              </a:lnTo>
              <a:lnTo>
                <a:pt x="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06C10-CBDE-4B4B-B535-2A76D7790AD7}">
      <dsp:nvSpPr>
        <dsp:cNvPr id="0" name=""/>
        <dsp:cNvSpPr/>
      </dsp:nvSpPr>
      <dsp:spPr>
        <a:xfrm>
          <a:off x="2010653" y="2773955"/>
          <a:ext cx="91440" cy="324348"/>
        </a:xfrm>
        <a:custGeom>
          <a:avLst/>
          <a:gdLst/>
          <a:ahLst/>
          <a:cxnLst/>
          <a:rect l="0" t="0" r="0" b="0"/>
          <a:pathLst>
            <a:path>
              <a:moveTo>
                <a:pt x="45720" y="0"/>
              </a:moveTo>
              <a:lnTo>
                <a:pt x="4572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03116-B843-4660-ADD3-C5A5493D4930}">
      <dsp:nvSpPr>
        <dsp:cNvPr id="0" name=""/>
        <dsp:cNvSpPr/>
      </dsp:nvSpPr>
      <dsp:spPr>
        <a:xfrm>
          <a:off x="1374838" y="1741429"/>
          <a:ext cx="681535" cy="324348"/>
        </a:xfrm>
        <a:custGeom>
          <a:avLst/>
          <a:gdLst/>
          <a:ahLst/>
          <a:cxnLst/>
          <a:rect l="0" t="0" r="0" b="0"/>
          <a:pathLst>
            <a:path>
              <a:moveTo>
                <a:pt x="0" y="0"/>
              </a:moveTo>
              <a:lnTo>
                <a:pt x="0" y="221034"/>
              </a:lnTo>
              <a:lnTo>
                <a:pt x="681535" y="221034"/>
              </a:lnTo>
              <a:lnTo>
                <a:pt x="681535"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5A1700-863C-4A3E-B343-BDB9F4DB08A5}">
      <dsp:nvSpPr>
        <dsp:cNvPr id="0" name=""/>
        <dsp:cNvSpPr/>
      </dsp:nvSpPr>
      <dsp:spPr>
        <a:xfrm>
          <a:off x="693302" y="1741429"/>
          <a:ext cx="681535" cy="324348"/>
        </a:xfrm>
        <a:custGeom>
          <a:avLst/>
          <a:gdLst/>
          <a:ahLst/>
          <a:cxnLst/>
          <a:rect l="0" t="0" r="0" b="0"/>
          <a:pathLst>
            <a:path>
              <a:moveTo>
                <a:pt x="681535" y="0"/>
              </a:moveTo>
              <a:lnTo>
                <a:pt x="681535" y="221034"/>
              </a:lnTo>
              <a:lnTo>
                <a:pt x="0" y="221034"/>
              </a:lnTo>
              <a:lnTo>
                <a:pt x="0" y="324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412D3-3AE6-416A-BA11-CDB4BB79F901}">
      <dsp:nvSpPr>
        <dsp:cNvPr id="0" name=""/>
        <dsp:cNvSpPr/>
      </dsp:nvSpPr>
      <dsp:spPr>
        <a:xfrm>
          <a:off x="1374838" y="708902"/>
          <a:ext cx="1363070" cy="324348"/>
        </a:xfrm>
        <a:custGeom>
          <a:avLst/>
          <a:gdLst/>
          <a:ahLst/>
          <a:cxnLst/>
          <a:rect l="0" t="0" r="0" b="0"/>
          <a:pathLst>
            <a:path>
              <a:moveTo>
                <a:pt x="1363070" y="0"/>
              </a:moveTo>
              <a:lnTo>
                <a:pt x="1363070" y="221034"/>
              </a:lnTo>
              <a:lnTo>
                <a:pt x="0" y="221034"/>
              </a:lnTo>
              <a:lnTo>
                <a:pt x="0" y="324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52706E-35D4-41EB-9A39-E81DDF1E070B}">
      <dsp:nvSpPr>
        <dsp:cNvPr id="0" name=""/>
        <dsp:cNvSpPr/>
      </dsp:nvSpPr>
      <dsp:spPr>
        <a:xfrm>
          <a:off x="2180289" y="725"/>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8DDCD-41EE-4063-8E9E-A23C94024CFD}">
      <dsp:nvSpPr>
        <dsp:cNvPr id="0" name=""/>
        <dsp:cNvSpPr/>
      </dsp:nvSpPr>
      <dsp:spPr>
        <a:xfrm>
          <a:off x="2304204" y="118445"/>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WebPart</a:t>
          </a:r>
          <a:endParaRPr lang="nl-NL" sz="1200" kern="1200" dirty="0"/>
        </a:p>
      </dsp:txBody>
      <dsp:txXfrm>
        <a:off x="2324946" y="139187"/>
        <a:ext cx="1073755" cy="666693"/>
      </dsp:txXfrm>
    </dsp:sp>
    <dsp:sp modelId="{33AD8F83-DDC7-4BE6-A38F-B6808FBEFE46}">
      <dsp:nvSpPr>
        <dsp:cNvPr id="0" name=""/>
        <dsp:cNvSpPr/>
      </dsp:nvSpPr>
      <dsp:spPr>
        <a:xfrm>
          <a:off x="817218"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CE375-46DC-46EC-B782-7075A4E7C445}">
      <dsp:nvSpPr>
        <dsp:cNvPr id="0" name=""/>
        <dsp:cNvSpPr/>
      </dsp:nvSpPr>
      <dsp:spPr>
        <a:xfrm>
          <a:off x="941133"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BaseXsltData</a:t>
          </a:r>
          <a:r>
            <a:rPr lang="en-US" sz="1200" kern="1200" dirty="0" smtClean="0"/>
            <a:t/>
          </a:r>
          <a:br>
            <a:rPr lang="en-US" sz="1200" kern="1200" dirty="0" smtClean="0"/>
          </a:br>
          <a:r>
            <a:rPr lang="en-US" sz="1200" kern="1200" dirty="0" err="1" smtClean="0"/>
            <a:t>WebPart</a:t>
          </a:r>
          <a:endParaRPr lang="nl-NL" sz="1200" kern="1200" dirty="0"/>
        </a:p>
      </dsp:txBody>
      <dsp:txXfrm>
        <a:off x="961875" y="1171713"/>
        <a:ext cx="1073755" cy="666693"/>
      </dsp:txXfrm>
    </dsp:sp>
    <dsp:sp modelId="{32D61692-9810-4465-B26E-9118CFAE0209}">
      <dsp:nvSpPr>
        <dsp:cNvPr id="0" name=""/>
        <dsp:cNvSpPr/>
      </dsp:nvSpPr>
      <dsp:spPr>
        <a:xfrm>
          <a:off x="135682" y="2065777"/>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373C1-3D70-4A4F-81D4-7048DEA977D2}">
      <dsp:nvSpPr>
        <dsp:cNvPr id="0" name=""/>
        <dsp:cNvSpPr/>
      </dsp:nvSpPr>
      <dsp:spPr>
        <a:xfrm>
          <a:off x="259598" y="2183497"/>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DataView</a:t>
          </a:r>
          <a:r>
            <a:rPr lang="en-US" sz="1200" kern="1200" dirty="0" smtClean="0"/>
            <a:t/>
          </a:r>
          <a:br>
            <a:rPr lang="en-US" sz="1200" kern="1200" dirty="0" smtClean="0"/>
          </a:br>
          <a:r>
            <a:rPr lang="en-US" sz="1200" kern="1200" dirty="0" err="1" smtClean="0"/>
            <a:t>WebPart</a:t>
          </a:r>
          <a:r>
            <a:rPr lang="en-US" sz="1200" kern="1200" dirty="0" smtClean="0"/>
            <a:t> (V2)</a:t>
          </a:r>
          <a:endParaRPr lang="nl-NL" sz="1200" kern="1200" dirty="0"/>
        </a:p>
      </dsp:txBody>
      <dsp:txXfrm>
        <a:off x="280340" y="2204239"/>
        <a:ext cx="1073755" cy="666693"/>
      </dsp:txXfrm>
    </dsp:sp>
    <dsp:sp modelId="{78E315CF-F8FD-448D-B1CF-07891D598DE5}">
      <dsp:nvSpPr>
        <dsp:cNvPr id="0" name=""/>
        <dsp:cNvSpPr/>
      </dsp:nvSpPr>
      <dsp:spPr>
        <a:xfrm>
          <a:off x="1498753" y="2065777"/>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6856A-A1D2-400B-8129-2690267E04BD}">
      <dsp:nvSpPr>
        <dsp:cNvPr id="0" name=""/>
        <dsp:cNvSpPr/>
      </dsp:nvSpPr>
      <dsp:spPr>
        <a:xfrm>
          <a:off x="1622669" y="2183497"/>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DataForm</a:t>
          </a:r>
          <a:r>
            <a:rPr lang="en-US" sz="1200" kern="1200" dirty="0" smtClean="0"/>
            <a:t/>
          </a:r>
          <a:br>
            <a:rPr lang="en-US" sz="1200" kern="1200" dirty="0" smtClean="0"/>
          </a:br>
          <a:r>
            <a:rPr lang="en-US" sz="1200" kern="1200" dirty="0" err="1" smtClean="0"/>
            <a:t>WebPart</a:t>
          </a:r>
          <a:r>
            <a:rPr lang="en-US" sz="1200" kern="1200" dirty="0" smtClean="0"/>
            <a:t> (V3)</a:t>
          </a:r>
          <a:endParaRPr lang="nl-NL" sz="1200" kern="1200" dirty="0"/>
        </a:p>
      </dsp:txBody>
      <dsp:txXfrm>
        <a:off x="1643411" y="2204239"/>
        <a:ext cx="1073755" cy="666693"/>
      </dsp:txXfrm>
    </dsp:sp>
    <dsp:sp modelId="{62299D97-A870-4E86-AE3C-2BF6B2EB4BBE}">
      <dsp:nvSpPr>
        <dsp:cNvPr id="0" name=""/>
        <dsp:cNvSpPr/>
      </dsp:nvSpPr>
      <dsp:spPr>
        <a:xfrm>
          <a:off x="1498753" y="3098304"/>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78BC0-59DD-4E4A-AA7D-EBADB23F7C6F}">
      <dsp:nvSpPr>
        <dsp:cNvPr id="0" name=""/>
        <dsp:cNvSpPr/>
      </dsp:nvSpPr>
      <dsp:spPr>
        <a:xfrm>
          <a:off x="1622669" y="3216023"/>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BaseXsltList</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1643411" y="3236765"/>
        <a:ext cx="1073755" cy="666693"/>
      </dsp:txXfrm>
    </dsp:sp>
    <dsp:sp modelId="{B24110DD-9A97-479F-884D-B9F9BFFE50DF}">
      <dsp:nvSpPr>
        <dsp:cNvPr id="0" name=""/>
        <dsp:cNvSpPr/>
      </dsp:nvSpPr>
      <dsp:spPr>
        <a:xfrm>
          <a:off x="817218" y="4130830"/>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DAAA4-52C5-42D8-98ED-329958407AB9}">
      <dsp:nvSpPr>
        <dsp:cNvPr id="0" name=""/>
        <dsp:cNvSpPr/>
      </dsp:nvSpPr>
      <dsp:spPr>
        <a:xfrm>
          <a:off x="941133" y="4248550"/>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XsltListForm</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961875" y="4269292"/>
        <a:ext cx="1073755" cy="666693"/>
      </dsp:txXfrm>
    </dsp:sp>
    <dsp:sp modelId="{B3D6BEFD-B05A-4421-B706-BAB94722697D}">
      <dsp:nvSpPr>
        <dsp:cNvPr id="0" name=""/>
        <dsp:cNvSpPr/>
      </dsp:nvSpPr>
      <dsp:spPr>
        <a:xfrm>
          <a:off x="2180289" y="4130830"/>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029D7-7666-4EDD-B173-B1A34B6BA6D8}">
      <dsp:nvSpPr>
        <dsp:cNvPr id="0" name=""/>
        <dsp:cNvSpPr/>
      </dsp:nvSpPr>
      <dsp:spPr>
        <a:xfrm>
          <a:off x="2304204" y="4248550"/>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XsltListView</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2324946" y="4269292"/>
        <a:ext cx="1073755" cy="666693"/>
      </dsp:txXfrm>
    </dsp:sp>
    <dsp:sp modelId="{EB185E2A-7105-4A78-95F4-C8980ED0CE36}">
      <dsp:nvSpPr>
        <dsp:cNvPr id="0" name=""/>
        <dsp:cNvSpPr/>
      </dsp:nvSpPr>
      <dsp:spPr>
        <a:xfrm>
          <a:off x="2180289"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7BBF3-3C58-4F3E-8AE2-52D5DAD8BD3B}">
      <dsp:nvSpPr>
        <dsp:cNvPr id="0" name=""/>
        <dsp:cNvSpPr/>
      </dsp:nvSpPr>
      <dsp:spPr>
        <a:xfrm>
          <a:off x="2304204"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ListForm</a:t>
          </a:r>
          <a:r>
            <a:rPr lang="en-US" sz="1200" kern="1200" dirty="0" smtClean="0"/>
            <a:t/>
          </a:r>
          <a:br>
            <a:rPr lang="en-US" sz="1200" kern="1200" dirty="0" smtClean="0"/>
          </a:br>
          <a:r>
            <a:rPr lang="en-US" sz="1200" kern="1200" dirty="0" err="1" smtClean="0"/>
            <a:t>WebPart</a:t>
          </a:r>
          <a:endParaRPr lang="nl-NL" sz="1200" kern="1200" dirty="0"/>
        </a:p>
      </dsp:txBody>
      <dsp:txXfrm>
        <a:off x="2324946" y="1171713"/>
        <a:ext cx="1073755" cy="666693"/>
      </dsp:txXfrm>
    </dsp:sp>
    <dsp:sp modelId="{2757BE65-834C-4F9E-BD1C-D2BF38C97465}">
      <dsp:nvSpPr>
        <dsp:cNvPr id="0" name=""/>
        <dsp:cNvSpPr/>
      </dsp:nvSpPr>
      <dsp:spPr>
        <a:xfrm>
          <a:off x="3543359" y="1033251"/>
          <a:ext cx="1115239" cy="7081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48106-D6BC-45CE-83D7-A1D83EE21F5A}">
      <dsp:nvSpPr>
        <dsp:cNvPr id="0" name=""/>
        <dsp:cNvSpPr/>
      </dsp:nvSpPr>
      <dsp:spPr>
        <a:xfrm>
          <a:off x="3667275" y="1150971"/>
          <a:ext cx="1115239" cy="7081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ListView</a:t>
          </a:r>
          <a:r>
            <a:rPr lang="en-US" sz="1200" kern="1200" dirty="0" smtClean="0"/>
            <a:t/>
          </a:r>
          <a:br>
            <a:rPr lang="en-US" sz="1200" kern="1200" dirty="0" smtClean="0"/>
          </a:br>
          <a:r>
            <a:rPr lang="en-US" sz="1200" kern="1200" dirty="0" err="1" smtClean="0"/>
            <a:t>WebPart</a:t>
          </a:r>
          <a:endParaRPr lang="nl-NL" sz="1200" kern="1200" dirty="0"/>
        </a:p>
      </dsp:txBody>
      <dsp:txXfrm>
        <a:off x="3688017" y="1171713"/>
        <a:ext cx="1073755" cy="666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08 - Working with XSLT in SharePoint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09-</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08 - Working with XSLT in SharePoint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09-</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takes the practical approach of teaching you what you need to know about XSLT to become proficient with using this technology in a SharePoint 2010 environment. The lecture begins by explaining the basic concepts and syntax required to write and test simple XSL transforms. Next, you will learn about the various places XSLT can be used in SharePoint 2010 and you will discover how to customize the XSLT code used behind the XML Viewer Web Part and the Core Search Results Web Part. The lecture ends with a demonstration of leveraging the productivity of the XSLT List View Web Part together with the visual XSLT designers provided by SharePoint Designer 2010.</a:t>
            </a:r>
            <a:endParaRPr lang="en-US" dirty="0"/>
          </a:p>
        </p:txBody>
      </p:sp>
      <p:sp>
        <p:nvSpPr>
          <p:cNvPr id="4" name="Header Placeholder 3"/>
          <p:cNvSpPr>
            <a:spLocks noGrp="1"/>
          </p:cNvSpPr>
          <p:nvPr>
            <p:ph type="hdr" sz="quarter" idx="10"/>
          </p:nvPr>
        </p:nvSpPr>
        <p:spPr/>
        <p:txBody>
          <a:bodyPr/>
          <a:lstStyle/>
          <a:p>
            <a:r>
              <a:rPr lang="en-US" smtClean="0"/>
              <a:t>08 - Working with XSLT in SharePoint 2010</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 Data View Web Part has been </a:t>
            </a:r>
            <a:r>
              <a:rPr lang="en-US" baseline="0" dirty="0" smtClean="0"/>
              <a:t>pretty unknown to many through the years. However, it has been around since the FrontPage 2003 days. This Web Part uses XML and XSLT (extensible language transformation) to fetch and then display custom formatted data from a variety of sources (lists, libraries, databases, Web services and more).</a:t>
            </a:r>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10</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Form Web Part is sometimes</a:t>
            </a:r>
            <a:r>
              <a:rPr lang="en-US" baseline="0" dirty="0" smtClean="0"/>
              <a:t> refer to as the ‘Swiss Army Knife’ of Web Parts. It is very versatile and extremely powerful. Building on the functionality that shipped with FrontPage 2003, this Web Part lets you write data back to the data source.</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11</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12</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has two types of viewing demands. Viewing interactive forms for editing list items, and viewing lists of items. For each of these demands there have been a variety of technologies that have seen the light of day. SharePoint 2003 introduced basic interaction through the List Form, List View and Data View. SharePoint 2007 came with the Data Form Web Part (commonly referred to as Data-View). </a:t>
            </a:r>
          </a:p>
          <a:p>
            <a:endParaRPr lang="en-US" baseline="0" dirty="0" smtClean="0"/>
          </a:p>
          <a:p>
            <a:r>
              <a:rPr lang="en-US" baseline="0" dirty="0" smtClean="0"/>
              <a:t>The new view technology to discuss is the XSLT List View Web Part. It provides benefits across the board. By making use and building upon the rich features of the Data-View but making it more generic, SharePoint 2010 has a higher ability for re-use and lowers the bar for custom development. </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13</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 List View Web Part </a:t>
            </a:r>
            <a:r>
              <a:rPr lang="en-US" baseline="0" dirty="0" smtClean="0"/>
              <a:t>generally takes the same approach as a normal data view. However, since the XSLT is now schema-agnostic, you need to pass in the schema as a separate parameter and no longer pass this information as content of the view. </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14</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discusses some of the differences between</a:t>
            </a:r>
            <a:r>
              <a:rPr lang="en-US" baseline="0" dirty="0" smtClean="0"/>
              <a:t> the prevailing view technologies in SharePoint. Especially the difference in technology used to render content (CAML / ASP.NET or XSLT) is a big difference between these Web Parts. </a:t>
            </a:r>
            <a:endParaRPr lang="nl-NL"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15</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XSLT</a:t>
            </a:r>
            <a:r>
              <a:rPr lang="en-US" baseline="0" dirty="0" smtClean="0"/>
              <a:t> List View and Data View are pretty similar in nature. Both of them make use XML when retrieving and storing data from a resource. List view Web Parts are prevalent all through SharePoint already. The view pages of all lists and libraries contain list view Web Parts which can be easily customized using the SPD UI.</a:t>
            </a:r>
          </a:p>
          <a:p>
            <a:endParaRPr lang="en-US" baseline="0" dirty="0" smtClean="0"/>
          </a:p>
          <a:p>
            <a:r>
              <a:rPr lang="en-US" baseline="0" dirty="0" smtClean="0"/>
              <a:t>The major difference between the two Web Parts is the ability to get to data:</a:t>
            </a:r>
          </a:p>
          <a:p>
            <a:pPr marL="628650" lvl="1" indent="-171450">
              <a:buFont typeface="Arial" pitchFamily="34" charset="0"/>
              <a:buChar char="•"/>
            </a:pPr>
            <a:r>
              <a:rPr lang="en-US" b="1" baseline="0" dirty="0" smtClean="0"/>
              <a:t>List Web Parts </a:t>
            </a:r>
            <a:r>
              <a:rPr lang="en-US" baseline="0" dirty="0" smtClean="0"/>
              <a:t>are scoped only to access data from lists and libraries. </a:t>
            </a:r>
          </a:p>
          <a:p>
            <a:pPr marL="628650" lvl="1" indent="-171450">
              <a:buFont typeface="Arial" pitchFamily="34" charset="0"/>
              <a:buChar char="•"/>
            </a:pPr>
            <a:r>
              <a:rPr lang="en-US" b="1" baseline="0" dirty="0" smtClean="0"/>
              <a:t>Data View Web Parts </a:t>
            </a:r>
            <a:r>
              <a:rPr lang="en-US" baseline="0" dirty="0" smtClean="0"/>
              <a:t>can access data from lists, libraries and external sources (databases, Web services, XML files).</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16</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XSLT</a:t>
            </a:r>
            <a:r>
              <a:rPr lang="en-US" baseline="0" dirty="0" smtClean="0"/>
              <a:t> List View and Data View Web Parts provide the facility to manipulate each data point at a very granular level (the customization that’s performed is only for the display of the data and does not affect the original data source). Each form field can be formatted to many other data types (text, number, currency </a:t>
            </a:r>
            <a:r>
              <a:rPr lang="en-US" baseline="0" dirty="0" err="1" smtClean="0"/>
              <a:t>etc</a:t>
            </a:r>
            <a:r>
              <a:rPr lang="en-US" baseline="0" dirty="0" smtClean="0"/>
              <a:t>).</a:t>
            </a:r>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17</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focus is</a:t>
            </a:r>
            <a:r>
              <a:rPr lang="en-US" baseline="0" dirty="0" smtClean="0"/>
              <a:t> on a List View Web Part, the ribbon shows the actions you can perform on it. </a:t>
            </a:r>
          </a:p>
          <a:p>
            <a:endParaRPr lang="en-US" baseline="0" dirty="0" smtClean="0"/>
          </a:p>
          <a:p>
            <a:r>
              <a:rPr lang="en-US" baseline="0" dirty="0" smtClean="0"/>
              <a:t>There are 4 tabs that appear within List View Tools:</a:t>
            </a:r>
          </a:p>
          <a:p>
            <a:pPr marL="628650" lvl="1" indent="-171450">
              <a:buFont typeface="Arial" pitchFamily="34" charset="0"/>
              <a:buChar char="•"/>
            </a:pPr>
            <a:r>
              <a:rPr lang="en-US" b="1" baseline="0" dirty="0" smtClean="0"/>
              <a:t>Options</a:t>
            </a:r>
            <a:r>
              <a:rPr lang="en-US" b="0" baseline="0" dirty="0" smtClean="0"/>
              <a:t>:</a:t>
            </a:r>
            <a:r>
              <a:rPr lang="en-US" baseline="0" dirty="0" smtClean="0"/>
              <a:t> Data manipulation such as adding/removing columns, pagination and conditional formatting are available here.</a:t>
            </a:r>
          </a:p>
          <a:p>
            <a:pPr marL="628650" lvl="1" indent="-171450">
              <a:buFont typeface="Arial" pitchFamily="34" charset="0"/>
              <a:buChar char="•"/>
            </a:pPr>
            <a:r>
              <a:rPr lang="en-US" b="1" baseline="0" dirty="0" smtClean="0"/>
              <a:t>Design</a:t>
            </a:r>
            <a:r>
              <a:rPr lang="en-US" b="0" baseline="0" dirty="0" smtClean="0"/>
              <a:t>: The style and design of the Web Part can be changed using this tab.</a:t>
            </a:r>
          </a:p>
          <a:p>
            <a:pPr marL="628650" lvl="1" indent="-171450">
              <a:buFont typeface="Arial" pitchFamily="34" charset="0"/>
              <a:buChar char="•"/>
            </a:pPr>
            <a:r>
              <a:rPr lang="en-US" b="1" baseline="0" dirty="0" smtClean="0"/>
              <a:t>Web Part</a:t>
            </a:r>
            <a:r>
              <a:rPr lang="en-US" b="0" baseline="0" dirty="0" smtClean="0"/>
              <a:t>: General Web Part properties.</a:t>
            </a:r>
            <a:endParaRPr lang="en-US" b="0" baseline="0" dirty="0"/>
          </a:p>
          <a:p>
            <a:pPr marL="628650" lvl="1" indent="-171450">
              <a:buFont typeface="Arial" pitchFamily="34" charset="0"/>
              <a:buChar char="•"/>
            </a:pPr>
            <a:r>
              <a:rPr lang="en-US" b="1" baseline="0" dirty="0" smtClean="0"/>
              <a:t>Table</a:t>
            </a:r>
            <a:r>
              <a:rPr lang="en-US" b="0" baseline="0" dirty="0" smtClean="0"/>
              <a:t>: Since the XSLT List View Web Part is deployed using a table, the table manipulation options are available here.</a:t>
            </a:r>
            <a:endParaRPr lang="en-US" b="1" baseline="0" dirty="0" smtClean="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18</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Conditional</a:t>
            </a:r>
            <a:r>
              <a:rPr lang="en-US" baseline="0" dirty="0" smtClean="0"/>
              <a:t> formatting is used to format data based on a condition criteria. It can be used to change the style of cells, rows or the entire column. In addition to changing display styles, conditional formatting rules can be used to display or hide data as well.</a:t>
            </a:r>
          </a:p>
          <a:p>
            <a:endParaRPr lang="en-US" baseline="0" dirty="0" smtClean="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19</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Working with XSLT in SharePoint 2010</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Under the covers, the rules for conditional formatting and general data manipulation are created using XML Path Language (</a:t>
            </a:r>
            <a:r>
              <a:rPr lang="en-US" baseline="0" dirty="0" err="1" smtClean="0"/>
              <a:t>XPath</a:t>
            </a:r>
            <a:r>
              <a:rPr lang="en-US" baseline="0" dirty="0" smtClean="0"/>
              <a:t>). </a:t>
            </a:r>
            <a:r>
              <a:rPr lang="en-US" baseline="0" dirty="0" err="1" smtClean="0"/>
              <a:t>XPath</a:t>
            </a:r>
            <a:r>
              <a:rPr lang="en-US" baseline="0" dirty="0" smtClean="0"/>
              <a:t> is a language used for locating and processing information within XML.</a:t>
            </a:r>
          </a:p>
          <a:p>
            <a:endParaRPr lang="en-US" baseline="0" dirty="0" smtClean="0"/>
          </a:p>
          <a:p>
            <a:r>
              <a:rPr lang="en-US" baseline="0" dirty="0" smtClean="0"/>
              <a:t>The XPath editor ships with SharePoint Designer. Alongside the XML data that your query returns, you also have access to many functions to manipulate XML data at a very granular level.</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20</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Connecting to external</a:t>
            </a:r>
            <a:r>
              <a:rPr lang="en-US" baseline="0" dirty="0" smtClean="0"/>
              <a:t> sources of data is easy using SharePoint Designer. SPD provides wizards to connect to all sorts of data within and outside of your organization. While making the connection, you can also provide login credentials for the source. </a:t>
            </a:r>
          </a:p>
          <a:p>
            <a:endParaRPr lang="en-US" baseline="0" dirty="0" smtClean="0"/>
          </a:p>
          <a:p>
            <a:r>
              <a:rPr lang="en-US" baseline="0" dirty="0" smtClean="0"/>
              <a:t>In addition to connecting to individual data sources, you can also link data sources together using fields that contain similar data.</a:t>
            </a:r>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21</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22</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Working with XSLT in SharePoint 2010</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10"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3</a:t>
            </a:fld>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10"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4</a:t>
            </a:fld>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5</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Working with XSLT in SharePoint 2010</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7</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08 - Working with XSLT in SharePoint 2010</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8</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Working with XSLT in SharePoint 2010</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dirty="0" smtClean="0"/>
              <a:t>08-</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XSLT </a:t>
            </a:r>
            <a:r>
              <a:rPr lang="en-US" dirty="0" smtClean="0"/>
              <a:t/>
            </a:r>
            <a:br>
              <a:rPr lang="en-US" dirty="0" smtClean="0"/>
            </a:br>
            <a:r>
              <a:rPr lang="en-US" dirty="0" smtClean="0"/>
              <a:t>in </a:t>
            </a:r>
            <a:r>
              <a:rPr lang="en-US" dirty="0"/>
              <a:t>SharePoint 2010</a:t>
            </a:r>
          </a:p>
        </p:txBody>
      </p:sp>
      <p:sp>
        <p:nvSpPr>
          <p:cNvPr id="3" name="Subtitle 2"/>
          <p:cNvSpPr>
            <a:spLocks noGrp="1"/>
          </p:cNvSpPr>
          <p:nvPr>
            <p:ph type="subTitle" idx="1"/>
          </p:nvPr>
        </p:nvSpPr>
        <p:spPr/>
        <p:txBody>
          <a:bodyPr/>
          <a:lstStyle/>
          <a:p>
            <a:r>
              <a:rPr lang="en-US" dirty="0" smtClean="0"/>
              <a:t>formatting HTML using XSLT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 of XSLT Data View Web Part</a:t>
            </a:r>
            <a:endParaRPr lang="en-US" dirty="0"/>
          </a:p>
        </p:txBody>
      </p:sp>
      <p:sp>
        <p:nvSpPr>
          <p:cNvPr id="4" name="Content Placeholder 2"/>
          <p:cNvSpPr>
            <a:spLocks noGrp="1"/>
          </p:cNvSpPr>
          <p:nvPr>
            <p:ph idx="1"/>
          </p:nvPr>
        </p:nvSpPr>
        <p:spPr/>
        <p:txBody>
          <a:bodyPr/>
          <a:lstStyle/>
          <a:p>
            <a:r>
              <a:rPr lang="en-US" dirty="0" smtClean="0"/>
              <a:t>XSLT Data View Web Part lets you get to your data from a variety of places</a:t>
            </a:r>
          </a:p>
          <a:p>
            <a:r>
              <a:rPr lang="en-US" dirty="0" smtClean="0"/>
              <a:t>Has been available since the release of FrontPage 2003 with read-only capability</a:t>
            </a:r>
            <a:endParaRPr lang="en-US" dirty="0"/>
          </a:p>
        </p:txBody>
      </p:sp>
      <p:pic>
        <p:nvPicPr>
          <p:cNvPr id="26625" name="Picture 1"/>
          <p:cNvPicPr>
            <a:picLocks noChangeAspect="1" noChangeArrowheads="1"/>
          </p:cNvPicPr>
          <p:nvPr/>
        </p:nvPicPr>
        <p:blipFill>
          <a:blip r:embed="rId3" cstate="print"/>
          <a:srcRect/>
          <a:stretch>
            <a:fillRect/>
          </a:stretch>
        </p:blipFill>
        <p:spPr bwMode="auto">
          <a:xfrm>
            <a:off x="1524000" y="3505200"/>
            <a:ext cx="5715000" cy="3124200"/>
          </a:xfrm>
          <a:prstGeom prst="rect">
            <a:avLst/>
          </a:prstGeom>
          <a:noFill/>
          <a:ln w="9525">
            <a:noFill/>
            <a:miter lim="800000"/>
            <a:headEnd/>
            <a:tailEnd/>
          </a:ln>
        </p:spPr>
      </p:pic>
    </p:spTree>
    <p:extLst>
      <p:ext uri="{BB962C8B-B14F-4D97-AF65-F5344CB8AC3E}">
        <p14:creationId xmlns:p14="http://schemas.microsoft.com/office/powerpoint/2010/main" val="3757386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Data Form Web Part Introduced in SharePoint Designer 2007</a:t>
            </a:r>
            <a:endParaRPr lang="en-US" dirty="0"/>
          </a:p>
        </p:txBody>
      </p:sp>
      <p:sp>
        <p:nvSpPr>
          <p:cNvPr id="5" name="Content Placeholder 2"/>
          <p:cNvSpPr>
            <a:spLocks noGrp="1"/>
          </p:cNvSpPr>
          <p:nvPr>
            <p:ph idx="1"/>
          </p:nvPr>
        </p:nvSpPr>
        <p:spPr/>
        <p:txBody>
          <a:bodyPr/>
          <a:lstStyle/>
          <a:p>
            <a:r>
              <a:rPr lang="en-US" dirty="0" smtClean="0"/>
              <a:t>XSLT Data </a:t>
            </a:r>
            <a:r>
              <a:rPr lang="en-US" i="1" dirty="0" smtClean="0"/>
              <a:t>Form</a:t>
            </a:r>
            <a:r>
              <a:rPr lang="en-US" dirty="0" smtClean="0"/>
              <a:t> Web Part is the evolution of XSLT Data </a:t>
            </a:r>
            <a:r>
              <a:rPr lang="en-US" i="1" dirty="0" smtClean="0"/>
              <a:t>View</a:t>
            </a:r>
            <a:r>
              <a:rPr lang="en-US" dirty="0" smtClean="0"/>
              <a:t> Web Part</a:t>
            </a:r>
          </a:p>
          <a:p>
            <a:r>
              <a:rPr lang="en-US" dirty="0" smtClean="0"/>
              <a:t>Lets you read &amp; write data back to data sources</a:t>
            </a:r>
            <a:endParaRPr lang="en-US" dirty="0"/>
          </a:p>
        </p:txBody>
      </p:sp>
      <p:pic>
        <p:nvPicPr>
          <p:cNvPr id="27650" name="Picture 2" descr="Microsoft Office SharePoint Designer (c) Microsoft"/>
          <p:cNvPicPr>
            <a:picLocks noChangeAspect="1" noChangeArrowheads="1"/>
          </p:cNvPicPr>
          <p:nvPr/>
        </p:nvPicPr>
        <p:blipFill>
          <a:blip r:embed="rId3" cstate="print"/>
          <a:srcRect/>
          <a:stretch>
            <a:fillRect/>
          </a:stretch>
        </p:blipFill>
        <p:spPr bwMode="auto">
          <a:xfrm>
            <a:off x="6629400" y="2971800"/>
            <a:ext cx="2362200" cy="2735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652" name="Picture 4" descr="A Data View retrieves data from a data source and displays that data by using XSLT"/>
          <p:cNvPicPr>
            <a:picLocks noChangeAspect="1" noChangeArrowheads="1"/>
          </p:cNvPicPr>
          <p:nvPr/>
        </p:nvPicPr>
        <p:blipFill>
          <a:blip r:embed="rId4" cstate="print"/>
          <a:srcRect/>
          <a:stretch>
            <a:fillRect/>
          </a:stretch>
        </p:blipFill>
        <p:spPr bwMode="auto">
          <a:xfrm>
            <a:off x="685800" y="3200400"/>
            <a:ext cx="5447487" cy="3200400"/>
          </a:xfrm>
          <a:prstGeom prst="rect">
            <a:avLst/>
          </a:prstGeom>
          <a:noFill/>
        </p:spPr>
      </p:pic>
    </p:spTree>
    <p:extLst>
      <p:ext uri="{BB962C8B-B14F-4D97-AF65-F5344CB8AC3E}">
        <p14:creationId xmlns:p14="http://schemas.microsoft.com/office/powerpoint/2010/main" val="26051368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XSLT Data View and Data Form Web Parts</a:t>
            </a:r>
          </a:p>
          <a:p>
            <a:pPr>
              <a:buFont typeface="Wingdings" pitchFamily="2" charset="2"/>
              <a:buChar char="Ø"/>
            </a:pPr>
            <a:r>
              <a:rPr lang="en-US" dirty="0" smtClean="0"/>
              <a:t>Introducing</a:t>
            </a:r>
          </a:p>
          <a:p>
            <a:r>
              <a:rPr lang="en-US" dirty="0" smtClean="0"/>
              <a:t>XSLT List View vs. Data View Web Parts</a:t>
            </a:r>
          </a:p>
          <a:p>
            <a:r>
              <a:rPr lang="en-US" dirty="0" smtClean="0"/>
              <a:t>Exploring the List View Tools</a:t>
            </a:r>
          </a:p>
          <a:p>
            <a:r>
              <a:rPr lang="en-US" dirty="0" smtClean="0"/>
              <a:t>Working with the </a:t>
            </a:r>
            <a:r>
              <a:rPr lang="en-US" dirty="0" err="1" smtClean="0"/>
              <a:t>XPath</a:t>
            </a:r>
            <a:r>
              <a:rPr lang="en-US" dirty="0" smtClean="0"/>
              <a:t> Editor</a:t>
            </a:r>
          </a:p>
        </p:txBody>
      </p:sp>
    </p:spTree>
    <p:extLst>
      <p:ext uri="{BB962C8B-B14F-4D97-AF65-F5344CB8AC3E}">
        <p14:creationId xmlns:p14="http://schemas.microsoft.com/office/powerpoint/2010/main" val="824143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4225802" y="1603672"/>
          <a:ext cx="4918198" cy="4957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Introducing XSLT List View Web Part</a:t>
            </a:r>
            <a:endParaRPr lang="en-US" dirty="0"/>
          </a:p>
        </p:txBody>
      </p:sp>
      <p:sp>
        <p:nvSpPr>
          <p:cNvPr id="3" name="Content Placeholder 2"/>
          <p:cNvSpPr>
            <a:spLocks noGrp="1"/>
          </p:cNvSpPr>
          <p:nvPr>
            <p:ph idx="1"/>
          </p:nvPr>
        </p:nvSpPr>
        <p:spPr/>
        <p:txBody>
          <a:bodyPr/>
          <a:lstStyle/>
          <a:p>
            <a:r>
              <a:rPr lang="en-US" smtClean="0"/>
              <a:t>Replaces List View Web Part</a:t>
            </a:r>
          </a:p>
          <a:p>
            <a:r>
              <a:rPr lang="en-US" smtClean="0"/>
              <a:t>Web 2.0 View Framework</a:t>
            </a:r>
          </a:p>
          <a:p>
            <a:r>
              <a:rPr lang="en-US" smtClean="0"/>
              <a:t>Schema agnostic</a:t>
            </a:r>
          </a:p>
          <a:p>
            <a:r>
              <a:rPr lang="en-US" smtClean="0"/>
              <a:t>Better User Experience </a:t>
            </a:r>
          </a:p>
          <a:p>
            <a:r>
              <a:rPr lang="en-US" smtClean="0"/>
              <a:t>In-Place Editing</a:t>
            </a:r>
            <a:endParaRPr lang="en-US" dirty="0" smtClean="0"/>
          </a:p>
        </p:txBody>
      </p:sp>
    </p:spTree>
    <p:extLst>
      <p:ext uri="{BB962C8B-B14F-4D97-AF65-F5344CB8AC3E}">
        <p14:creationId xmlns:p14="http://schemas.microsoft.com/office/powerpoint/2010/main" val="6246675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XSLT List View Web Part</a:t>
            </a:r>
            <a:endParaRPr lang="en-US" dirty="0"/>
          </a:p>
        </p:txBody>
      </p:sp>
      <p:sp>
        <p:nvSpPr>
          <p:cNvPr id="4" name="Rectangle 3"/>
          <p:cNvSpPr/>
          <p:nvPr/>
        </p:nvSpPr>
        <p:spPr bwMode="auto">
          <a:xfrm>
            <a:off x="304800" y="15240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Xml Definition</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Rectangle 4"/>
          <p:cNvSpPr/>
          <p:nvPr/>
        </p:nvSpPr>
        <p:spPr bwMode="auto">
          <a:xfrm>
            <a:off x="304800" y="36957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List Name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304800" y="54102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XSL</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4000500" y="1524000"/>
            <a:ext cx="16002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Data Source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9"/>
          <p:cNvGrpSpPr/>
          <p:nvPr/>
        </p:nvGrpSpPr>
        <p:grpSpPr>
          <a:xfrm>
            <a:off x="7086600" y="3280064"/>
            <a:ext cx="1219200" cy="1440873"/>
            <a:chOff x="7086600" y="2819400"/>
            <a:chExt cx="1219200" cy="1440873"/>
          </a:xfrm>
        </p:grpSpPr>
        <p:sp>
          <p:nvSpPr>
            <p:cNvPr id="9" name="Folded Corner 8"/>
            <p:cNvSpPr/>
            <p:nvPr/>
          </p:nvSpPr>
          <p:spPr bwMode="auto">
            <a:xfrm flipV="1">
              <a:off x="7086600" y="2819400"/>
              <a:ext cx="1219200" cy="1440873"/>
            </a:xfrm>
            <a:prstGeom prst="foldedCorner">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184682" y="3309004"/>
              <a:ext cx="1023037"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smtClean="0"/>
                <a:t>HTML</a:t>
              </a:r>
              <a:endParaRPr lang="nl-NL" sz="2400" dirty="0"/>
            </a:p>
          </p:txBody>
        </p:sp>
      </p:grpSp>
      <p:grpSp>
        <p:nvGrpSpPr>
          <p:cNvPr id="12" name="Group 30"/>
          <p:cNvGrpSpPr/>
          <p:nvPr/>
        </p:nvGrpSpPr>
        <p:grpSpPr>
          <a:xfrm>
            <a:off x="3657600" y="2933700"/>
            <a:ext cx="2286000" cy="2133600"/>
            <a:chOff x="3657600" y="3048000"/>
            <a:chExt cx="2286000" cy="2133600"/>
          </a:xfrm>
        </p:grpSpPr>
        <p:sp>
          <p:nvSpPr>
            <p:cNvPr id="7" name="Rectangle 6"/>
            <p:cNvSpPr/>
            <p:nvPr/>
          </p:nvSpPr>
          <p:spPr bwMode="auto">
            <a:xfrm>
              <a:off x="3657600" y="3048000"/>
              <a:ext cx="2286000" cy="2133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t>XSLT List View Web Part</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3924300" y="3962400"/>
              <a:ext cx="17526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XSL Compiled</a:t>
              </a:r>
              <a:br>
                <a:rPr lang="en-US" dirty="0" smtClean="0">
                  <a:solidFill>
                    <a:srgbClr val="FFFFFF"/>
                  </a:solidFill>
                  <a:effectLst>
                    <a:outerShdw blurRad="38100" dist="38100" dir="2700000" algn="tl">
                      <a:srgbClr val="000000">
                        <a:alpha val="43137"/>
                      </a:srgbClr>
                    </a:outerShdw>
                  </a:effectLst>
                  <a:latin typeface="Segoe" pitchFamily="34" charset="0"/>
                </a:rPr>
              </a:br>
              <a:r>
                <a:rPr lang="en-US" dirty="0" smtClean="0">
                  <a:solidFill>
                    <a:srgbClr val="FFFFFF"/>
                  </a:solidFill>
                  <a:effectLst>
                    <a:outerShdw blurRad="38100" dist="38100" dir="2700000" algn="tl">
                      <a:srgbClr val="000000">
                        <a:alpha val="43137"/>
                      </a:srgbClr>
                    </a:outerShdw>
                  </a:effectLst>
                  <a:latin typeface="Segoe" pitchFamily="34" charset="0"/>
                </a:rPr>
                <a:t>Transform</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grpSp>
      <p:cxnSp>
        <p:nvCxnSpPr>
          <p:cNvPr id="13" name="Straight Arrow Connector 12"/>
          <p:cNvCxnSpPr>
            <a:stCxn id="4" idx="3"/>
            <a:endCxn id="8" idx="1"/>
          </p:cNvCxnSpPr>
          <p:nvPr/>
        </p:nvCxnSpPr>
        <p:spPr>
          <a:xfrm>
            <a:off x="1905000" y="1828800"/>
            <a:ext cx="20955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2"/>
          </p:cNvCxnSpPr>
          <p:nvPr/>
        </p:nvCxnSpPr>
        <p:spPr>
          <a:xfrm flipV="1">
            <a:off x="1905000" y="5067300"/>
            <a:ext cx="2895600" cy="647700"/>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rot="5400000">
            <a:off x="4400550" y="2533650"/>
            <a:ext cx="8001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1"/>
          </p:cNvCxnSpPr>
          <p:nvPr/>
        </p:nvCxnSpPr>
        <p:spPr>
          <a:xfrm>
            <a:off x="1905000" y="4000500"/>
            <a:ext cx="1752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1"/>
          </p:cNvCxnSpPr>
          <p:nvPr/>
        </p:nvCxnSpPr>
        <p:spPr>
          <a:xfrm>
            <a:off x="5943600" y="4000500"/>
            <a:ext cx="11430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21725" y="1500250"/>
            <a:ext cx="1509772" cy="369332"/>
          </a:xfrm>
          <a:prstGeom prst="rect">
            <a:avLst/>
          </a:prstGeom>
          <a:noFill/>
        </p:spPr>
        <p:txBody>
          <a:bodyPr wrap="none" rtlCol="0">
            <a:spAutoFit/>
          </a:bodyPr>
          <a:lstStyle/>
          <a:p>
            <a:r>
              <a:rPr lang="en-US" dirty="0" smtClean="0"/>
              <a:t>CAML Query</a:t>
            </a:r>
            <a:endParaRPr lang="nl-NL" dirty="0"/>
          </a:p>
        </p:txBody>
      </p:sp>
      <p:sp>
        <p:nvSpPr>
          <p:cNvPr id="33" name="TextBox 32"/>
          <p:cNvSpPr txBox="1"/>
          <p:nvPr/>
        </p:nvSpPr>
        <p:spPr>
          <a:xfrm>
            <a:off x="1928750" y="3652650"/>
            <a:ext cx="1454244" cy="369332"/>
          </a:xfrm>
          <a:prstGeom prst="rect">
            <a:avLst/>
          </a:prstGeom>
          <a:noFill/>
        </p:spPr>
        <p:txBody>
          <a:bodyPr wrap="none" rtlCol="0">
            <a:spAutoFit/>
          </a:bodyPr>
          <a:lstStyle/>
          <a:p>
            <a:r>
              <a:rPr lang="en-US" dirty="0" smtClean="0"/>
              <a:t>List Schema</a:t>
            </a:r>
            <a:endParaRPr lang="nl-NL" dirty="0"/>
          </a:p>
        </p:txBody>
      </p:sp>
      <p:sp>
        <p:nvSpPr>
          <p:cNvPr id="35" name="TextBox 34"/>
          <p:cNvSpPr txBox="1"/>
          <p:nvPr/>
        </p:nvSpPr>
        <p:spPr>
          <a:xfrm>
            <a:off x="2057400" y="5334000"/>
            <a:ext cx="1783565" cy="369332"/>
          </a:xfrm>
          <a:prstGeom prst="rect">
            <a:avLst/>
          </a:prstGeom>
          <a:noFill/>
        </p:spPr>
        <p:txBody>
          <a:bodyPr wrap="none" rtlCol="0">
            <a:spAutoFit/>
          </a:bodyPr>
          <a:lstStyle/>
          <a:p>
            <a:r>
              <a:rPr lang="en-US" dirty="0" smtClean="0"/>
              <a:t>View Transform</a:t>
            </a:r>
            <a:endParaRPr lang="nl-NL" dirty="0"/>
          </a:p>
        </p:txBody>
      </p:sp>
      <p:sp>
        <p:nvSpPr>
          <p:cNvPr id="36" name="TextBox 35"/>
          <p:cNvSpPr txBox="1"/>
          <p:nvPr/>
        </p:nvSpPr>
        <p:spPr>
          <a:xfrm>
            <a:off x="4793675" y="2192975"/>
            <a:ext cx="1201996" cy="369332"/>
          </a:xfrm>
          <a:prstGeom prst="rect">
            <a:avLst/>
          </a:prstGeom>
          <a:noFill/>
        </p:spPr>
        <p:txBody>
          <a:bodyPr wrap="none" rtlCol="0">
            <a:spAutoFit/>
          </a:bodyPr>
          <a:lstStyle/>
          <a:p>
            <a:r>
              <a:rPr lang="en-US" dirty="0" smtClean="0"/>
              <a:t>XML Data</a:t>
            </a:r>
            <a:endParaRPr lang="nl-NL" dirty="0"/>
          </a:p>
        </p:txBody>
      </p:sp>
    </p:spTree>
    <p:extLst>
      <p:ext uri="{BB962C8B-B14F-4D97-AF65-F5344CB8AC3E}">
        <p14:creationId xmlns:p14="http://schemas.microsoft.com/office/powerpoint/2010/main" val="28808109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Comparing View Technologies</a:t>
            </a:r>
            <a:endParaRPr lang="nl-NL" dirty="0"/>
          </a:p>
        </p:txBody>
      </p:sp>
      <p:graphicFrame>
        <p:nvGraphicFramePr>
          <p:cNvPr id="4" name="Content Placeholder 3"/>
          <p:cNvGraphicFramePr>
            <a:graphicFrameLocks/>
          </p:cNvGraphicFramePr>
          <p:nvPr>
            <p:extLst>
              <p:ext uri="{D42A27DB-BD31-4B8C-83A1-F6EECF244321}">
                <p14:modId xmlns:p14="http://schemas.microsoft.com/office/powerpoint/2010/main" val="1508891721"/>
              </p:ext>
            </p:extLst>
          </p:nvPr>
        </p:nvGraphicFramePr>
        <p:xfrm>
          <a:off x="469900" y="1505226"/>
          <a:ext cx="8153400" cy="4615132"/>
        </p:xfrm>
        <a:graphic>
          <a:graphicData uri="http://schemas.openxmlformats.org/drawingml/2006/table">
            <a:tbl>
              <a:tblPr firstRow="1" bandRow="1">
                <a:tableStyleId>{5C22544A-7EE6-4342-B048-85BDC9FD1C3A}</a:tableStyleId>
              </a:tblPr>
              <a:tblGrid>
                <a:gridCol w="2350980"/>
                <a:gridCol w="1400584"/>
                <a:gridCol w="1400584"/>
                <a:gridCol w="1370900"/>
                <a:gridCol w="1630352"/>
              </a:tblGrid>
              <a:tr h="405358">
                <a:tc>
                  <a:txBody>
                    <a:bodyPr/>
                    <a:lstStyle/>
                    <a:p>
                      <a:endParaRPr lang="en-US" sz="1600" dirty="0"/>
                    </a:p>
                  </a:txBody>
                  <a:tcPr/>
                </a:tc>
                <a:tc>
                  <a:txBody>
                    <a:bodyPr/>
                    <a:lstStyle/>
                    <a:p>
                      <a:pPr algn="ctr"/>
                      <a:r>
                        <a:rPr lang="en-US" sz="1600" dirty="0" smtClean="0"/>
                        <a:t>2003</a:t>
                      </a:r>
                      <a:endParaRPr lang="en-US" sz="1600" dirty="0"/>
                    </a:p>
                  </a:txBody>
                  <a:tcPr/>
                </a:tc>
                <a:tc>
                  <a:txBody>
                    <a:bodyPr/>
                    <a:lstStyle/>
                    <a:p>
                      <a:pPr algn="ctr"/>
                      <a:r>
                        <a:rPr lang="en-US" sz="1600" dirty="0" smtClean="0"/>
                        <a:t>2007</a:t>
                      </a:r>
                      <a:endParaRPr lang="en-US" sz="1600" dirty="0"/>
                    </a:p>
                  </a:txBody>
                  <a:tcPr/>
                </a:tc>
                <a:tc>
                  <a:txBody>
                    <a:bodyPr/>
                    <a:lstStyle/>
                    <a:p>
                      <a:pPr algn="ctr"/>
                      <a:r>
                        <a:rPr lang="en-US" sz="1600" dirty="0" smtClean="0"/>
                        <a:t>2007</a:t>
                      </a:r>
                      <a:endParaRPr lang="en-US" sz="1600" dirty="0"/>
                    </a:p>
                  </a:txBody>
                  <a:tcPr/>
                </a:tc>
                <a:tc>
                  <a:txBody>
                    <a:bodyPr/>
                    <a:lstStyle/>
                    <a:p>
                      <a:pPr algn="ctr"/>
                      <a:r>
                        <a:rPr lang="en-US" sz="1600" dirty="0" smtClean="0"/>
                        <a:t>2010</a:t>
                      </a:r>
                      <a:endParaRPr lang="en-US" sz="1600" dirty="0"/>
                    </a:p>
                  </a:txBody>
                  <a:tcPr/>
                </a:tc>
              </a:tr>
              <a:tr h="405358">
                <a:tc>
                  <a:txBody>
                    <a:bodyPr/>
                    <a:lstStyle/>
                    <a:p>
                      <a:pPr marL="0" algn="ctr" defTabSz="914400" rtl="0" eaLnBrk="1" latinLnBrk="0" hangingPunct="1"/>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List View</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List Form</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Data Form</a:t>
                      </a:r>
                      <a:endParaRPr lang="en-US" sz="1600" b="1" kern="1200" dirty="0">
                        <a:solidFill>
                          <a:schemeClr val="lt1"/>
                        </a:solidFill>
                        <a:latin typeface="+mn-lt"/>
                        <a:ea typeface="+mn-ea"/>
                        <a:cs typeface="+mn-cs"/>
                      </a:endParaRPr>
                    </a:p>
                  </a:txBody>
                  <a:tcPr>
                    <a:solidFill>
                      <a:schemeClr val="tx2"/>
                    </a:solidFill>
                  </a:tcPr>
                </a:tc>
                <a:tc>
                  <a:txBody>
                    <a:bodyPr/>
                    <a:lstStyle/>
                    <a:p>
                      <a:pPr marL="0" algn="ctr" defTabSz="914400" rtl="0" eaLnBrk="1" latinLnBrk="0" hangingPunct="1"/>
                      <a:r>
                        <a:rPr lang="en-US" sz="1600" b="1" kern="1200" dirty="0" smtClean="0">
                          <a:solidFill>
                            <a:schemeClr val="lt1"/>
                          </a:solidFill>
                          <a:latin typeface="+mn-lt"/>
                          <a:ea typeface="+mn-ea"/>
                          <a:cs typeface="+mn-cs"/>
                        </a:rPr>
                        <a:t>XSLT List View</a:t>
                      </a:r>
                      <a:endParaRPr lang="en-US" sz="1600" b="1" kern="1200" dirty="0">
                        <a:solidFill>
                          <a:schemeClr val="lt1"/>
                        </a:solidFill>
                        <a:latin typeface="+mn-lt"/>
                        <a:ea typeface="+mn-ea"/>
                        <a:cs typeface="+mn-cs"/>
                      </a:endParaRPr>
                    </a:p>
                  </a:txBody>
                  <a:tcPr>
                    <a:solidFill>
                      <a:schemeClr val="tx2"/>
                    </a:solidFill>
                  </a:tcPr>
                </a:tc>
              </a:tr>
              <a:tr h="308713">
                <a:tc>
                  <a:txBody>
                    <a:bodyPr/>
                    <a:lstStyle/>
                    <a:p>
                      <a:r>
                        <a:rPr lang="en-US" sz="1600" dirty="0" smtClean="0"/>
                        <a:t>Rendering</a:t>
                      </a:r>
                      <a:r>
                        <a:rPr lang="en-US" sz="1600" baseline="0" dirty="0" smtClean="0"/>
                        <a:t> Technology</a:t>
                      </a:r>
                      <a:endParaRPr lang="en-US" sz="1600" dirty="0"/>
                    </a:p>
                  </a:txBody>
                  <a:tcPr/>
                </a:tc>
                <a:tc>
                  <a:txBody>
                    <a:bodyPr/>
                    <a:lstStyle/>
                    <a:p>
                      <a:pPr algn="ctr"/>
                      <a:r>
                        <a:rPr lang="en-US" sz="1600" dirty="0" smtClean="0"/>
                        <a:t>CAML</a:t>
                      </a:r>
                      <a:endParaRPr lang="en-US" sz="1600" dirty="0"/>
                    </a:p>
                  </a:txBody>
                  <a:tcPr/>
                </a:tc>
                <a:tc>
                  <a:txBody>
                    <a:bodyPr/>
                    <a:lstStyle/>
                    <a:p>
                      <a:pPr algn="ctr"/>
                      <a:r>
                        <a:rPr lang="en-US" sz="1600" dirty="0" smtClean="0"/>
                        <a:t>ASP.NET</a:t>
                      </a:r>
                      <a:endParaRPr lang="en-US" sz="1600" dirty="0"/>
                    </a:p>
                  </a:txBody>
                  <a:tcPr/>
                </a:tc>
                <a:tc>
                  <a:txBody>
                    <a:bodyPr/>
                    <a:lstStyle/>
                    <a:p>
                      <a:pPr algn="ctr"/>
                      <a:r>
                        <a:rPr lang="en-US" sz="1600" dirty="0" smtClean="0"/>
                        <a:t>XSLT</a:t>
                      </a:r>
                      <a:endParaRPr lang="en-US" sz="1600" dirty="0"/>
                    </a:p>
                  </a:txBody>
                  <a:tcPr/>
                </a:tc>
                <a:tc>
                  <a:txBody>
                    <a:bodyPr/>
                    <a:lstStyle/>
                    <a:p>
                      <a:pPr algn="ctr"/>
                      <a:r>
                        <a:rPr lang="en-US" sz="1600" dirty="0" smtClean="0"/>
                        <a:t>XSLT</a:t>
                      </a:r>
                      <a:endParaRPr lang="en-US" sz="1600" dirty="0"/>
                    </a:p>
                  </a:txBody>
                  <a:tcPr/>
                </a:tc>
              </a:tr>
              <a:tr h="308713">
                <a:tc>
                  <a:txBody>
                    <a:bodyPr/>
                    <a:lstStyle/>
                    <a:p>
                      <a:r>
                        <a:rPr lang="en-US" sz="1600" dirty="0" smtClean="0"/>
                        <a:t>Render Lists</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Render </a:t>
                      </a:r>
                      <a:r>
                        <a:rPr lang="en-US" sz="1600" baseline="0" dirty="0" smtClean="0"/>
                        <a:t>Items</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Aggregate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38089">
                <a:tc>
                  <a:txBody>
                    <a:bodyPr/>
                    <a:lstStyle/>
                    <a:p>
                      <a:r>
                        <a:rPr lang="en-US" sz="1600" dirty="0" smtClean="0"/>
                        <a:t>Render External</a:t>
                      </a:r>
                      <a:r>
                        <a:rPr lang="en-US" sz="1600" baseline="0" dirty="0" smtClean="0"/>
                        <a:t>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Browser Editing</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SPD</a:t>
                      </a:r>
                      <a:r>
                        <a:rPr lang="en-US" sz="1600" baseline="0" dirty="0" smtClean="0"/>
                        <a:t> Editing</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r>
              <a:tr h="308713">
                <a:tc>
                  <a:txBody>
                    <a:bodyPr/>
                    <a:lstStyle/>
                    <a:p>
                      <a:r>
                        <a:rPr lang="en-US" sz="1600" dirty="0" err="1" smtClean="0"/>
                        <a:t>Parameterizable</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Conditional Formatting, High customizability</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Performance</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bl>
          </a:graphicData>
        </a:graphic>
      </p:graphicFrame>
    </p:spTree>
    <p:extLst>
      <p:ext uri="{BB962C8B-B14F-4D97-AF65-F5344CB8AC3E}">
        <p14:creationId xmlns:p14="http://schemas.microsoft.com/office/powerpoint/2010/main" val="20294642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XSLT List View vs. XSLT Data View</a:t>
            </a:r>
            <a:endParaRPr lang="en-US" dirty="0"/>
          </a:p>
        </p:txBody>
      </p:sp>
      <p:pic>
        <p:nvPicPr>
          <p:cNvPr id="1026" name="Picture 2"/>
          <p:cNvPicPr>
            <a:picLocks noGrp="1" noChangeAspect="1" noChangeArrowheads="1"/>
          </p:cNvPicPr>
          <p:nvPr>
            <p:ph idx="1"/>
          </p:nvPr>
        </p:nvPicPr>
        <p:blipFill>
          <a:blip r:embed="rId3" cstate="print"/>
          <a:stretch>
            <a:fillRect/>
          </a:stretch>
        </p:blipFill>
        <p:spPr>
          <a:xfrm>
            <a:off x="2057400" y="4600575"/>
            <a:ext cx="5029200" cy="1114425"/>
          </a:xfrm>
        </p:spPr>
      </p:pic>
      <p:sp>
        <p:nvSpPr>
          <p:cNvPr id="5" name="Content Placeholder 2"/>
          <p:cNvSpPr txBox="1">
            <a:spLocks/>
          </p:cNvSpPr>
          <p:nvPr/>
        </p:nvSpPr>
        <p:spPr>
          <a:xfrm>
            <a:off x="228600" y="3927475"/>
            <a:ext cx="8382000" cy="568325"/>
          </a:xfrm>
          <a:prstGeom prst="rect">
            <a:avLst/>
          </a:prstGeom>
        </p:spPr>
        <p:txBody>
          <a:bodyPr vert="horz" lIns="91440" tIns="45720" rIns="91440" bIns="45720" rtlCol="0">
            <a:normAutofit fontScale="85000" lnSpcReduction="1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XSLT Data</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View lets you get to a variety of data sources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304800" y="1371600"/>
            <a:ext cx="8382000" cy="568325"/>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XSLT List </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View lets you get to Lists and Libraries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4" cstate="print"/>
          <a:srcRect/>
          <a:stretch>
            <a:fillRect/>
          </a:stretch>
        </p:blipFill>
        <p:spPr bwMode="auto">
          <a:xfrm>
            <a:off x="762000" y="1987726"/>
            <a:ext cx="5715000" cy="16698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669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Data in XSLT Web Parts</a:t>
            </a:r>
            <a:endParaRPr lang="en-US" dirty="0"/>
          </a:p>
        </p:txBody>
      </p:sp>
      <p:sp>
        <p:nvSpPr>
          <p:cNvPr id="3" name="Content Placeholder 2"/>
          <p:cNvSpPr>
            <a:spLocks noGrp="1"/>
          </p:cNvSpPr>
          <p:nvPr>
            <p:ph idx="1"/>
          </p:nvPr>
        </p:nvSpPr>
        <p:spPr/>
        <p:txBody>
          <a:bodyPr/>
          <a:lstStyle/>
          <a:p>
            <a:r>
              <a:rPr lang="en-US" smtClean="0"/>
              <a:t>Easily change formatting of displayed data at the field level</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447800" y="2438400"/>
            <a:ext cx="6405563" cy="421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8111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View Tools in the Ribbon</a:t>
            </a:r>
            <a:endParaRPr lang="en-US" dirty="0"/>
          </a:p>
        </p:txBody>
      </p:sp>
      <p:sp>
        <p:nvSpPr>
          <p:cNvPr id="3" name="Content Placeholder 2"/>
          <p:cNvSpPr>
            <a:spLocks noGrp="1"/>
          </p:cNvSpPr>
          <p:nvPr>
            <p:ph idx="1"/>
          </p:nvPr>
        </p:nvSpPr>
        <p:spPr/>
        <p:txBody>
          <a:bodyPr/>
          <a:lstStyle/>
          <a:p>
            <a:r>
              <a:rPr lang="en-US" dirty="0" smtClean="0"/>
              <a:t>List View Tools let you customize the </a:t>
            </a:r>
            <a:br>
              <a:rPr lang="en-US" dirty="0" smtClean="0"/>
            </a:br>
            <a:r>
              <a:rPr lang="en-US" dirty="0" smtClean="0"/>
              <a:t>List View Web Part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1"/>
            <a:ext cx="7315200" cy="957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05200"/>
            <a:ext cx="7315200" cy="950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4591050"/>
            <a:ext cx="7315200" cy="97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748337"/>
            <a:ext cx="7315200" cy="957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37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41" y="1216317"/>
            <a:ext cx="5028572" cy="2838095"/>
          </a:xfrm>
          <a:prstGeom prst="rect">
            <a:avLst/>
          </a:prstGeom>
        </p:spPr>
      </p:pic>
      <p:sp>
        <p:nvSpPr>
          <p:cNvPr id="2" name="Title 1"/>
          <p:cNvSpPr>
            <a:spLocks noGrp="1"/>
          </p:cNvSpPr>
          <p:nvPr>
            <p:ph type="title"/>
          </p:nvPr>
        </p:nvSpPr>
        <p:spPr/>
        <p:txBody>
          <a:bodyPr/>
          <a:lstStyle/>
          <a:p>
            <a:r>
              <a:rPr lang="en-US" smtClean="0"/>
              <a:t>Conditional Formatting</a:t>
            </a:r>
            <a:endParaRPr lang="en-US" dirty="0"/>
          </a:p>
        </p:txBody>
      </p:sp>
      <p:pic>
        <p:nvPicPr>
          <p:cNvPr id="6147" name="Picture 3"/>
          <p:cNvPicPr>
            <a:picLocks noChangeAspect="1" noChangeArrowheads="1"/>
          </p:cNvPicPr>
          <p:nvPr/>
        </p:nvPicPr>
        <p:blipFill>
          <a:blip r:embed="rId4" cstate="print"/>
          <a:srcRect/>
          <a:stretch>
            <a:fillRect/>
          </a:stretch>
        </p:blipFill>
        <p:spPr bwMode="auto">
          <a:xfrm>
            <a:off x="4257724" y="1616012"/>
            <a:ext cx="4133850" cy="2438400"/>
          </a:xfrm>
          <a:prstGeom prst="rect">
            <a:avLst/>
          </a:prstGeom>
          <a:ln>
            <a:noFill/>
          </a:ln>
          <a:effectLst>
            <a:outerShdw blurRad="190500" algn="tl" rotWithShape="0">
              <a:srgbClr val="000000">
                <a:alpha val="70000"/>
              </a:srgbClr>
            </a:outerShdw>
          </a:effectLst>
        </p:spPr>
      </p:pic>
      <p:pic>
        <p:nvPicPr>
          <p:cNvPr id="6148" name="Picture 4"/>
          <p:cNvPicPr>
            <a:picLocks noChangeAspect="1" noChangeArrowheads="1"/>
          </p:cNvPicPr>
          <p:nvPr/>
        </p:nvPicPr>
        <p:blipFill>
          <a:blip r:embed="rId5" cstate="print"/>
          <a:srcRect/>
          <a:stretch>
            <a:fillRect/>
          </a:stretch>
        </p:blipFill>
        <p:spPr bwMode="auto">
          <a:xfrm>
            <a:off x="2479265" y="3124200"/>
            <a:ext cx="4205808" cy="3352800"/>
          </a:xfrm>
          <a:prstGeom prst="rect">
            <a:avLst/>
          </a:prstGeom>
          <a:ln>
            <a:noFill/>
          </a:ln>
          <a:effectLst>
            <a:outerShdw blurRad="190500" algn="tl" rotWithShape="0">
              <a:srgbClr val="000000">
                <a:alpha val="70000"/>
              </a:srgbClr>
            </a:outerShdw>
          </a:effectLst>
        </p:spPr>
      </p:pic>
      <p:sp>
        <p:nvSpPr>
          <p:cNvPr id="7" name="Curved Down Arrow 6"/>
          <p:cNvSpPr/>
          <p:nvPr/>
        </p:nvSpPr>
        <p:spPr>
          <a:xfrm>
            <a:off x="2302029" y="1894252"/>
            <a:ext cx="228014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rot="7676086">
            <a:off x="6226023" y="4240488"/>
            <a:ext cx="1586188" cy="61694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3887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World's Fastest Introduction to XSLT </a:t>
            </a:r>
          </a:p>
          <a:p>
            <a:r>
              <a:rPr lang="en-US" dirty="0"/>
              <a:t>Overview of </a:t>
            </a:r>
            <a:r>
              <a:rPr lang="en-US" dirty="0" smtClean="0"/>
              <a:t>XSLT use </a:t>
            </a:r>
            <a:r>
              <a:rPr lang="en-US" dirty="0"/>
              <a:t>in SharePoint 2010 </a:t>
            </a:r>
          </a:p>
          <a:p>
            <a:r>
              <a:rPr lang="en-US" dirty="0" smtClean="0"/>
              <a:t>The </a:t>
            </a:r>
            <a:r>
              <a:rPr lang="en-US" dirty="0"/>
              <a:t>XSLT List View Web </a:t>
            </a:r>
            <a:r>
              <a:rPr lang="en-US" dirty="0" smtClean="0"/>
              <a:t>Part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XPath Editor</a:t>
            </a: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is a language used to query XML data</a:t>
            </a:r>
          </a:p>
          <a:p>
            <a:r>
              <a:rPr lang="en-US" dirty="0" err="1" smtClean="0"/>
              <a:t>XPath</a:t>
            </a:r>
            <a:r>
              <a:rPr lang="en-US" dirty="0" smtClean="0"/>
              <a:t> editor is </a:t>
            </a:r>
            <a:br>
              <a:rPr lang="en-US" dirty="0" smtClean="0"/>
            </a:br>
            <a:r>
              <a:rPr lang="en-US" dirty="0" smtClean="0"/>
              <a:t>built into </a:t>
            </a:r>
            <a:br>
              <a:rPr lang="en-US" dirty="0" smtClean="0"/>
            </a:br>
            <a:r>
              <a:rPr lang="en-US" dirty="0" smtClean="0"/>
              <a:t>SPD 2010 to </a:t>
            </a:r>
            <a:br>
              <a:rPr lang="en-US" dirty="0" smtClean="0"/>
            </a:br>
            <a:r>
              <a:rPr lang="en-US" dirty="0" smtClean="0"/>
              <a:t>manage </a:t>
            </a:r>
            <a:r>
              <a:rPr lang="en-US" dirty="0" err="1" smtClean="0"/>
              <a:t>XPath</a:t>
            </a:r>
            <a:r>
              <a:rPr lang="en-US" dirty="0" smtClean="0"/>
              <a:t> </a:t>
            </a:r>
            <a:br>
              <a:rPr lang="en-US" dirty="0" smtClean="0"/>
            </a:br>
            <a:r>
              <a:rPr lang="en-US" dirty="0" smtClean="0"/>
              <a:t>expressions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3429000" y="2529639"/>
            <a:ext cx="5133975" cy="4175961"/>
          </a:xfrm>
          <a:prstGeom prst="rect">
            <a:avLst/>
          </a:prstGeom>
          <a:noFill/>
          <a:ln w="9525">
            <a:noFill/>
            <a:miter lim="800000"/>
            <a:headEnd/>
            <a:tailEnd/>
          </a:ln>
          <a:effectLst/>
        </p:spPr>
      </p:pic>
    </p:spTree>
    <p:extLst>
      <p:ext uri="{BB962C8B-B14F-4D97-AF65-F5344CB8AC3E}">
        <p14:creationId xmlns:p14="http://schemas.microsoft.com/office/powerpoint/2010/main" val="2719314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External Sources</a:t>
            </a:r>
            <a:endParaRPr lang="en-US" dirty="0"/>
          </a:p>
        </p:txBody>
      </p:sp>
      <p:sp>
        <p:nvSpPr>
          <p:cNvPr id="3" name="Content Placeholder 2"/>
          <p:cNvSpPr>
            <a:spLocks noGrp="1"/>
          </p:cNvSpPr>
          <p:nvPr>
            <p:ph idx="1"/>
          </p:nvPr>
        </p:nvSpPr>
        <p:spPr/>
        <p:txBody>
          <a:bodyPr/>
          <a:lstStyle/>
          <a:p>
            <a:r>
              <a:rPr lang="en-US" smtClean="0"/>
              <a:t>Data connection wizards for Databases and Web Services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00025" y="2743200"/>
            <a:ext cx="4676775" cy="3743325"/>
          </a:xfrm>
          <a:prstGeom prst="rect">
            <a:avLst/>
          </a:prstGeom>
          <a:ln>
            <a:noFill/>
          </a:ln>
          <a:effectLst>
            <a:outerShdw blurRad="190500" algn="tl" rotWithShape="0">
              <a:srgbClr val="000000">
                <a:alpha val="70000"/>
              </a:srgbClr>
            </a:outerShdw>
          </a:effectLst>
        </p:spPr>
      </p:pic>
      <p:pic>
        <p:nvPicPr>
          <p:cNvPr id="7171" name="Picture 3"/>
          <p:cNvPicPr>
            <a:picLocks noChangeAspect="1" noChangeArrowheads="1"/>
          </p:cNvPicPr>
          <p:nvPr/>
        </p:nvPicPr>
        <p:blipFill>
          <a:blip r:embed="rId4" cstate="print"/>
          <a:srcRect/>
          <a:stretch>
            <a:fillRect/>
          </a:stretch>
        </p:blipFill>
        <p:spPr bwMode="auto">
          <a:xfrm>
            <a:off x="5029200" y="2127158"/>
            <a:ext cx="3581400" cy="44010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2399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Customizing the XSLT List </a:t>
            </a:r>
            <a:r>
              <a:rPr lang="en-US" dirty="0" err="1" smtClean="0"/>
              <a:t>Veiw</a:t>
            </a:r>
            <a:r>
              <a:rPr lang="en-US" dirty="0" smtClean="0"/>
              <a:t> Web Part</a:t>
            </a:r>
            <a:endParaRPr lang="en-US" dirty="0"/>
          </a:p>
        </p:txBody>
      </p:sp>
    </p:spTree>
    <p:extLst>
      <p:ext uri="{BB962C8B-B14F-4D97-AF65-F5344CB8AC3E}">
        <p14:creationId xmlns:p14="http://schemas.microsoft.com/office/powerpoint/2010/main" val="3571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World's Fastest Introduction to XSLT </a:t>
            </a:r>
          </a:p>
          <a:p>
            <a:r>
              <a:rPr lang="en-US" dirty="0"/>
              <a:t>Overview of </a:t>
            </a:r>
            <a:r>
              <a:rPr lang="en-US" dirty="0" smtClean="0"/>
              <a:t>XSLT use </a:t>
            </a:r>
            <a:r>
              <a:rPr lang="en-US" dirty="0"/>
              <a:t>in SharePoint 2010 </a:t>
            </a:r>
          </a:p>
          <a:p>
            <a:r>
              <a:rPr lang="en-US" dirty="0" smtClean="0"/>
              <a:t>The </a:t>
            </a:r>
            <a:r>
              <a:rPr lang="en-US" dirty="0"/>
              <a:t>XSLT List View Web </a:t>
            </a:r>
            <a:r>
              <a:rPr lang="en-US" dirty="0" smtClean="0"/>
              <a:t>Part</a:t>
            </a:r>
            <a:endParaRPr lang="en-US" dirty="0"/>
          </a:p>
        </p:txBody>
      </p:sp>
    </p:spTree>
    <p:extLst>
      <p:ext uri="{BB962C8B-B14F-4D97-AF65-F5344CB8AC3E}">
        <p14:creationId xmlns:p14="http://schemas.microsoft.com/office/powerpoint/2010/main" val="2232532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What is XSLT</a:t>
            </a:r>
          </a:p>
        </p:txBody>
      </p:sp>
      <p:sp>
        <p:nvSpPr>
          <p:cNvPr id="3" name="Content Placeholder 2"/>
          <p:cNvSpPr>
            <a:spLocks noGrp="1"/>
          </p:cNvSpPr>
          <p:nvPr>
            <p:ph idx="1"/>
          </p:nvPr>
        </p:nvSpPr>
        <p:spPr/>
        <p:txBody>
          <a:bodyPr>
            <a:normAutofit/>
          </a:bodyPr>
          <a:lstStyle/>
          <a:p>
            <a:r>
              <a:rPr lang="en-US" dirty="0" smtClean="0"/>
              <a:t>XSLT = </a:t>
            </a:r>
            <a:r>
              <a:rPr lang="en-US" sz="2600" dirty="0" smtClean="0"/>
              <a:t>Extensible Stylesheet Language Transformations</a:t>
            </a:r>
          </a:p>
          <a:p>
            <a:pPr lvl="1"/>
            <a:endParaRPr lang="en-US" dirty="0" smtClean="0"/>
          </a:p>
          <a:p>
            <a:r>
              <a:rPr lang="en-US" dirty="0" smtClean="0"/>
              <a:t>What does that mean?</a:t>
            </a:r>
          </a:p>
          <a:p>
            <a:pPr lvl="1"/>
            <a:r>
              <a:rPr lang="en-US" dirty="0" smtClean="0"/>
              <a:t>XML language to converts XML document to various formats</a:t>
            </a:r>
          </a:p>
          <a:p>
            <a:pPr lvl="1"/>
            <a:r>
              <a:rPr lang="en-US" dirty="0" smtClean="0"/>
              <a:t>Used to convert XML document to HTML output</a:t>
            </a:r>
          </a:p>
          <a:p>
            <a:pPr lvl="2"/>
            <a:endParaRPr lang="en-US" dirty="0" smtClean="0"/>
          </a:p>
          <a:p>
            <a:r>
              <a:rPr lang="en-US" dirty="0" smtClean="0"/>
              <a:t>Why XSLT?</a:t>
            </a:r>
          </a:p>
          <a:p>
            <a:pPr lvl="1"/>
            <a:r>
              <a:rPr lang="en-US" dirty="0" smtClean="0"/>
              <a:t>Separation of data from the display</a:t>
            </a:r>
          </a:p>
          <a:p>
            <a:pPr lvl="1"/>
            <a:r>
              <a:rPr lang="en-US" dirty="0" smtClean="0"/>
              <a:t>Same XML could be presented many different ways</a:t>
            </a:r>
          </a:p>
          <a:p>
            <a:pPr lvl="1"/>
            <a:endParaRPr lang="en-US" dirty="0" smtClean="0"/>
          </a:p>
          <a:p>
            <a:pPr lvl="1"/>
            <a:endParaRPr lang="en-US" dirty="0" smtClean="0"/>
          </a:p>
          <a:p>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153574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"Hello World" with XSLT</a:t>
            </a:r>
          </a:p>
        </p:txBody>
      </p:sp>
      <p:sp>
        <p:nvSpPr>
          <p:cNvPr id="3" name="Content Placeholder 2"/>
          <p:cNvSpPr>
            <a:spLocks noGrp="1"/>
          </p:cNvSpPr>
          <p:nvPr>
            <p:ph idx="1"/>
          </p:nvPr>
        </p:nvSpPr>
        <p:spPr/>
        <p:txBody>
          <a:bodyPr>
            <a:normAutofit/>
          </a:bodyPr>
          <a:lstStyle/>
          <a:p>
            <a:pPr lvl="1"/>
            <a:r>
              <a:rPr lang="en-US" dirty="0" smtClean="0"/>
              <a:t>Input XML</a:t>
            </a:r>
          </a:p>
          <a:p>
            <a:pPr marL="334962" lvl="1" indent="0">
              <a:buNone/>
            </a:pPr>
            <a:endParaRPr lang="en-US" dirty="0" smtClean="0"/>
          </a:p>
          <a:p>
            <a:pPr marL="334962" lvl="1" indent="0">
              <a:buNone/>
            </a:pPr>
            <a:endParaRPr lang="en-US" dirty="0"/>
          </a:p>
          <a:p>
            <a:pPr lvl="1"/>
            <a:r>
              <a:rPr lang="en-US" dirty="0" smtClean="0"/>
              <a:t>XSLT Transform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3809998" cy="70766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3652"/>
            <a:ext cx="4081462" cy="32857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129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Getting Started with XSLT</a:t>
            </a:r>
            <a:endParaRPr lang="en-US" dirty="0"/>
          </a:p>
        </p:txBody>
      </p:sp>
    </p:spTree>
    <p:extLst>
      <p:ext uri="{BB962C8B-B14F-4D97-AF65-F5344CB8AC3E}">
        <p14:creationId xmlns:p14="http://schemas.microsoft.com/office/powerpoint/2010/main" val="2042176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World's Fastest Introduction to XSLT </a:t>
            </a:r>
          </a:p>
          <a:p>
            <a:pPr>
              <a:buFont typeface="Wingdings" pitchFamily="2" charset="2"/>
              <a:buChar char="Ø"/>
            </a:pPr>
            <a:r>
              <a:rPr lang="en-US" dirty="0"/>
              <a:t>Overview of </a:t>
            </a:r>
            <a:r>
              <a:rPr lang="en-US" dirty="0" smtClean="0"/>
              <a:t>XSLT use </a:t>
            </a:r>
            <a:r>
              <a:rPr lang="en-US" dirty="0"/>
              <a:t>in SharePoint 2010 </a:t>
            </a:r>
          </a:p>
          <a:p>
            <a:r>
              <a:rPr lang="en-US" dirty="0" smtClean="0"/>
              <a:t>The </a:t>
            </a:r>
            <a:r>
              <a:rPr lang="en-US" dirty="0"/>
              <a:t>XSLT List View Web </a:t>
            </a:r>
            <a:r>
              <a:rPr lang="en-US" dirty="0" smtClean="0"/>
              <a:t>Part</a:t>
            </a:r>
            <a:endParaRPr lang="en-US" dirty="0"/>
          </a:p>
        </p:txBody>
      </p:sp>
    </p:spTree>
    <p:extLst>
      <p:ext uri="{BB962C8B-B14F-4D97-AF65-F5344CB8AC3E}">
        <p14:creationId xmlns:p14="http://schemas.microsoft.com/office/powerpoint/2010/main" val="11316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Using XSLT with SharePoint</a:t>
            </a:r>
          </a:p>
        </p:txBody>
      </p:sp>
      <p:sp>
        <p:nvSpPr>
          <p:cNvPr id="3" name="Content Placeholder 2"/>
          <p:cNvSpPr>
            <a:spLocks noGrp="1"/>
          </p:cNvSpPr>
          <p:nvPr>
            <p:ph idx="1"/>
          </p:nvPr>
        </p:nvSpPr>
        <p:spPr/>
        <p:txBody>
          <a:bodyPr>
            <a:normAutofit lnSpcReduction="10000"/>
          </a:bodyPr>
          <a:lstStyle/>
          <a:p>
            <a:r>
              <a:rPr lang="en-US" dirty="0" smtClean="0"/>
              <a:t>XML Viewer Web Part</a:t>
            </a:r>
          </a:p>
          <a:p>
            <a:pPr lvl="1"/>
            <a:r>
              <a:rPr lang="en-US" dirty="0" smtClean="0"/>
              <a:t>performs server-side transform with XML and XSLT file</a:t>
            </a:r>
          </a:p>
          <a:p>
            <a:pPr lvl="1"/>
            <a:endParaRPr lang="en-US" dirty="0" smtClean="0"/>
          </a:p>
          <a:p>
            <a:r>
              <a:rPr lang="en-US" dirty="0" smtClean="0"/>
              <a:t>The </a:t>
            </a:r>
            <a:r>
              <a:rPr lang="en-US" dirty="0"/>
              <a:t>XSLT List View Web </a:t>
            </a:r>
            <a:r>
              <a:rPr lang="en-US" dirty="0" smtClean="0"/>
              <a:t>Part</a:t>
            </a:r>
          </a:p>
          <a:p>
            <a:pPr lvl="1"/>
            <a:r>
              <a:rPr lang="en-US" dirty="0" smtClean="0"/>
              <a:t>Powerful way to edit the appearance of a view</a:t>
            </a:r>
          </a:p>
          <a:p>
            <a:pPr lvl="1"/>
            <a:endParaRPr lang="en-US" dirty="0" smtClean="0"/>
          </a:p>
          <a:p>
            <a:r>
              <a:rPr lang="en-US" dirty="0" smtClean="0"/>
              <a:t>Content Query Web Part uses XSLT</a:t>
            </a:r>
          </a:p>
          <a:p>
            <a:pPr lvl="1"/>
            <a:r>
              <a:rPr lang="en-US" dirty="0"/>
              <a:t>Header.xsl and </a:t>
            </a:r>
            <a:r>
              <a:rPr lang="en-US" dirty="0" smtClean="0"/>
              <a:t>ItemStyle.xsl in Style Library </a:t>
            </a:r>
          </a:p>
          <a:p>
            <a:pPr lvl="1"/>
            <a:endParaRPr lang="en-US" dirty="0" smtClean="0"/>
          </a:p>
          <a:p>
            <a:r>
              <a:rPr lang="en-US" dirty="0" smtClean="0"/>
              <a:t>Formatting </a:t>
            </a:r>
            <a:r>
              <a:rPr lang="en-US" dirty="0"/>
              <a:t>Search Results using </a:t>
            </a:r>
            <a:r>
              <a:rPr lang="en-US" dirty="0" smtClean="0"/>
              <a:t>XSLT</a:t>
            </a:r>
          </a:p>
          <a:p>
            <a:pPr lvl="1"/>
            <a:r>
              <a:rPr lang="en-US" dirty="0" smtClean="0"/>
              <a:t>XSLT saved as Web Part property</a:t>
            </a:r>
          </a:p>
        </p:txBody>
      </p:sp>
    </p:spTree>
    <p:extLst>
      <p:ext uri="{BB962C8B-B14F-4D97-AF65-F5344CB8AC3E}">
        <p14:creationId xmlns:p14="http://schemas.microsoft.com/office/powerpoint/2010/main" val="5111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Using the XML Viewer Web Part</a:t>
            </a:r>
            <a:endParaRPr lang="en-US" dirty="0"/>
          </a:p>
        </p:txBody>
      </p:sp>
    </p:spTree>
    <p:extLst>
      <p:ext uri="{BB962C8B-B14F-4D97-AF65-F5344CB8AC3E}">
        <p14:creationId xmlns:p14="http://schemas.microsoft.com/office/powerpoint/2010/main" val="367782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World's Fastest Introduction to XSLT </a:t>
            </a:r>
          </a:p>
          <a:p>
            <a:pPr>
              <a:buFont typeface="Wingdings" pitchFamily="2" charset="2"/>
              <a:buChar char="ü"/>
            </a:pPr>
            <a:r>
              <a:rPr lang="en-US" dirty="0"/>
              <a:t>Overview of </a:t>
            </a:r>
            <a:r>
              <a:rPr lang="en-US" dirty="0" smtClean="0"/>
              <a:t>XSLT use </a:t>
            </a:r>
            <a:r>
              <a:rPr lang="en-US" dirty="0"/>
              <a:t>in SharePoint 2010 </a:t>
            </a:r>
          </a:p>
          <a:p>
            <a:pPr>
              <a:buFont typeface="Wingdings" pitchFamily="2" charset="2"/>
              <a:buChar char="Ø"/>
            </a:pPr>
            <a:r>
              <a:rPr lang="en-US" dirty="0" smtClean="0"/>
              <a:t>The </a:t>
            </a:r>
            <a:r>
              <a:rPr lang="en-US" dirty="0"/>
              <a:t>XSLT List View Web </a:t>
            </a:r>
            <a:r>
              <a:rPr lang="en-US" dirty="0" smtClean="0"/>
              <a:t>Part</a:t>
            </a:r>
            <a:endParaRPr lang="en-US" dirty="0"/>
          </a:p>
        </p:txBody>
      </p:sp>
    </p:spTree>
    <p:extLst>
      <p:ext uri="{BB962C8B-B14F-4D97-AF65-F5344CB8AC3E}">
        <p14:creationId xmlns:p14="http://schemas.microsoft.com/office/powerpoint/2010/main" val="2732239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6827BC21-EAC5-49EA-A5C5-CA60985AD4F3}"/>
</file>

<file path=docProps/app.xml><?xml version="1.0" encoding="utf-8"?>
<Properties xmlns="http://schemas.openxmlformats.org/officeDocument/2006/extended-properties" xmlns:vt="http://schemas.openxmlformats.org/officeDocument/2006/docPropsVTypes">
  <Template>CPT_PresentationTemplate</Template>
  <TotalTime>6797</TotalTime>
  <Words>1921</Words>
  <Application>Microsoft Office PowerPoint</Application>
  <PresentationFormat>On-screen Show (4:3)</PresentationFormat>
  <Paragraphs>272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CPT_PresentationTemplate</vt:lpstr>
      <vt:lpstr>Working with XSLT  in SharePoint 2010</vt:lpstr>
      <vt:lpstr>Agenda</vt:lpstr>
      <vt:lpstr>What is XSLT</vt:lpstr>
      <vt:lpstr>"Hello World" with XSLT</vt:lpstr>
      <vt:lpstr>DEMO</vt:lpstr>
      <vt:lpstr>Agenda</vt:lpstr>
      <vt:lpstr>Using XSLT with SharePoint</vt:lpstr>
      <vt:lpstr>DEMO</vt:lpstr>
      <vt:lpstr>Agenda</vt:lpstr>
      <vt:lpstr>Origins of XSLT Data View Web Part</vt:lpstr>
      <vt:lpstr>XSLT Data Form Web Part Introduced in SharePoint Designer 2007</vt:lpstr>
      <vt:lpstr>Agenda</vt:lpstr>
      <vt:lpstr>Introducing XSLT List View Web Part</vt:lpstr>
      <vt:lpstr>Inside the XSLT List View Web Part</vt:lpstr>
      <vt:lpstr>Comparing View Technologies</vt:lpstr>
      <vt:lpstr>XSLT List View vs. XSLT Data View</vt:lpstr>
      <vt:lpstr>Manipulating Data in XSLT Web Parts</vt:lpstr>
      <vt:lpstr>List View Tools in the Ribbon</vt:lpstr>
      <vt:lpstr>Conditional Formatting</vt:lpstr>
      <vt:lpstr>XPath Editor</vt:lpstr>
      <vt:lpstr>Connecting to External Sources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XSLT</dc:title>
  <dc:creator>TedP</dc:creator>
  <cp:lastModifiedBy>Windows User</cp:lastModifiedBy>
  <cp:revision>529</cp:revision>
  <cp:lastPrinted>2011-03-17T12:28:24Z</cp:lastPrinted>
  <dcterms:created xsi:type="dcterms:W3CDTF">2009-11-10T16:28:03Z</dcterms:created>
  <dcterms:modified xsi:type="dcterms:W3CDTF">2012-02-14T17:39:25Z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