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279" r:id="rId6"/>
    <p:sldId id="278" r:id="rId7"/>
    <p:sldId id="282" r:id="rId8"/>
    <p:sldId id="283" r:id="rId9"/>
    <p:sldId id="285" r:id="rId10"/>
    <p:sldId id="286" r:id="rId11"/>
    <p:sldId id="295" r:id="rId12"/>
    <p:sldId id="281" r:id="rId13"/>
    <p:sldId id="284" r:id="rId14"/>
    <p:sldId id="293" r:id="rId15"/>
    <p:sldId id="296" r:id="rId16"/>
    <p:sldId id="288" r:id="rId17"/>
    <p:sldId id="289" r:id="rId18"/>
    <p:sldId id="294" r:id="rId19"/>
    <p:sldId id="287" r:id="rId20"/>
    <p:sldId id="290" r:id="rId21"/>
    <p:sldId id="291" r:id="rId22"/>
    <p:sldId id="292" r:id="rId23"/>
    <p:sldId id="297" r:id="rId24"/>
    <p:sldId id="298" r:id="rId25"/>
    <p:sldId id="299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784" autoAdjust="0"/>
    <p:restoredTop sz="93229" autoAdjust="0"/>
  </p:normalViewPr>
  <p:slideViewPr>
    <p:cSldViewPr>
      <p:cViewPr varScale="1">
        <p:scale>
          <a:sx n="80" d="100"/>
          <a:sy n="80" d="100"/>
        </p:scale>
        <p:origin x="89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792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0x - Lecture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 smtClean="0"/>
              <a:t>© 2010 Critical Path Training, LLC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4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98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30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5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1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Slide Deck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Module Subtitle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  <a:endPara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583730F-EB64-49FC-BE40-13335C00CDD7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C91B98-C1C6-4A68-B596-0050EABB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583730F-EB64-49FC-BE40-13335C00CDD7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C91B98-C1C6-4A68-B596-0050EABB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6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Creating a Data Warehouse using SSIS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78" y="957263"/>
            <a:ext cx="3779044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5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Modeling OLAP Data for a Data Warehouse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</a:t>
            </a:r>
            <a:r>
              <a:rPr lang="en-US" dirty="0" smtClean="0"/>
              <a:t>Integration Services (SSIS)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Developing Packages with Visual Studio</a:t>
            </a:r>
          </a:p>
          <a:p>
            <a:r>
              <a:rPr lang="en-US" dirty="0" smtClean="0"/>
              <a:t>Understanding Slowly Changing Dimensions</a:t>
            </a:r>
          </a:p>
          <a:p>
            <a:r>
              <a:rPr lang="en-US" dirty="0" smtClean="0"/>
              <a:t>Loading Dimension Tables and Fact Tables</a:t>
            </a:r>
          </a:p>
        </p:txBody>
      </p:sp>
    </p:spTree>
    <p:extLst>
      <p:ext uri="{BB962C8B-B14F-4D97-AF65-F5344CB8AC3E}">
        <p14:creationId xmlns:p14="http://schemas.microsoft.com/office/powerpoint/2010/main" val="30036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(*.</a:t>
            </a:r>
            <a:r>
              <a:rPr lang="en-US" dirty="0" err="1" smtClean="0"/>
              <a:t>dtsx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IIS runtime loads and executes packages</a:t>
            </a:r>
          </a:p>
          <a:p>
            <a:pPr lvl="1"/>
            <a:r>
              <a:rPr lang="en-US" dirty="0" smtClean="0"/>
              <a:t>Control of flow engine</a:t>
            </a:r>
          </a:p>
          <a:p>
            <a:pPr lvl="1"/>
            <a:r>
              <a:rPr lang="en-US" dirty="0" smtClean="0"/>
              <a:t>Data flow engine</a:t>
            </a:r>
          </a:p>
          <a:p>
            <a:pPr lvl="1"/>
            <a:r>
              <a:rPr lang="en-US" dirty="0" smtClean="0"/>
              <a:t>Logging engine</a:t>
            </a:r>
          </a:p>
          <a:p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Task</a:t>
            </a:r>
          </a:p>
          <a:p>
            <a:pPr lvl="2"/>
            <a:r>
              <a:rPr lang="en-US" dirty="0" smtClean="0"/>
              <a:t>Event handler</a:t>
            </a:r>
          </a:p>
          <a:p>
            <a:pPr lvl="2"/>
            <a:endParaRPr lang="en-US" dirty="0"/>
          </a:p>
          <a:p>
            <a:r>
              <a:rPr lang="en-US" dirty="0" smtClean="0"/>
              <a:t>Tools for creating packages</a:t>
            </a:r>
          </a:p>
          <a:p>
            <a:pPr lvl="1"/>
            <a:r>
              <a:rPr lang="en-US" dirty="0" smtClean="0"/>
              <a:t>Import/Export wizard in SQL Server tools</a:t>
            </a:r>
          </a:p>
          <a:p>
            <a:pPr lvl="1"/>
            <a:r>
              <a:rPr lang="en-US" dirty="0" smtClean="0"/>
              <a:t>Package Designer with SSDT Integration Project in 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9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which represent unit of work</a:t>
            </a:r>
          </a:p>
          <a:p>
            <a:pPr lvl="1"/>
            <a:r>
              <a:rPr lang="en-US" dirty="0" smtClean="0"/>
              <a:t>Tasks can have precedence constraints</a:t>
            </a:r>
          </a:p>
          <a:p>
            <a:pPr lvl="1"/>
            <a:r>
              <a:rPr lang="en-US" dirty="0" smtClean="0"/>
              <a:t>Task has an outcome of success or familiar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9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types</a:t>
            </a:r>
          </a:p>
          <a:p>
            <a:pPr lvl="1"/>
            <a:r>
              <a:rPr lang="en-US" dirty="0" smtClean="0"/>
              <a:t>Sequence container</a:t>
            </a:r>
          </a:p>
          <a:p>
            <a:pPr lvl="1"/>
            <a:r>
              <a:rPr lang="en-US" dirty="0" smtClean="0"/>
              <a:t>For loop container</a:t>
            </a:r>
          </a:p>
          <a:p>
            <a:pPr lvl="1"/>
            <a:r>
              <a:rPr lang="en-US" dirty="0" smtClean="0"/>
              <a:t>For Each Loop container</a:t>
            </a:r>
          </a:p>
          <a:p>
            <a:r>
              <a:rPr lang="en-US" dirty="0" smtClean="0"/>
              <a:t>Reason to use a container</a:t>
            </a:r>
          </a:p>
          <a:p>
            <a:pPr lvl="1"/>
            <a:r>
              <a:rPr lang="en-US" dirty="0" smtClean="0"/>
              <a:t>Set properties once for multiple tasks</a:t>
            </a:r>
          </a:p>
          <a:p>
            <a:pPr lvl="1"/>
            <a:r>
              <a:rPr lang="en-US" dirty="0" smtClean="0"/>
              <a:t>Control subsequent flow</a:t>
            </a:r>
          </a:p>
          <a:p>
            <a:pPr lvl="1"/>
            <a:r>
              <a:rPr lang="en-US" dirty="0" smtClean="0"/>
              <a:t>Define scope for variables</a:t>
            </a:r>
          </a:p>
          <a:p>
            <a:pPr lvl="1"/>
            <a:r>
              <a:rPr lang="en-US" dirty="0" smtClean="0"/>
              <a:t>Combine tasks into a single transaction</a:t>
            </a:r>
          </a:p>
          <a:p>
            <a:pPr lvl="1"/>
            <a:r>
              <a:rPr lang="en-US" dirty="0" smtClean="0"/>
              <a:t>Create events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85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6" y="1343304"/>
            <a:ext cx="6365006" cy="45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74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53678"/>
            <a:ext cx="7543800" cy="51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4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842963"/>
            <a:ext cx="74580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06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10841"/>
            <a:ext cx="7772400" cy="48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7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Modeling OLAP Data for a Data Warehouse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</a:t>
            </a:r>
            <a:r>
              <a:rPr lang="en-US" dirty="0" smtClean="0"/>
              <a:t>Integration Services (SSIS)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Developing Packages with Visual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Understanding Slowly Changing Dimensions</a:t>
            </a:r>
          </a:p>
          <a:p>
            <a:r>
              <a:rPr lang="en-US" dirty="0" smtClean="0"/>
              <a:t>Loading Dimension Tables and Fact Tables</a:t>
            </a:r>
          </a:p>
        </p:txBody>
      </p:sp>
    </p:spTree>
    <p:extLst>
      <p:ext uri="{BB962C8B-B14F-4D97-AF65-F5344CB8AC3E}">
        <p14:creationId xmlns:p14="http://schemas.microsoft.com/office/powerpoint/2010/main" val="2235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OLAP Data for a Data Warehouse</a:t>
            </a:r>
          </a:p>
          <a:p>
            <a:r>
              <a:rPr lang="en-US" dirty="0"/>
              <a:t>Introduction to </a:t>
            </a:r>
            <a:r>
              <a:rPr lang="en-US" dirty="0" smtClean="0"/>
              <a:t>Integration Services (SSIS)</a:t>
            </a:r>
            <a:endParaRPr lang="en-US" dirty="0"/>
          </a:p>
          <a:p>
            <a:r>
              <a:rPr lang="en-US" dirty="0" smtClean="0"/>
              <a:t>Developing Packages with Visual Studio</a:t>
            </a:r>
          </a:p>
          <a:p>
            <a:r>
              <a:rPr lang="en-US" dirty="0" smtClean="0"/>
              <a:t>Understanding Slowly Changing Dimensions</a:t>
            </a:r>
          </a:p>
          <a:p>
            <a:r>
              <a:rPr lang="en-US" dirty="0" smtClean="0"/>
              <a:t>Loading Dimension Tables and Fact Tables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Modeling OLAP Data for a Data Warehouse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</a:t>
            </a:r>
            <a:r>
              <a:rPr lang="en-US" dirty="0" smtClean="0"/>
              <a:t>Integration Services (SSIS)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Developing Packages with Visual Studio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Understanding Slowly Changing Dimensions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Loading Dimension Tables and Fact Tables</a:t>
            </a:r>
          </a:p>
        </p:txBody>
      </p:sp>
    </p:spTree>
    <p:extLst>
      <p:ext uri="{BB962C8B-B14F-4D97-AF65-F5344CB8AC3E}">
        <p14:creationId xmlns:p14="http://schemas.microsoft.com/office/powerpoint/2010/main" val="9251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Modeling OLAP Data for a Data Warehouse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</a:t>
            </a:r>
            <a:r>
              <a:rPr lang="en-US" dirty="0" smtClean="0"/>
              <a:t>Integration Services (SSIS)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Developing Packages with Visual Studio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Understanding Slowly Changing Dimensions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Loading Dimension Tables and Fact Tables</a:t>
            </a:r>
          </a:p>
        </p:txBody>
      </p:sp>
    </p:spTree>
    <p:extLst>
      <p:ext uri="{BB962C8B-B14F-4D97-AF65-F5344CB8AC3E}">
        <p14:creationId xmlns:p14="http://schemas.microsoft.com/office/powerpoint/2010/main" val="36185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contention between OLTP writers and OLAP readers</a:t>
            </a:r>
          </a:p>
          <a:p>
            <a:r>
              <a:rPr lang="en-US" dirty="0" smtClean="0"/>
              <a:t>Too </a:t>
            </a:r>
            <a:r>
              <a:rPr lang="en-US" dirty="0" smtClean="0"/>
              <a:t>much data from too many places</a:t>
            </a:r>
          </a:p>
          <a:p>
            <a:r>
              <a:rPr lang="en-US" dirty="0" smtClean="0"/>
              <a:t>Track extra types of historical data</a:t>
            </a:r>
          </a:p>
          <a:p>
            <a:r>
              <a:rPr lang="en-US" dirty="0" smtClean="0"/>
              <a:t>Build in a sense of confidence that the data is trusted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47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Modeling with Star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in OLAP often based on star schema</a:t>
            </a:r>
          </a:p>
          <a:p>
            <a:pPr lvl="1"/>
            <a:r>
              <a:rPr lang="en-US" dirty="0" smtClean="0"/>
              <a:t>Table are broken down into fact tables and dimension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27" y="2149901"/>
            <a:ext cx="6146018" cy="37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2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60" y="839391"/>
            <a:ext cx="8193881" cy="51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0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Modeling OLAP Data for a Data Warehouse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</a:t>
            </a:r>
            <a:r>
              <a:rPr lang="en-US" dirty="0" smtClean="0"/>
              <a:t>Integration Services (SSIS)</a:t>
            </a:r>
            <a:endParaRPr lang="en-US" dirty="0"/>
          </a:p>
          <a:p>
            <a:r>
              <a:rPr lang="en-US" dirty="0" smtClean="0"/>
              <a:t>Developing Packages with Visual Studio</a:t>
            </a:r>
          </a:p>
          <a:p>
            <a:r>
              <a:rPr lang="en-US" dirty="0" smtClean="0"/>
              <a:t>Understanding Slowly Changing Dimensions</a:t>
            </a:r>
          </a:p>
          <a:p>
            <a:r>
              <a:rPr lang="en-US" dirty="0" smtClean="0"/>
              <a:t>Loading Dimension Tables and Fact Tables</a:t>
            </a:r>
          </a:p>
        </p:txBody>
      </p:sp>
    </p:spTree>
    <p:extLst>
      <p:ext uri="{BB962C8B-B14F-4D97-AF65-F5344CB8AC3E}">
        <p14:creationId xmlns:p14="http://schemas.microsoft.com/office/powerpoint/2010/main" val="40319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Integration Services For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ETL for data warehouse population</a:t>
            </a:r>
          </a:p>
          <a:p>
            <a:r>
              <a:rPr lang="en-US" dirty="0" smtClean="0"/>
              <a:t>Cleaning and standardizing data</a:t>
            </a:r>
          </a:p>
          <a:p>
            <a:r>
              <a:rPr lang="en-US" dirty="0" smtClean="0"/>
              <a:t>Merging data from multiple data sources</a:t>
            </a:r>
          </a:p>
          <a:p>
            <a:r>
              <a:rPr lang="en-US" dirty="0"/>
              <a:t>A</a:t>
            </a:r>
            <a:r>
              <a:rPr lang="en-US" dirty="0" smtClean="0"/>
              <a:t>utomating </a:t>
            </a:r>
            <a:r>
              <a:rPr lang="en-US" dirty="0" smtClean="0"/>
              <a:t>administrative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1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51" y="2322065"/>
            <a:ext cx="3978747" cy="34476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with Data Warehouses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0704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15589</TotalTime>
  <Words>374</Words>
  <Application>Microsoft Office PowerPoint</Application>
  <PresentationFormat>On-screen Show (4:3)</PresentationFormat>
  <Paragraphs>78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Lucida Console</vt:lpstr>
      <vt:lpstr>Wingdings</vt:lpstr>
      <vt:lpstr>CPT_Wave15</vt:lpstr>
      <vt:lpstr>Creating a Data Warehouse using SSIS</vt:lpstr>
      <vt:lpstr>Agenda</vt:lpstr>
      <vt:lpstr>Motivation for Data Warehouse</vt:lpstr>
      <vt:lpstr>OLAP Modeling with Star Schema</vt:lpstr>
      <vt:lpstr>PowerPoint Presentation</vt:lpstr>
      <vt:lpstr>PowerPoint Presentation</vt:lpstr>
      <vt:lpstr>Agenda</vt:lpstr>
      <vt:lpstr>What is Integration Services For?</vt:lpstr>
      <vt:lpstr>ETL with Data Warehouses</vt:lpstr>
      <vt:lpstr>PowerPoint Presentation</vt:lpstr>
      <vt:lpstr>Agenda</vt:lpstr>
      <vt:lpstr>Packages (*.dtsx)</vt:lpstr>
      <vt:lpstr>Tasks</vt:lpstr>
      <vt:lpstr>Containers</vt:lpstr>
      <vt:lpstr>PowerPoint Presentation</vt:lpstr>
      <vt:lpstr>PowerPoint Presentation</vt:lpstr>
      <vt:lpstr>PowerPoint Presentation</vt:lpstr>
      <vt:lpstr>PowerPoint Presentation</vt:lpstr>
      <vt:lpstr>Agenda</vt:lpstr>
      <vt:lpstr>Agenda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Data Warehouse using SSIS</dc:title>
  <dc:creator>Ted Pattison</dc:creator>
  <cp:lastModifiedBy>Ted Pattison</cp:lastModifiedBy>
  <cp:revision>278</cp:revision>
  <dcterms:created xsi:type="dcterms:W3CDTF">2012-04-13T19:17:02Z</dcterms:created>
  <dcterms:modified xsi:type="dcterms:W3CDTF">2015-02-19T22:54:41Z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