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79" r:id="rId6"/>
    <p:sldId id="278" r:id="rId7"/>
    <p:sldId id="280" r:id="rId8"/>
    <p:sldId id="281" r:id="rId9"/>
    <p:sldId id="282" r:id="rId10"/>
    <p:sldId id="283" r:id="rId11"/>
    <p:sldId id="284" r:id="rId12"/>
    <p:sldId id="288" r:id="rId13"/>
    <p:sldId id="289" r:id="rId14"/>
    <p:sldId id="290" r:id="rId15"/>
    <p:sldId id="331" r:id="rId16"/>
    <p:sldId id="291" r:id="rId17"/>
    <p:sldId id="324" r:id="rId18"/>
    <p:sldId id="319" r:id="rId19"/>
    <p:sldId id="325" r:id="rId20"/>
    <p:sldId id="326" r:id="rId21"/>
    <p:sldId id="322" r:id="rId22"/>
    <p:sldId id="320" r:id="rId23"/>
    <p:sldId id="330" r:id="rId24"/>
    <p:sldId id="292" r:id="rId25"/>
    <p:sldId id="329" r:id="rId26"/>
    <p:sldId id="307" r:id="rId27"/>
    <p:sldId id="311" r:id="rId28"/>
    <p:sldId id="315" r:id="rId29"/>
    <p:sldId id="316" r:id="rId30"/>
    <p:sldId id="313" r:id="rId31"/>
    <p:sldId id="314" r:id="rId32"/>
    <p:sldId id="323" r:id="rId33"/>
    <p:sldId id="321"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2623" autoAdjust="0"/>
  </p:normalViewPr>
  <p:slideViewPr>
    <p:cSldViewPr>
      <p:cViewPr varScale="1">
        <p:scale>
          <a:sx n="49" d="100"/>
          <a:sy n="49" d="100"/>
        </p:scale>
        <p:origin x="-2358" y="-90"/>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F37D89-88DE-4F1C-8CEF-0564907437E6}"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US"/>
        </a:p>
      </dgm:t>
    </dgm:pt>
    <dgm:pt modelId="{BFD6AD2D-AB23-4BFF-8965-05718CFE75EA}">
      <dgm:prSet/>
      <dgm:spPr/>
      <dgm:t>
        <a:bodyPr/>
        <a:lstStyle/>
        <a:p>
          <a:pPr rtl="0"/>
          <a:r>
            <a:rPr lang="en-US" smtClean="0"/>
            <a:t>Server-Side Events</a:t>
          </a:r>
          <a:endParaRPr lang="en-US"/>
        </a:p>
      </dgm:t>
    </dgm:pt>
    <dgm:pt modelId="{0CAB04D3-0CCA-473E-93AC-B757E8B11785}" type="parTrans" cxnId="{0DF0DF98-AB7D-4099-853D-83D3E936872E}">
      <dgm:prSet/>
      <dgm:spPr/>
      <dgm:t>
        <a:bodyPr/>
        <a:lstStyle/>
        <a:p>
          <a:endParaRPr lang="en-US"/>
        </a:p>
      </dgm:t>
    </dgm:pt>
    <dgm:pt modelId="{EDC1C669-3B46-4426-BE63-D10F8AC44486}" type="sibTrans" cxnId="{0DF0DF98-AB7D-4099-853D-83D3E936872E}">
      <dgm:prSet/>
      <dgm:spPr/>
      <dgm:t>
        <a:bodyPr/>
        <a:lstStyle/>
        <a:p>
          <a:endParaRPr lang="en-US"/>
        </a:p>
      </dgm:t>
    </dgm:pt>
    <dgm:pt modelId="{06EA5228-A2F7-42F2-968D-AAF9E3EBCE99}">
      <dgm:prSet/>
      <dgm:spPr/>
      <dgm:t>
        <a:bodyPr/>
        <a:lstStyle/>
        <a:p>
          <a:pPr rtl="0"/>
          <a:r>
            <a:rPr lang="en-US" smtClean="0"/>
            <a:t>Pre-Action &amp; Post-Action Events</a:t>
          </a:r>
          <a:endParaRPr lang="en-US"/>
        </a:p>
      </dgm:t>
    </dgm:pt>
    <dgm:pt modelId="{C9200896-CFD6-4E30-867F-78EAFDF0FD31}" type="parTrans" cxnId="{8E0F7B08-CC66-45A4-A4FC-74A4A6960109}">
      <dgm:prSet/>
      <dgm:spPr/>
      <dgm:t>
        <a:bodyPr/>
        <a:lstStyle/>
        <a:p>
          <a:endParaRPr lang="en-US"/>
        </a:p>
      </dgm:t>
    </dgm:pt>
    <dgm:pt modelId="{4D1E14E0-7739-4FB3-B509-5B15BD3933C3}" type="sibTrans" cxnId="{8E0F7B08-CC66-45A4-A4FC-74A4A6960109}">
      <dgm:prSet/>
      <dgm:spPr/>
      <dgm:t>
        <a:bodyPr/>
        <a:lstStyle/>
        <a:p>
          <a:endParaRPr lang="en-US"/>
        </a:p>
      </dgm:t>
    </dgm:pt>
    <dgm:pt modelId="{C11CCB67-7138-4514-8E55-C9C15CCD642E}">
      <dgm:prSet/>
      <dgm:spPr/>
      <dgm:t>
        <a:bodyPr/>
        <a:lstStyle/>
        <a:p>
          <a:pPr rtl="0"/>
          <a:r>
            <a:rPr lang="en-US" dirty="0" smtClean="0"/>
            <a:t>Site Collection &amp; Site Events</a:t>
          </a:r>
          <a:endParaRPr lang="en-US" dirty="0"/>
        </a:p>
      </dgm:t>
    </dgm:pt>
    <dgm:pt modelId="{A0198371-1704-4A28-8B67-7FA94D8FE23C}" type="parTrans" cxnId="{B11EDF87-9CAB-4B10-9988-DA2D78237344}">
      <dgm:prSet/>
      <dgm:spPr/>
      <dgm:t>
        <a:bodyPr/>
        <a:lstStyle/>
        <a:p>
          <a:endParaRPr lang="en-US"/>
        </a:p>
      </dgm:t>
    </dgm:pt>
    <dgm:pt modelId="{EE8DABDF-D733-4F6E-BE23-E3EF4BAABBF2}" type="sibTrans" cxnId="{B11EDF87-9CAB-4B10-9988-DA2D78237344}">
      <dgm:prSet/>
      <dgm:spPr/>
      <dgm:t>
        <a:bodyPr/>
        <a:lstStyle/>
        <a:p>
          <a:endParaRPr lang="en-US"/>
        </a:p>
      </dgm:t>
    </dgm:pt>
    <dgm:pt modelId="{7762E665-BB6D-4D18-AAD6-8A98DA680C99}">
      <dgm:prSet/>
      <dgm:spPr/>
      <dgm:t>
        <a:bodyPr/>
        <a:lstStyle/>
        <a:p>
          <a:pPr rtl="0"/>
          <a:r>
            <a:rPr lang="en-US" dirty="0" smtClean="0"/>
            <a:t>List &amp; Library Events</a:t>
          </a:r>
          <a:endParaRPr lang="en-US" dirty="0"/>
        </a:p>
      </dgm:t>
    </dgm:pt>
    <dgm:pt modelId="{78B0B533-DA44-49CC-BB38-589CE122D3E4}" type="parTrans" cxnId="{F838A48F-1933-42F4-B4B2-EF12F51E050C}">
      <dgm:prSet/>
      <dgm:spPr/>
      <dgm:t>
        <a:bodyPr/>
        <a:lstStyle/>
        <a:p>
          <a:endParaRPr lang="en-US"/>
        </a:p>
      </dgm:t>
    </dgm:pt>
    <dgm:pt modelId="{B44C07BA-BAA4-4CD1-B5A9-53E0D5F0A1D0}" type="sibTrans" cxnId="{F838A48F-1933-42F4-B4B2-EF12F51E050C}">
      <dgm:prSet/>
      <dgm:spPr/>
      <dgm:t>
        <a:bodyPr/>
        <a:lstStyle/>
        <a:p>
          <a:endParaRPr lang="en-US"/>
        </a:p>
      </dgm:t>
    </dgm:pt>
    <dgm:pt modelId="{6D4CF180-5D9F-47A7-836E-9847EAF8BCE4}">
      <dgm:prSet/>
      <dgm:spPr/>
      <dgm:t>
        <a:bodyPr/>
        <a:lstStyle/>
        <a:p>
          <a:pPr rtl="0"/>
          <a:r>
            <a:rPr lang="en-US" smtClean="0"/>
            <a:t>Schema Events</a:t>
          </a:r>
          <a:endParaRPr lang="en-US"/>
        </a:p>
      </dgm:t>
    </dgm:pt>
    <dgm:pt modelId="{ADFCCB89-01F3-470D-BAD4-8A3075F1DC9C}" type="parTrans" cxnId="{1A0FCD21-4EC3-4D6B-BBC6-85AC8C2BD8AB}">
      <dgm:prSet/>
      <dgm:spPr/>
      <dgm:t>
        <a:bodyPr/>
        <a:lstStyle/>
        <a:p>
          <a:endParaRPr lang="en-US"/>
        </a:p>
      </dgm:t>
    </dgm:pt>
    <dgm:pt modelId="{DBDEA485-FB81-463D-95DA-0F50B516391B}" type="sibTrans" cxnId="{1A0FCD21-4EC3-4D6B-BBC6-85AC8C2BD8AB}">
      <dgm:prSet/>
      <dgm:spPr/>
      <dgm:t>
        <a:bodyPr/>
        <a:lstStyle/>
        <a:p>
          <a:endParaRPr lang="en-US"/>
        </a:p>
      </dgm:t>
    </dgm:pt>
    <dgm:pt modelId="{91FC8CF7-C33F-47CC-AE99-D727BF7F6E64}">
      <dgm:prSet/>
      <dgm:spPr/>
      <dgm:t>
        <a:bodyPr/>
        <a:lstStyle/>
        <a:p>
          <a:pPr rtl="0"/>
          <a:r>
            <a:rPr lang="en-US" smtClean="0"/>
            <a:t>List Item Events</a:t>
          </a:r>
          <a:endParaRPr lang="en-US"/>
        </a:p>
      </dgm:t>
    </dgm:pt>
    <dgm:pt modelId="{6D9D95D3-C24A-46C6-AD85-A22C42C4017D}" type="parTrans" cxnId="{1C44B498-ED0C-4BDC-B354-9BC258466331}">
      <dgm:prSet/>
      <dgm:spPr/>
      <dgm:t>
        <a:bodyPr/>
        <a:lstStyle/>
        <a:p>
          <a:endParaRPr lang="en-US"/>
        </a:p>
      </dgm:t>
    </dgm:pt>
    <dgm:pt modelId="{23507544-ED37-49B6-98ED-6AA42A7DBEB9}" type="sibTrans" cxnId="{1C44B498-ED0C-4BDC-B354-9BC258466331}">
      <dgm:prSet/>
      <dgm:spPr/>
      <dgm:t>
        <a:bodyPr/>
        <a:lstStyle/>
        <a:p>
          <a:endParaRPr lang="en-US"/>
        </a:p>
      </dgm:t>
    </dgm:pt>
    <dgm:pt modelId="{073CF85C-133A-4127-94A5-19D9D3DE636E}">
      <dgm:prSet/>
      <dgm:spPr/>
      <dgm:t>
        <a:bodyPr/>
        <a:lstStyle/>
        <a:p>
          <a:pPr rtl="0"/>
          <a:r>
            <a:rPr lang="en-US" smtClean="0"/>
            <a:t>Workflow Events</a:t>
          </a:r>
          <a:endParaRPr lang="en-US"/>
        </a:p>
      </dgm:t>
    </dgm:pt>
    <dgm:pt modelId="{1FC752B9-A597-4563-ACA7-CF916FE7DE96}" type="parTrans" cxnId="{55273589-BAB3-41D5-B464-C17E4A06ABE9}">
      <dgm:prSet/>
      <dgm:spPr/>
      <dgm:t>
        <a:bodyPr/>
        <a:lstStyle/>
        <a:p>
          <a:endParaRPr lang="en-US"/>
        </a:p>
      </dgm:t>
    </dgm:pt>
    <dgm:pt modelId="{A23EA42A-3857-4E9E-A84E-2123000EBDB6}" type="sibTrans" cxnId="{55273589-BAB3-41D5-B464-C17E4A06ABE9}">
      <dgm:prSet/>
      <dgm:spPr/>
      <dgm:t>
        <a:bodyPr/>
        <a:lstStyle/>
        <a:p>
          <a:endParaRPr lang="en-US"/>
        </a:p>
      </dgm:t>
    </dgm:pt>
    <dgm:pt modelId="{4EFC5820-A335-45BF-9AE7-A4B3318A8571}">
      <dgm:prSet/>
      <dgm:spPr/>
      <dgm:t>
        <a:bodyPr/>
        <a:lstStyle/>
        <a:p>
          <a:pPr rtl="0"/>
          <a:r>
            <a:rPr lang="en-US" smtClean="0"/>
            <a:t>Remote Events</a:t>
          </a:r>
          <a:endParaRPr lang="en-US"/>
        </a:p>
      </dgm:t>
    </dgm:pt>
    <dgm:pt modelId="{3044272C-8E86-41D1-B205-29E0556F0DDE}" type="parTrans" cxnId="{241E45CD-EB83-48B0-8698-1877FF25541C}">
      <dgm:prSet/>
      <dgm:spPr/>
      <dgm:t>
        <a:bodyPr/>
        <a:lstStyle/>
        <a:p>
          <a:endParaRPr lang="en-US"/>
        </a:p>
      </dgm:t>
    </dgm:pt>
    <dgm:pt modelId="{21B6454D-8044-4EA1-B823-497D929B09E0}" type="sibTrans" cxnId="{241E45CD-EB83-48B0-8698-1877FF25541C}">
      <dgm:prSet/>
      <dgm:spPr/>
      <dgm:t>
        <a:bodyPr/>
        <a:lstStyle/>
        <a:p>
          <a:endParaRPr lang="en-US"/>
        </a:p>
      </dgm:t>
    </dgm:pt>
    <dgm:pt modelId="{3A3B046C-F671-427B-AB2D-BD5DE79D3319}">
      <dgm:prSet/>
      <dgm:spPr/>
      <dgm:t>
        <a:bodyPr/>
        <a:lstStyle/>
        <a:p>
          <a:pPr rtl="0"/>
          <a:r>
            <a:rPr lang="en-US" dirty="0" smtClean="0"/>
            <a:t>App Lifecycle Events</a:t>
          </a:r>
          <a:endParaRPr lang="en-US" dirty="0"/>
        </a:p>
      </dgm:t>
    </dgm:pt>
    <dgm:pt modelId="{F6A95C0C-8F2F-4C01-8D21-3C5B6177BEB0}" type="parTrans" cxnId="{21C20525-6195-4BC2-A4DE-A73DD10DEFF7}">
      <dgm:prSet/>
      <dgm:spPr/>
      <dgm:t>
        <a:bodyPr/>
        <a:lstStyle/>
        <a:p>
          <a:endParaRPr lang="en-US"/>
        </a:p>
      </dgm:t>
    </dgm:pt>
    <dgm:pt modelId="{308ADFAD-F1EA-4C7E-8FB6-6F19E6D85031}" type="sibTrans" cxnId="{21C20525-6195-4BC2-A4DE-A73DD10DEFF7}">
      <dgm:prSet/>
      <dgm:spPr/>
      <dgm:t>
        <a:bodyPr/>
        <a:lstStyle/>
        <a:p>
          <a:endParaRPr lang="en-US"/>
        </a:p>
      </dgm:t>
    </dgm:pt>
    <dgm:pt modelId="{AFF00F70-BBC6-49EB-BD25-02437509AD62}">
      <dgm:prSet/>
      <dgm:spPr/>
      <dgm:t>
        <a:bodyPr/>
        <a:lstStyle/>
        <a:p>
          <a:pPr rtl="0"/>
          <a:r>
            <a:rPr lang="en-US" smtClean="0"/>
            <a:t>Events within Apps</a:t>
          </a:r>
          <a:endParaRPr lang="en-US"/>
        </a:p>
      </dgm:t>
    </dgm:pt>
    <dgm:pt modelId="{F96686F3-71B1-4D0C-A44B-F49EB486DA52}" type="parTrans" cxnId="{61740244-F85C-40BC-9031-EE0F7481DE01}">
      <dgm:prSet/>
      <dgm:spPr/>
      <dgm:t>
        <a:bodyPr/>
        <a:lstStyle/>
        <a:p>
          <a:endParaRPr lang="en-US"/>
        </a:p>
      </dgm:t>
    </dgm:pt>
    <dgm:pt modelId="{95F340A1-3C69-4D4B-A6A7-D18D1AD2109C}" type="sibTrans" cxnId="{61740244-F85C-40BC-9031-EE0F7481DE01}">
      <dgm:prSet/>
      <dgm:spPr/>
      <dgm:t>
        <a:bodyPr/>
        <a:lstStyle/>
        <a:p>
          <a:endParaRPr lang="en-US"/>
        </a:p>
      </dgm:t>
    </dgm:pt>
    <dgm:pt modelId="{C9CD9227-1C0B-436D-93C8-2A44BE17FFAA}">
      <dgm:prSet/>
      <dgm:spPr/>
      <dgm:t>
        <a:bodyPr/>
        <a:lstStyle/>
        <a:p>
          <a:pPr rtl="0"/>
          <a:r>
            <a:rPr lang="en-US" smtClean="0"/>
            <a:t>External Content Type Events</a:t>
          </a:r>
          <a:endParaRPr lang="en-US"/>
        </a:p>
      </dgm:t>
    </dgm:pt>
    <dgm:pt modelId="{B492410D-A9B2-413A-8A17-C6727F2BE2E3}" type="parTrans" cxnId="{96235270-AB2A-4FEE-B188-CB7FAE84BCE2}">
      <dgm:prSet/>
      <dgm:spPr/>
      <dgm:t>
        <a:bodyPr/>
        <a:lstStyle/>
        <a:p>
          <a:endParaRPr lang="en-US"/>
        </a:p>
      </dgm:t>
    </dgm:pt>
    <dgm:pt modelId="{8D746EDB-7C3E-4316-8617-4E1BDF731670}" type="sibTrans" cxnId="{96235270-AB2A-4FEE-B188-CB7FAE84BCE2}">
      <dgm:prSet/>
      <dgm:spPr/>
      <dgm:t>
        <a:bodyPr/>
        <a:lstStyle/>
        <a:p>
          <a:endParaRPr lang="en-US"/>
        </a:p>
      </dgm:t>
    </dgm:pt>
    <dgm:pt modelId="{F4949AC1-79F8-4248-BA14-22653B7AE26B}">
      <dgm:prSet/>
      <dgm:spPr/>
      <dgm:t>
        <a:bodyPr/>
        <a:lstStyle/>
        <a:p>
          <a:pPr rtl="0"/>
          <a:r>
            <a:rPr lang="en-US" dirty="0" smtClean="0"/>
            <a:t>Introduced in SharePoint 2013</a:t>
          </a:r>
          <a:endParaRPr lang="en-US" dirty="0"/>
        </a:p>
      </dgm:t>
    </dgm:pt>
    <dgm:pt modelId="{B3256FF3-A5F8-4EBC-9FCA-9952FD4B54FA}" type="parTrans" cxnId="{5E14F822-50E7-4D73-B5DA-38B9131EE458}">
      <dgm:prSet/>
      <dgm:spPr/>
      <dgm:t>
        <a:bodyPr/>
        <a:lstStyle/>
        <a:p>
          <a:endParaRPr lang="en-US"/>
        </a:p>
      </dgm:t>
    </dgm:pt>
    <dgm:pt modelId="{500D46E5-9860-470F-9B45-DA687ED60B2E}" type="sibTrans" cxnId="{5E14F822-50E7-4D73-B5DA-38B9131EE458}">
      <dgm:prSet/>
      <dgm:spPr/>
      <dgm:t>
        <a:bodyPr/>
        <a:lstStyle/>
        <a:p>
          <a:endParaRPr lang="en-US"/>
        </a:p>
      </dgm:t>
    </dgm:pt>
    <dgm:pt modelId="{61FE8FC4-0B2D-4A0A-9F02-0EE1A53DCA1B}">
      <dgm:prSet/>
      <dgm:spPr/>
      <dgm:t>
        <a:bodyPr/>
        <a:lstStyle/>
        <a:p>
          <a:pPr rtl="0"/>
          <a:r>
            <a:rPr lang="en-US" dirty="0" smtClean="0"/>
            <a:t>Feature Events</a:t>
          </a:r>
          <a:endParaRPr lang="en-US" dirty="0"/>
        </a:p>
      </dgm:t>
    </dgm:pt>
    <dgm:pt modelId="{140E67C6-7E9B-4CE6-9D1D-34D01C2A03E0}" type="parTrans" cxnId="{C4EF6A09-E18B-445A-8489-7E9D401EB8E9}">
      <dgm:prSet/>
      <dgm:spPr/>
      <dgm:t>
        <a:bodyPr/>
        <a:lstStyle/>
        <a:p>
          <a:endParaRPr lang="en-US"/>
        </a:p>
      </dgm:t>
    </dgm:pt>
    <dgm:pt modelId="{88319E9C-9BD8-40A6-A664-D62FECB2E0F6}" type="sibTrans" cxnId="{C4EF6A09-E18B-445A-8489-7E9D401EB8E9}">
      <dgm:prSet/>
      <dgm:spPr/>
      <dgm:t>
        <a:bodyPr/>
        <a:lstStyle/>
        <a:p>
          <a:endParaRPr lang="en-US"/>
        </a:p>
      </dgm:t>
    </dgm:pt>
    <dgm:pt modelId="{2ADDF187-BF5E-4590-BF87-7F28780EF9E6}" type="pres">
      <dgm:prSet presAssocID="{C2F37D89-88DE-4F1C-8CEF-0564907437E6}" presName="Name0" presStyleCnt="0">
        <dgm:presLayoutVars>
          <dgm:dir/>
          <dgm:animLvl val="lvl"/>
          <dgm:resizeHandles val="exact"/>
        </dgm:presLayoutVars>
      </dgm:prSet>
      <dgm:spPr/>
      <dgm:t>
        <a:bodyPr/>
        <a:lstStyle/>
        <a:p>
          <a:endParaRPr lang="en-US"/>
        </a:p>
      </dgm:t>
    </dgm:pt>
    <dgm:pt modelId="{906B7FD4-0B7C-4DA7-8B35-D8AE6550300E}" type="pres">
      <dgm:prSet presAssocID="{BFD6AD2D-AB23-4BFF-8965-05718CFE75EA}" presName="linNode" presStyleCnt="0"/>
      <dgm:spPr/>
    </dgm:pt>
    <dgm:pt modelId="{EE33F38E-6B42-46A4-8CD8-C5B46702D187}" type="pres">
      <dgm:prSet presAssocID="{BFD6AD2D-AB23-4BFF-8965-05718CFE75EA}" presName="parentText" presStyleLbl="node1" presStyleIdx="0" presStyleCnt="2">
        <dgm:presLayoutVars>
          <dgm:chMax val="1"/>
          <dgm:bulletEnabled val="1"/>
        </dgm:presLayoutVars>
      </dgm:prSet>
      <dgm:spPr/>
      <dgm:t>
        <a:bodyPr/>
        <a:lstStyle/>
        <a:p>
          <a:endParaRPr lang="en-US"/>
        </a:p>
      </dgm:t>
    </dgm:pt>
    <dgm:pt modelId="{AA014A6B-15F5-4C57-819B-28A763344943}" type="pres">
      <dgm:prSet presAssocID="{BFD6AD2D-AB23-4BFF-8965-05718CFE75EA}" presName="descendantText" presStyleLbl="alignAccFollowNode1" presStyleIdx="0" presStyleCnt="2">
        <dgm:presLayoutVars>
          <dgm:bulletEnabled val="1"/>
        </dgm:presLayoutVars>
      </dgm:prSet>
      <dgm:spPr/>
      <dgm:t>
        <a:bodyPr/>
        <a:lstStyle/>
        <a:p>
          <a:endParaRPr lang="en-US"/>
        </a:p>
      </dgm:t>
    </dgm:pt>
    <dgm:pt modelId="{F10549CB-F4F7-4357-BE16-29CFDF3FE2CB}" type="pres">
      <dgm:prSet presAssocID="{EDC1C669-3B46-4426-BE63-D10F8AC44486}" presName="sp" presStyleCnt="0"/>
      <dgm:spPr/>
    </dgm:pt>
    <dgm:pt modelId="{4EC6245F-B550-4AA0-AF31-4F50765AAD04}" type="pres">
      <dgm:prSet presAssocID="{4EFC5820-A335-45BF-9AE7-A4B3318A8571}" presName="linNode" presStyleCnt="0"/>
      <dgm:spPr/>
    </dgm:pt>
    <dgm:pt modelId="{5C725CC3-D9DB-491E-80AB-B0880DF4F02C}" type="pres">
      <dgm:prSet presAssocID="{4EFC5820-A335-45BF-9AE7-A4B3318A8571}" presName="parentText" presStyleLbl="node1" presStyleIdx="1" presStyleCnt="2">
        <dgm:presLayoutVars>
          <dgm:chMax val="1"/>
          <dgm:bulletEnabled val="1"/>
        </dgm:presLayoutVars>
      </dgm:prSet>
      <dgm:spPr/>
      <dgm:t>
        <a:bodyPr/>
        <a:lstStyle/>
        <a:p>
          <a:endParaRPr lang="en-US"/>
        </a:p>
      </dgm:t>
    </dgm:pt>
    <dgm:pt modelId="{64C43398-ECF8-45A3-A73C-CACB6A848C37}" type="pres">
      <dgm:prSet presAssocID="{4EFC5820-A335-45BF-9AE7-A4B3318A8571}" presName="descendantText" presStyleLbl="alignAccFollowNode1" presStyleIdx="1" presStyleCnt="2">
        <dgm:presLayoutVars>
          <dgm:bulletEnabled val="1"/>
        </dgm:presLayoutVars>
      </dgm:prSet>
      <dgm:spPr/>
      <dgm:t>
        <a:bodyPr/>
        <a:lstStyle/>
        <a:p>
          <a:endParaRPr lang="en-US"/>
        </a:p>
      </dgm:t>
    </dgm:pt>
  </dgm:ptLst>
  <dgm:cxnLst>
    <dgm:cxn modelId="{6234CA22-BE23-4615-895B-7225B19D9EE1}" type="presOf" srcId="{C11CCB67-7138-4514-8E55-C9C15CCD642E}" destId="{AA014A6B-15F5-4C57-819B-28A763344943}" srcOrd="0" destOrd="1" presId="urn:microsoft.com/office/officeart/2005/8/layout/vList5"/>
    <dgm:cxn modelId="{C4EF6A09-E18B-445A-8489-7E9D401EB8E9}" srcId="{BFD6AD2D-AB23-4BFF-8965-05718CFE75EA}" destId="{61FE8FC4-0B2D-4A0A-9F02-0EE1A53DCA1B}" srcOrd="2" destOrd="0" parTransId="{140E67C6-7E9B-4CE6-9D1D-34D01C2A03E0}" sibTransId="{88319E9C-9BD8-40A6-A664-D62FECB2E0F6}"/>
    <dgm:cxn modelId="{0DF0DF98-AB7D-4099-853D-83D3E936872E}" srcId="{C2F37D89-88DE-4F1C-8CEF-0564907437E6}" destId="{BFD6AD2D-AB23-4BFF-8965-05718CFE75EA}" srcOrd="0" destOrd="0" parTransId="{0CAB04D3-0CCA-473E-93AC-B757E8B11785}" sibTransId="{EDC1C669-3B46-4426-BE63-D10F8AC44486}"/>
    <dgm:cxn modelId="{F927DA54-F11F-4C8C-BB7D-F9FB3A761237}" type="presOf" srcId="{AFF00F70-BBC6-49EB-BD25-02437509AD62}" destId="{64C43398-ECF8-45A3-A73C-CACB6A848C37}" srcOrd="0" destOrd="2" presId="urn:microsoft.com/office/officeart/2005/8/layout/vList5"/>
    <dgm:cxn modelId="{16F61895-EDB9-4040-B3EA-FE8EA5220DC5}" type="presOf" srcId="{F4949AC1-79F8-4248-BA14-22653B7AE26B}" destId="{64C43398-ECF8-45A3-A73C-CACB6A848C37}" srcOrd="0" destOrd="0" presId="urn:microsoft.com/office/officeart/2005/8/layout/vList5"/>
    <dgm:cxn modelId="{96235270-AB2A-4FEE-B188-CB7FAE84BCE2}" srcId="{4EFC5820-A335-45BF-9AE7-A4B3318A8571}" destId="{C9CD9227-1C0B-436D-93C8-2A44BE17FFAA}" srcOrd="3" destOrd="0" parTransId="{B492410D-A9B2-413A-8A17-C6727F2BE2E3}" sibTransId="{8D746EDB-7C3E-4316-8617-4E1BDF731670}"/>
    <dgm:cxn modelId="{61740244-F85C-40BC-9031-EE0F7481DE01}" srcId="{4EFC5820-A335-45BF-9AE7-A4B3318A8571}" destId="{AFF00F70-BBC6-49EB-BD25-02437509AD62}" srcOrd="2" destOrd="0" parTransId="{F96686F3-71B1-4D0C-A44B-F49EB486DA52}" sibTransId="{95F340A1-3C69-4D4B-A6A7-D18D1AD2109C}"/>
    <dgm:cxn modelId="{0232ECD5-4351-4BC3-A717-F3D45C1A3A21}" type="presOf" srcId="{7762E665-BB6D-4D18-AAD6-8A98DA680C99}" destId="{AA014A6B-15F5-4C57-819B-28A763344943}" srcOrd="0" destOrd="3" presId="urn:microsoft.com/office/officeart/2005/8/layout/vList5"/>
    <dgm:cxn modelId="{1C44B498-ED0C-4BDC-B354-9BC258466331}" srcId="{BFD6AD2D-AB23-4BFF-8965-05718CFE75EA}" destId="{91FC8CF7-C33F-47CC-AE99-D727BF7F6E64}" srcOrd="5" destOrd="0" parTransId="{6D9D95D3-C24A-46C6-AD85-A22C42C4017D}" sibTransId="{23507544-ED37-49B6-98ED-6AA42A7DBEB9}"/>
    <dgm:cxn modelId="{626AC0F1-C596-40AA-9136-300DAEB192FC}" type="presOf" srcId="{06EA5228-A2F7-42F2-968D-AAF9E3EBCE99}" destId="{AA014A6B-15F5-4C57-819B-28A763344943}" srcOrd="0" destOrd="0" presId="urn:microsoft.com/office/officeart/2005/8/layout/vList5"/>
    <dgm:cxn modelId="{AD7337E8-3DE3-4401-902C-C6C1F8D185C5}" type="presOf" srcId="{C2F37D89-88DE-4F1C-8CEF-0564907437E6}" destId="{2ADDF187-BF5E-4590-BF87-7F28780EF9E6}" srcOrd="0" destOrd="0" presId="urn:microsoft.com/office/officeart/2005/8/layout/vList5"/>
    <dgm:cxn modelId="{D3668ECD-7225-4879-BF45-418AD3B8DD31}" type="presOf" srcId="{3A3B046C-F671-427B-AB2D-BD5DE79D3319}" destId="{64C43398-ECF8-45A3-A73C-CACB6A848C37}" srcOrd="0" destOrd="1" presId="urn:microsoft.com/office/officeart/2005/8/layout/vList5"/>
    <dgm:cxn modelId="{8E0F7B08-CC66-45A4-A4FC-74A4A6960109}" srcId="{BFD6AD2D-AB23-4BFF-8965-05718CFE75EA}" destId="{06EA5228-A2F7-42F2-968D-AAF9E3EBCE99}" srcOrd="0" destOrd="0" parTransId="{C9200896-CFD6-4E30-867F-78EAFDF0FD31}" sibTransId="{4D1E14E0-7739-4FB3-B509-5B15BD3933C3}"/>
    <dgm:cxn modelId="{21C20525-6195-4BC2-A4DE-A73DD10DEFF7}" srcId="{4EFC5820-A335-45BF-9AE7-A4B3318A8571}" destId="{3A3B046C-F671-427B-AB2D-BD5DE79D3319}" srcOrd="1" destOrd="0" parTransId="{F6A95C0C-8F2F-4C01-8D21-3C5B6177BEB0}" sibTransId="{308ADFAD-F1EA-4C7E-8FB6-6F19E6D85031}"/>
    <dgm:cxn modelId="{55273589-BAB3-41D5-B464-C17E4A06ABE9}" srcId="{BFD6AD2D-AB23-4BFF-8965-05718CFE75EA}" destId="{073CF85C-133A-4127-94A5-19D9D3DE636E}" srcOrd="6" destOrd="0" parTransId="{1FC752B9-A597-4563-ACA7-CF916FE7DE96}" sibTransId="{A23EA42A-3857-4E9E-A84E-2123000EBDB6}"/>
    <dgm:cxn modelId="{5E14F822-50E7-4D73-B5DA-38B9131EE458}" srcId="{4EFC5820-A335-45BF-9AE7-A4B3318A8571}" destId="{F4949AC1-79F8-4248-BA14-22653B7AE26B}" srcOrd="0" destOrd="0" parTransId="{B3256FF3-A5F8-4EBC-9FCA-9952FD4B54FA}" sibTransId="{500D46E5-9860-470F-9B45-DA687ED60B2E}"/>
    <dgm:cxn modelId="{B11EDF87-9CAB-4B10-9988-DA2D78237344}" srcId="{BFD6AD2D-AB23-4BFF-8965-05718CFE75EA}" destId="{C11CCB67-7138-4514-8E55-C9C15CCD642E}" srcOrd="1" destOrd="0" parTransId="{A0198371-1704-4A28-8B67-7FA94D8FE23C}" sibTransId="{EE8DABDF-D733-4F6E-BE23-E3EF4BAABBF2}"/>
    <dgm:cxn modelId="{E4CCD1A3-01A8-4B97-93E9-24801A1F4285}" type="presOf" srcId="{073CF85C-133A-4127-94A5-19D9D3DE636E}" destId="{AA014A6B-15F5-4C57-819B-28A763344943}" srcOrd="0" destOrd="6" presId="urn:microsoft.com/office/officeart/2005/8/layout/vList5"/>
    <dgm:cxn modelId="{A49CF3AA-1CDE-41DE-99F2-C2F475F965BE}" type="presOf" srcId="{4EFC5820-A335-45BF-9AE7-A4B3318A8571}" destId="{5C725CC3-D9DB-491E-80AB-B0880DF4F02C}" srcOrd="0" destOrd="0" presId="urn:microsoft.com/office/officeart/2005/8/layout/vList5"/>
    <dgm:cxn modelId="{241E45CD-EB83-48B0-8698-1877FF25541C}" srcId="{C2F37D89-88DE-4F1C-8CEF-0564907437E6}" destId="{4EFC5820-A335-45BF-9AE7-A4B3318A8571}" srcOrd="1" destOrd="0" parTransId="{3044272C-8E86-41D1-B205-29E0556F0DDE}" sibTransId="{21B6454D-8044-4EA1-B823-497D929B09E0}"/>
    <dgm:cxn modelId="{B413DAED-E8CC-4153-AB19-C06B6B9EAF15}" type="presOf" srcId="{91FC8CF7-C33F-47CC-AE99-D727BF7F6E64}" destId="{AA014A6B-15F5-4C57-819B-28A763344943}" srcOrd="0" destOrd="5" presId="urn:microsoft.com/office/officeart/2005/8/layout/vList5"/>
    <dgm:cxn modelId="{52493DD6-881A-46E3-8C28-1100AE42B5E1}" type="presOf" srcId="{61FE8FC4-0B2D-4A0A-9F02-0EE1A53DCA1B}" destId="{AA014A6B-15F5-4C57-819B-28A763344943}" srcOrd="0" destOrd="2" presId="urn:microsoft.com/office/officeart/2005/8/layout/vList5"/>
    <dgm:cxn modelId="{6EEC4EFB-749D-401B-BE4C-107E97DDC30E}" type="presOf" srcId="{6D4CF180-5D9F-47A7-836E-9847EAF8BCE4}" destId="{AA014A6B-15F5-4C57-819B-28A763344943}" srcOrd="0" destOrd="4" presId="urn:microsoft.com/office/officeart/2005/8/layout/vList5"/>
    <dgm:cxn modelId="{7672AF35-CE6A-47D5-AE43-646BD47FE55C}" type="presOf" srcId="{BFD6AD2D-AB23-4BFF-8965-05718CFE75EA}" destId="{EE33F38E-6B42-46A4-8CD8-C5B46702D187}" srcOrd="0" destOrd="0" presId="urn:microsoft.com/office/officeart/2005/8/layout/vList5"/>
    <dgm:cxn modelId="{F838A48F-1933-42F4-B4B2-EF12F51E050C}" srcId="{BFD6AD2D-AB23-4BFF-8965-05718CFE75EA}" destId="{7762E665-BB6D-4D18-AAD6-8A98DA680C99}" srcOrd="3" destOrd="0" parTransId="{78B0B533-DA44-49CC-BB38-589CE122D3E4}" sibTransId="{B44C07BA-BAA4-4CD1-B5A9-53E0D5F0A1D0}"/>
    <dgm:cxn modelId="{1A0FCD21-4EC3-4D6B-BBC6-85AC8C2BD8AB}" srcId="{BFD6AD2D-AB23-4BFF-8965-05718CFE75EA}" destId="{6D4CF180-5D9F-47A7-836E-9847EAF8BCE4}" srcOrd="4" destOrd="0" parTransId="{ADFCCB89-01F3-470D-BAD4-8A3075F1DC9C}" sibTransId="{DBDEA485-FB81-463D-95DA-0F50B516391B}"/>
    <dgm:cxn modelId="{5D8ED099-93D2-46F8-BF61-3B7C3E9B59D9}" type="presOf" srcId="{C9CD9227-1C0B-436D-93C8-2A44BE17FFAA}" destId="{64C43398-ECF8-45A3-A73C-CACB6A848C37}" srcOrd="0" destOrd="3" presId="urn:microsoft.com/office/officeart/2005/8/layout/vList5"/>
    <dgm:cxn modelId="{6D4522F3-32E5-4C35-835A-5EE6A48D91B5}" type="presParOf" srcId="{2ADDF187-BF5E-4590-BF87-7F28780EF9E6}" destId="{906B7FD4-0B7C-4DA7-8B35-D8AE6550300E}" srcOrd="0" destOrd="0" presId="urn:microsoft.com/office/officeart/2005/8/layout/vList5"/>
    <dgm:cxn modelId="{72090AE3-BC62-4554-B168-37FED79FB094}" type="presParOf" srcId="{906B7FD4-0B7C-4DA7-8B35-D8AE6550300E}" destId="{EE33F38E-6B42-46A4-8CD8-C5B46702D187}" srcOrd="0" destOrd="0" presId="urn:microsoft.com/office/officeart/2005/8/layout/vList5"/>
    <dgm:cxn modelId="{A97CA8E7-16AD-43F7-9B79-D2C68044BAF1}" type="presParOf" srcId="{906B7FD4-0B7C-4DA7-8B35-D8AE6550300E}" destId="{AA014A6B-15F5-4C57-819B-28A763344943}" srcOrd="1" destOrd="0" presId="urn:microsoft.com/office/officeart/2005/8/layout/vList5"/>
    <dgm:cxn modelId="{FC1324AD-489C-4663-AE9A-7E0C027B7EED}" type="presParOf" srcId="{2ADDF187-BF5E-4590-BF87-7F28780EF9E6}" destId="{F10549CB-F4F7-4357-BE16-29CFDF3FE2CB}" srcOrd="1" destOrd="0" presId="urn:microsoft.com/office/officeart/2005/8/layout/vList5"/>
    <dgm:cxn modelId="{EB35DD9D-DCCC-4A19-BD62-0E7BFD63EFE2}" type="presParOf" srcId="{2ADDF187-BF5E-4590-BF87-7F28780EF9E6}" destId="{4EC6245F-B550-4AA0-AF31-4F50765AAD04}" srcOrd="2" destOrd="0" presId="urn:microsoft.com/office/officeart/2005/8/layout/vList5"/>
    <dgm:cxn modelId="{2F86AD65-82A9-4F41-B023-9F2DE280CFDE}" type="presParOf" srcId="{4EC6245F-B550-4AA0-AF31-4F50765AAD04}" destId="{5C725CC3-D9DB-491E-80AB-B0880DF4F02C}" srcOrd="0" destOrd="0" presId="urn:microsoft.com/office/officeart/2005/8/layout/vList5"/>
    <dgm:cxn modelId="{69EF092A-097A-47ED-AF14-A50A981D9CA9}" type="presParOf" srcId="{4EC6245F-B550-4AA0-AF31-4F50765AAD04}" destId="{64C43398-ECF8-45A3-A73C-CACB6A848C3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26E412-64AE-4729-BBFD-83B9A30A594C}"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D59687D9-CE11-4E0D-9BE2-855569157306}">
      <dgm:prSet/>
      <dgm:spPr/>
      <dgm:t>
        <a:bodyPr/>
        <a:lstStyle/>
        <a:p>
          <a:pPr rtl="0"/>
          <a:r>
            <a:rPr lang="en-US" dirty="0" smtClean="0"/>
            <a:t>Site</a:t>
          </a:r>
          <a:endParaRPr lang="en-US" dirty="0"/>
        </a:p>
      </dgm:t>
    </dgm:pt>
    <dgm:pt modelId="{195787A8-8D72-455F-9F03-EE9AF5D9218F}" type="parTrans" cxnId="{44CCC172-00A0-445E-8637-648F7289F1B8}">
      <dgm:prSet/>
      <dgm:spPr/>
      <dgm:t>
        <a:bodyPr/>
        <a:lstStyle/>
        <a:p>
          <a:endParaRPr lang="en-US"/>
        </a:p>
      </dgm:t>
    </dgm:pt>
    <dgm:pt modelId="{8766BFFC-75C9-4F1F-BA96-8BC79B165FB9}" type="sibTrans" cxnId="{44CCC172-00A0-445E-8637-648F7289F1B8}">
      <dgm:prSet/>
      <dgm:spPr/>
      <dgm:t>
        <a:bodyPr/>
        <a:lstStyle/>
        <a:p>
          <a:endParaRPr lang="en-US"/>
        </a:p>
      </dgm:t>
    </dgm:pt>
    <dgm:pt modelId="{11F00279-908B-4C44-A28B-DB26ADCA53A5}">
      <dgm:prSet custT="1"/>
      <dgm:spPr/>
      <dgm:t>
        <a:bodyPr/>
        <a:lstStyle/>
        <a:p>
          <a:pPr rtl="0"/>
          <a:r>
            <a:rPr lang="en-US" sz="1200" dirty="0" smtClean="0"/>
            <a:t>Create</a:t>
          </a:r>
          <a:endParaRPr lang="en-US" sz="1200" dirty="0"/>
        </a:p>
      </dgm:t>
    </dgm:pt>
    <dgm:pt modelId="{544BC886-4DE5-4842-B767-898B88022DC9}" type="parTrans" cxnId="{F0575527-2AC3-4145-9E8A-71D71DE94385}">
      <dgm:prSet/>
      <dgm:spPr/>
      <dgm:t>
        <a:bodyPr/>
        <a:lstStyle/>
        <a:p>
          <a:endParaRPr lang="en-US"/>
        </a:p>
      </dgm:t>
    </dgm:pt>
    <dgm:pt modelId="{1FA7D2F3-CC36-4665-B319-5B769FF9BFCA}" type="sibTrans" cxnId="{F0575527-2AC3-4145-9E8A-71D71DE94385}">
      <dgm:prSet/>
      <dgm:spPr/>
      <dgm:t>
        <a:bodyPr/>
        <a:lstStyle/>
        <a:p>
          <a:endParaRPr lang="en-US"/>
        </a:p>
      </dgm:t>
    </dgm:pt>
    <dgm:pt modelId="{7E720C00-1BF5-4B7C-BC00-9F9CE3BF9E4D}">
      <dgm:prSet custT="1"/>
      <dgm:spPr/>
      <dgm:t>
        <a:bodyPr/>
        <a:lstStyle/>
        <a:p>
          <a:pPr rtl="0"/>
          <a:r>
            <a:rPr lang="en-US" sz="1200" dirty="0" smtClean="0"/>
            <a:t>Move</a:t>
          </a:r>
          <a:endParaRPr lang="en-US" sz="1200" dirty="0"/>
        </a:p>
      </dgm:t>
    </dgm:pt>
    <dgm:pt modelId="{900BADDC-202A-4363-A51A-DC4C023AE579}" type="parTrans" cxnId="{E5CDED89-74F4-4A1E-9F08-9C94C74C91CB}">
      <dgm:prSet/>
      <dgm:spPr/>
      <dgm:t>
        <a:bodyPr/>
        <a:lstStyle/>
        <a:p>
          <a:endParaRPr lang="en-US"/>
        </a:p>
      </dgm:t>
    </dgm:pt>
    <dgm:pt modelId="{CC8CD0B2-BA8E-4BBD-B0ED-B2E060D182E7}" type="sibTrans" cxnId="{E5CDED89-74F4-4A1E-9F08-9C94C74C91CB}">
      <dgm:prSet/>
      <dgm:spPr/>
      <dgm:t>
        <a:bodyPr/>
        <a:lstStyle/>
        <a:p>
          <a:endParaRPr lang="en-US"/>
        </a:p>
      </dgm:t>
    </dgm:pt>
    <dgm:pt modelId="{A859F113-BAD0-4588-A20E-E4FB8B663A68}">
      <dgm:prSet custT="1"/>
      <dgm:spPr/>
      <dgm:t>
        <a:bodyPr/>
        <a:lstStyle/>
        <a:p>
          <a:pPr rtl="0"/>
          <a:r>
            <a:rPr lang="en-US" sz="1200" dirty="0" smtClean="0"/>
            <a:t>Delete</a:t>
          </a:r>
          <a:endParaRPr lang="en-US" sz="1200" dirty="0"/>
        </a:p>
      </dgm:t>
    </dgm:pt>
    <dgm:pt modelId="{A0DE0E1C-1425-41BB-A629-FB4FF11D2ACC}" type="parTrans" cxnId="{83C8F149-1727-418B-9060-A53DFA2F19B0}">
      <dgm:prSet/>
      <dgm:spPr/>
      <dgm:t>
        <a:bodyPr/>
        <a:lstStyle/>
        <a:p>
          <a:endParaRPr lang="en-US"/>
        </a:p>
      </dgm:t>
    </dgm:pt>
    <dgm:pt modelId="{6744BC35-8A23-49F8-AA7D-3A8367A15953}" type="sibTrans" cxnId="{83C8F149-1727-418B-9060-A53DFA2F19B0}">
      <dgm:prSet/>
      <dgm:spPr/>
      <dgm:t>
        <a:bodyPr/>
        <a:lstStyle/>
        <a:p>
          <a:endParaRPr lang="en-US"/>
        </a:p>
      </dgm:t>
    </dgm:pt>
    <dgm:pt modelId="{EE909356-80A7-49DC-AC6E-95F80F5BEC42}">
      <dgm:prSet/>
      <dgm:spPr/>
      <dgm:t>
        <a:bodyPr/>
        <a:lstStyle/>
        <a:p>
          <a:pPr rtl="0"/>
          <a:r>
            <a:rPr lang="en-US" dirty="0" smtClean="0"/>
            <a:t>Feature</a:t>
          </a:r>
          <a:endParaRPr lang="en-US" dirty="0"/>
        </a:p>
      </dgm:t>
    </dgm:pt>
    <dgm:pt modelId="{C7BBC292-CEB4-4E04-B7BB-028E80E57538}" type="parTrans" cxnId="{36EAC214-BAA5-4DB2-A38B-7D1C3DE332B3}">
      <dgm:prSet/>
      <dgm:spPr/>
      <dgm:t>
        <a:bodyPr/>
        <a:lstStyle/>
        <a:p>
          <a:endParaRPr lang="en-US"/>
        </a:p>
      </dgm:t>
    </dgm:pt>
    <dgm:pt modelId="{C1430CC6-0BB3-43D8-98BC-795B8275907D}" type="sibTrans" cxnId="{36EAC214-BAA5-4DB2-A38B-7D1C3DE332B3}">
      <dgm:prSet/>
      <dgm:spPr/>
      <dgm:t>
        <a:bodyPr/>
        <a:lstStyle/>
        <a:p>
          <a:endParaRPr lang="en-US"/>
        </a:p>
      </dgm:t>
    </dgm:pt>
    <dgm:pt modelId="{B9BEF6DE-ABBA-47D0-A14A-CA5517D640F7}">
      <dgm:prSet custT="1"/>
      <dgm:spPr/>
      <dgm:t>
        <a:bodyPr/>
        <a:lstStyle/>
        <a:p>
          <a:pPr rtl="0"/>
          <a:r>
            <a:rPr lang="en-US" sz="1200" smtClean="0"/>
            <a:t>Create</a:t>
          </a:r>
          <a:endParaRPr lang="en-US" sz="1200"/>
        </a:p>
      </dgm:t>
    </dgm:pt>
    <dgm:pt modelId="{6AA4C366-97DF-4A2A-B42E-09314EF6A3E8}" type="parTrans" cxnId="{373CB089-3CA3-4E76-B434-5F8982DF8C78}">
      <dgm:prSet/>
      <dgm:spPr/>
      <dgm:t>
        <a:bodyPr/>
        <a:lstStyle/>
        <a:p>
          <a:endParaRPr lang="en-US"/>
        </a:p>
      </dgm:t>
    </dgm:pt>
    <dgm:pt modelId="{90105C0F-0C1E-4034-8343-9D958FD3083B}" type="sibTrans" cxnId="{373CB089-3CA3-4E76-B434-5F8982DF8C78}">
      <dgm:prSet/>
      <dgm:spPr/>
      <dgm:t>
        <a:bodyPr/>
        <a:lstStyle/>
        <a:p>
          <a:endParaRPr lang="en-US"/>
        </a:p>
      </dgm:t>
    </dgm:pt>
    <dgm:pt modelId="{0CD91BAC-0E1C-4A9B-BD2B-4157ACCC2D5C}">
      <dgm:prSet custT="1"/>
      <dgm:spPr/>
      <dgm:t>
        <a:bodyPr/>
        <a:lstStyle/>
        <a:p>
          <a:pPr rtl="0"/>
          <a:r>
            <a:rPr lang="en-US" sz="1200" smtClean="0"/>
            <a:t>Delete</a:t>
          </a:r>
          <a:endParaRPr lang="en-US" sz="1200"/>
        </a:p>
      </dgm:t>
    </dgm:pt>
    <dgm:pt modelId="{3D57240E-8E4E-48A1-B947-35B5EB4FB8EC}" type="parTrans" cxnId="{8C0C0AE6-F886-4FF7-A1CF-869F4E4F322A}">
      <dgm:prSet/>
      <dgm:spPr/>
      <dgm:t>
        <a:bodyPr/>
        <a:lstStyle/>
        <a:p>
          <a:endParaRPr lang="en-US"/>
        </a:p>
      </dgm:t>
    </dgm:pt>
    <dgm:pt modelId="{86016DF1-E4C8-4043-80F7-0F33EBA4C04C}" type="sibTrans" cxnId="{8C0C0AE6-F886-4FF7-A1CF-869F4E4F322A}">
      <dgm:prSet/>
      <dgm:spPr/>
      <dgm:t>
        <a:bodyPr/>
        <a:lstStyle/>
        <a:p>
          <a:endParaRPr lang="en-US"/>
        </a:p>
      </dgm:t>
    </dgm:pt>
    <dgm:pt modelId="{17E1EF0A-37AB-4BA7-8B6F-D338F0AEE882}">
      <dgm:prSet/>
      <dgm:spPr/>
      <dgm:t>
        <a:bodyPr/>
        <a:lstStyle/>
        <a:p>
          <a:pPr rtl="0"/>
          <a:r>
            <a:rPr lang="en-US" dirty="0" smtClean="0"/>
            <a:t>List / Library Schema</a:t>
          </a:r>
          <a:endParaRPr lang="en-US" dirty="0"/>
        </a:p>
      </dgm:t>
    </dgm:pt>
    <dgm:pt modelId="{2FE4D45E-80F0-49F0-98E9-521B93DA10AB}" type="parTrans" cxnId="{02DA6646-8072-4562-8678-7399E3A08E9F}">
      <dgm:prSet/>
      <dgm:spPr/>
      <dgm:t>
        <a:bodyPr/>
        <a:lstStyle/>
        <a:p>
          <a:endParaRPr lang="en-US"/>
        </a:p>
      </dgm:t>
    </dgm:pt>
    <dgm:pt modelId="{CFAFFDD9-5FC7-4243-8485-7733FFDF4E98}" type="sibTrans" cxnId="{02DA6646-8072-4562-8678-7399E3A08E9F}">
      <dgm:prSet/>
      <dgm:spPr/>
      <dgm:t>
        <a:bodyPr/>
        <a:lstStyle/>
        <a:p>
          <a:endParaRPr lang="en-US"/>
        </a:p>
      </dgm:t>
    </dgm:pt>
    <dgm:pt modelId="{302B36D4-8403-4C35-8E5C-6051EFD3CD94}">
      <dgm:prSet custT="1"/>
      <dgm:spPr/>
      <dgm:t>
        <a:bodyPr/>
        <a:lstStyle/>
        <a:p>
          <a:pPr rtl="0"/>
          <a:r>
            <a:rPr lang="en-US" sz="1200" dirty="0" smtClean="0"/>
            <a:t>Create</a:t>
          </a:r>
          <a:endParaRPr lang="en-US" sz="1200" dirty="0"/>
        </a:p>
      </dgm:t>
    </dgm:pt>
    <dgm:pt modelId="{C9E598B5-56CF-472F-8B3D-8A7F84831BD8}" type="parTrans" cxnId="{6810192C-AAC4-49CF-BE06-1E96566A2709}">
      <dgm:prSet/>
      <dgm:spPr/>
      <dgm:t>
        <a:bodyPr/>
        <a:lstStyle/>
        <a:p>
          <a:endParaRPr lang="en-US"/>
        </a:p>
      </dgm:t>
    </dgm:pt>
    <dgm:pt modelId="{7A981E79-6FCD-4082-B938-C464334C8431}" type="sibTrans" cxnId="{6810192C-AAC4-49CF-BE06-1E96566A2709}">
      <dgm:prSet/>
      <dgm:spPr/>
      <dgm:t>
        <a:bodyPr/>
        <a:lstStyle/>
        <a:p>
          <a:endParaRPr lang="en-US"/>
        </a:p>
      </dgm:t>
    </dgm:pt>
    <dgm:pt modelId="{9C3255C8-C65A-4BA6-AA87-68D9C604EC9C}">
      <dgm:prSet/>
      <dgm:spPr/>
      <dgm:t>
        <a:bodyPr/>
        <a:lstStyle/>
        <a:p>
          <a:pPr rtl="0"/>
          <a:r>
            <a:rPr lang="en-US" smtClean="0"/>
            <a:t>List Item</a:t>
          </a:r>
          <a:endParaRPr lang="en-US"/>
        </a:p>
      </dgm:t>
    </dgm:pt>
    <dgm:pt modelId="{B5520EC1-C1BC-4ABA-9FEC-1D8142CB46AE}" type="parTrans" cxnId="{7D9C317D-2802-4255-A91C-520F59D9C382}">
      <dgm:prSet/>
      <dgm:spPr/>
      <dgm:t>
        <a:bodyPr/>
        <a:lstStyle/>
        <a:p>
          <a:endParaRPr lang="en-US"/>
        </a:p>
      </dgm:t>
    </dgm:pt>
    <dgm:pt modelId="{8D25BA6A-2EB8-432B-AF35-F23CD31EED63}" type="sibTrans" cxnId="{7D9C317D-2802-4255-A91C-520F59D9C382}">
      <dgm:prSet/>
      <dgm:spPr/>
      <dgm:t>
        <a:bodyPr/>
        <a:lstStyle/>
        <a:p>
          <a:endParaRPr lang="en-US"/>
        </a:p>
      </dgm:t>
    </dgm:pt>
    <dgm:pt modelId="{8F14C770-9AFA-461C-A227-CFC20972CBBD}">
      <dgm:prSet custT="1"/>
      <dgm:spPr/>
      <dgm:t>
        <a:bodyPr/>
        <a:lstStyle/>
        <a:p>
          <a:pPr rtl="0"/>
          <a:r>
            <a:rPr lang="en-US" sz="1200" smtClean="0"/>
            <a:t>Create</a:t>
          </a:r>
          <a:endParaRPr lang="en-US" sz="1200"/>
        </a:p>
      </dgm:t>
    </dgm:pt>
    <dgm:pt modelId="{9DF11C37-176A-4284-BD8E-C5B8B72A292A}" type="parTrans" cxnId="{5B0B6A57-6CCC-4A4D-B437-13AC60081580}">
      <dgm:prSet/>
      <dgm:spPr/>
      <dgm:t>
        <a:bodyPr/>
        <a:lstStyle/>
        <a:p>
          <a:endParaRPr lang="en-US"/>
        </a:p>
      </dgm:t>
    </dgm:pt>
    <dgm:pt modelId="{E4C5BA8B-D2B1-4424-B16D-12459C89B81C}" type="sibTrans" cxnId="{5B0B6A57-6CCC-4A4D-B437-13AC60081580}">
      <dgm:prSet/>
      <dgm:spPr/>
      <dgm:t>
        <a:bodyPr/>
        <a:lstStyle/>
        <a:p>
          <a:endParaRPr lang="en-US"/>
        </a:p>
      </dgm:t>
    </dgm:pt>
    <dgm:pt modelId="{DD0330CD-C68E-4E60-9DDE-88A77816EF21}">
      <dgm:prSet custT="1"/>
      <dgm:spPr/>
      <dgm:t>
        <a:bodyPr/>
        <a:lstStyle/>
        <a:p>
          <a:pPr rtl="0"/>
          <a:r>
            <a:rPr lang="en-US" sz="1200" smtClean="0"/>
            <a:t>Update</a:t>
          </a:r>
          <a:endParaRPr lang="en-US" sz="1200"/>
        </a:p>
      </dgm:t>
    </dgm:pt>
    <dgm:pt modelId="{8BE49131-870D-432B-98FC-C4B2D2D79F6A}" type="parTrans" cxnId="{8CF2E616-0A8B-492A-A399-0DBEA0139611}">
      <dgm:prSet/>
      <dgm:spPr/>
      <dgm:t>
        <a:bodyPr/>
        <a:lstStyle/>
        <a:p>
          <a:endParaRPr lang="en-US"/>
        </a:p>
      </dgm:t>
    </dgm:pt>
    <dgm:pt modelId="{42CF9D7C-4894-486B-B83A-A2B29ED86AEE}" type="sibTrans" cxnId="{8CF2E616-0A8B-492A-A399-0DBEA0139611}">
      <dgm:prSet/>
      <dgm:spPr/>
      <dgm:t>
        <a:bodyPr/>
        <a:lstStyle/>
        <a:p>
          <a:endParaRPr lang="en-US"/>
        </a:p>
      </dgm:t>
    </dgm:pt>
    <dgm:pt modelId="{78350F3F-FA55-4096-AB74-EC90F35020C4}">
      <dgm:prSet custT="1"/>
      <dgm:spPr/>
      <dgm:t>
        <a:bodyPr/>
        <a:lstStyle/>
        <a:p>
          <a:pPr rtl="0"/>
          <a:r>
            <a:rPr lang="en-US" sz="1200" smtClean="0"/>
            <a:t>Delete</a:t>
          </a:r>
          <a:endParaRPr lang="en-US" sz="1200"/>
        </a:p>
      </dgm:t>
    </dgm:pt>
    <dgm:pt modelId="{348D80A8-65BF-4F0A-8326-595DED3AFD05}" type="parTrans" cxnId="{C3708F23-21B7-43D3-AEE6-EFF183D788A1}">
      <dgm:prSet/>
      <dgm:spPr/>
      <dgm:t>
        <a:bodyPr/>
        <a:lstStyle/>
        <a:p>
          <a:endParaRPr lang="en-US"/>
        </a:p>
      </dgm:t>
    </dgm:pt>
    <dgm:pt modelId="{C0292D78-194E-4FE7-AAFC-43EC521BE95E}" type="sibTrans" cxnId="{C3708F23-21B7-43D3-AEE6-EFF183D788A1}">
      <dgm:prSet/>
      <dgm:spPr/>
      <dgm:t>
        <a:bodyPr/>
        <a:lstStyle/>
        <a:p>
          <a:endParaRPr lang="en-US"/>
        </a:p>
      </dgm:t>
    </dgm:pt>
    <dgm:pt modelId="{E81D3744-5B02-40AC-A55D-3F5C5CC4B7C0}">
      <dgm:prSet custT="1"/>
      <dgm:spPr/>
      <dgm:t>
        <a:bodyPr/>
        <a:lstStyle/>
        <a:p>
          <a:pPr rtl="0"/>
          <a:r>
            <a:rPr lang="en-US" sz="1200" smtClean="0"/>
            <a:t>Move</a:t>
          </a:r>
          <a:endParaRPr lang="en-US" sz="1200"/>
        </a:p>
      </dgm:t>
    </dgm:pt>
    <dgm:pt modelId="{33357D2D-FB76-4D07-AEFF-7D6158BA8808}" type="parTrans" cxnId="{3193DA4C-3EBA-453E-827E-D56B64FBC863}">
      <dgm:prSet/>
      <dgm:spPr/>
      <dgm:t>
        <a:bodyPr/>
        <a:lstStyle/>
        <a:p>
          <a:endParaRPr lang="en-US"/>
        </a:p>
      </dgm:t>
    </dgm:pt>
    <dgm:pt modelId="{4A209FF3-3090-452C-93B7-D4250D21259F}" type="sibTrans" cxnId="{3193DA4C-3EBA-453E-827E-D56B64FBC863}">
      <dgm:prSet/>
      <dgm:spPr/>
      <dgm:t>
        <a:bodyPr/>
        <a:lstStyle/>
        <a:p>
          <a:endParaRPr lang="en-US"/>
        </a:p>
      </dgm:t>
    </dgm:pt>
    <dgm:pt modelId="{3A4B8A22-A08E-44C9-85D7-EC8AA98D90D4}">
      <dgm:prSet custT="1"/>
      <dgm:spPr/>
      <dgm:t>
        <a:bodyPr/>
        <a:lstStyle/>
        <a:p>
          <a:pPr rtl="0"/>
          <a:r>
            <a:rPr lang="en-US" sz="1200" dirty="0" err="1" smtClean="0"/>
            <a:t>CheckIn</a:t>
          </a:r>
          <a:endParaRPr lang="en-US" sz="1200" dirty="0"/>
        </a:p>
      </dgm:t>
    </dgm:pt>
    <dgm:pt modelId="{36AC6C05-951E-42E8-9039-0B974E12E4A0}" type="parTrans" cxnId="{2CA2D627-2ED8-4A4C-8821-ACAF6E5F25A7}">
      <dgm:prSet/>
      <dgm:spPr/>
      <dgm:t>
        <a:bodyPr/>
        <a:lstStyle/>
        <a:p>
          <a:endParaRPr lang="en-US"/>
        </a:p>
      </dgm:t>
    </dgm:pt>
    <dgm:pt modelId="{B016DC86-4D56-4544-A71F-184C1F19DB60}" type="sibTrans" cxnId="{2CA2D627-2ED8-4A4C-8821-ACAF6E5F25A7}">
      <dgm:prSet/>
      <dgm:spPr/>
      <dgm:t>
        <a:bodyPr/>
        <a:lstStyle/>
        <a:p>
          <a:endParaRPr lang="en-US"/>
        </a:p>
      </dgm:t>
    </dgm:pt>
    <dgm:pt modelId="{611D454E-13D6-412A-AD31-FF8EF34884D1}">
      <dgm:prSet custT="1"/>
      <dgm:spPr/>
      <dgm:t>
        <a:bodyPr/>
        <a:lstStyle/>
        <a:p>
          <a:pPr rtl="0"/>
          <a:r>
            <a:rPr lang="en-US" sz="1200" dirty="0" smtClean="0"/>
            <a:t>Attachment Added</a:t>
          </a:r>
          <a:endParaRPr lang="en-US" sz="1200" dirty="0"/>
        </a:p>
      </dgm:t>
    </dgm:pt>
    <dgm:pt modelId="{C225CD76-ED3D-4A3D-9590-0E94EAA911C8}" type="parTrans" cxnId="{6ABEBCC8-9105-4D9F-8178-36D22B1B8D8B}">
      <dgm:prSet/>
      <dgm:spPr/>
      <dgm:t>
        <a:bodyPr/>
        <a:lstStyle/>
        <a:p>
          <a:endParaRPr lang="en-US"/>
        </a:p>
      </dgm:t>
    </dgm:pt>
    <dgm:pt modelId="{FD2B1612-F750-4AA2-B3F7-A6F25AF24478}" type="sibTrans" cxnId="{6ABEBCC8-9105-4D9F-8178-36D22B1B8D8B}">
      <dgm:prSet/>
      <dgm:spPr/>
      <dgm:t>
        <a:bodyPr/>
        <a:lstStyle/>
        <a:p>
          <a:endParaRPr lang="en-US"/>
        </a:p>
      </dgm:t>
    </dgm:pt>
    <dgm:pt modelId="{EA4B4F24-11C0-4848-9F7F-D42643B69AF8}">
      <dgm:prSet custT="1"/>
      <dgm:spPr/>
      <dgm:t>
        <a:bodyPr/>
        <a:lstStyle/>
        <a:p>
          <a:pPr rtl="0"/>
          <a:r>
            <a:rPr lang="en-US" sz="1200" dirty="0" smtClean="0"/>
            <a:t>File Moved</a:t>
          </a:r>
          <a:endParaRPr lang="en-US" sz="1200" dirty="0"/>
        </a:p>
      </dgm:t>
    </dgm:pt>
    <dgm:pt modelId="{2CF6FD80-B914-45C4-8709-35DE16A616C7}" type="parTrans" cxnId="{9BBB7E01-DDF7-45F7-9A93-B1F5217302F5}">
      <dgm:prSet/>
      <dgm:spPr/>
      <dgm:t>
        <a:bodyPr/>
        <a:lstStyle/>
        <a:p>
          <a:endParaRPr lang="en-US"/>
        </a:p>
      </dgm:t>
    </dgm:pt>
    <dgm:pt modelId="{E3D50A6C-53D3-42CA-B45A-233746833762}" type="sibTrans" cxnId="{9BBB7E01-DDF7-45F7-9A93-B1F5217302F5}">
      <dgm:prSet/>
      <dgm:spPr/>
      <dgm:t>
        <a:bodyPr/>
        <a:lstStyle/>
        <a:p>
          <a:endParaRPr lang="en-US"/>
        </a:p>
      </dgm:t>
    </dgm:pt>
    <dgm:pt modelId="{F0F05526-8860-436C-B041-6B8E3F8B73E8}">
      <dgm:prSet/>
      <dgm:spPr/>
      <dgm:t>
        <a:bodyPr/>
        <a:lstStyle/>
        <a:p>
          <a:pPr rtl="0"/>
          <a:r>
            <a:rPr lang="en-US" smtClean="0"/>
            <a:t>Workflow</a:t>
          </a:r>
          <a:endParaRPr lang="en-US"/>
        </a:p>
      </dgm:t>
    </dgm:pt>
    <dgm:pt modelId="{918CCE58-0B7F-4B0A-B673-A8C83DA5F5F6}" type="parTrans" cxnId="{A60EBD30-D7D2-41BE-862C-2A5FABE20EBD}">
      <dgm:prSet/>
      <dgm:spPr/>
      <dgm:t>
        <a:bodyPr/>
        <a:lstStyle/>
        <a:p>
          <a:endParaRPr lang="en-US"/>
        </a:p>
      </dgm:t>
    </dgm:pt>
    <dgm:pt modelId="{8548523A-C340-415B-8201-DE6A37BD2442}" type="sibTrans" cxnId="{A60EBD30-D7D2-41BE-862C-2A5FABE20EBD}">
      <dgm:prSet/>
      <dgm:spPr/>
      <dgm:t>
        <a:bodyPr/>
        <a:lstStyle/>
        <a:p>
          <a:endParaRPr lang="en-US"/>
        </a:p>
      </dgm:t>
    </dgm:pt>
    <dgm:pt modelId="{0794E14F-F43F-4C70-BFED-012E5A5B509A}">
      <dgm:prSet custT="1"/>
      <dgm:spPr/>
      <dgm:t>
        <a:bodyPr/>
        <a:lstStyle/>
        <a:p>
          <a:pPr rtl="0"/>
          <a:r>
            <a:rPr lang="en-US" sz="1200" smtClean="0"/>
            <a:t>Start</a:t>
          </a:r>
          <a:endParaRPr lang="en-US" sz="1200"/>
        </a:p>
      </dgm:t>
    </dgm:pt>
    <dgm:pt modelId="{3472727E-C634-4367-A6C3-685FCECF8EEF}" type="parTrans" cxnId="{AA2FF367-06C6-4BF9-B1C4-286C43AD8186}">
      <dgm:prSet/>
      <dgm:spPr/>
      <dgm:t>
        <a:bodyPr/>
        <a:lstStyle/>
        <a:p>
          <a:endParaRPr lang="en-US"/>
        </a:p>
      </dgm:t>
    </dgm:pt>
    <dgm:pt modelId="{7098E6ED-0DD9-4FB3-A50C-AB86CCB7E8C2}" type="sibTrans" cxnId="{AA2FF367-06C6-4BF9-B1C4-286C43AD8186}">
      <dgm:prSet/>
      <dgm:spPr/>
      <dgm:t>
        <a:bodyPr/>
        <a:lstStyle/>
        <a:p>
          <a:endParaRPr lang="en-US"/>
        </a:p>
      </dgm:t>
    </dgm:pt>
    <dgm:pt modelId="{1C1E471B-AF8F-42BE-973A-B5A321D26F40}">
      <dgm:prSet custT="1"/>
      <dgm:spPr/>
      <dgm:t>
        <a:bodyPr/>
        <a:lstStyle/>
        <a:p>
          <a:pPr rtl="0"/>
          <a:r>
            <a:rPr lang="en-US" sz="1200" smtClean="0"/>
            <a:t>Postpone</a:t>
          </a:r>
          <a:endParaRPr lang="en-US" sz="1200"/>
        </a:p>
      </dgm:t>
    </dgm:pt>
    <dgm:pt modelId="{CD78927C-504F-4A46-A709-9A8C7E58EA0C}" type="parTrans" cxnId="{7B8D9113-B5CC-4629-A5A0-61DFFD9FC05F}">
      <dgm:prSet/>
      <dgm:spPr/>
      <dgm:t>
        <a:bodyPr/>
        <a:lstStyle/>
        <a:p>
          <a:endParaRPr lang="en-US"/>
        </a:p>
      </dgm:t>
    </dgm:pt>
    <dgm:pt modelId="{58A85E1C-54AD-4407-97A7-13CA6AF55E75}" type="sibTrans" cxnId="{7B8D9113-B5CC-4629-A5A0-61DFFD9FC05F}">
      <dgm:prSet/>
      <dgm:spPr/>
      <dgm:t>
        <a:bodyPr/>
        <a:lstStyle/>
        <a:p>
          <a:endParaRPr lang="en-US"/>
        </a:p>
      </dgm:t>
    </dgm:pt>
    <dgm:pt modelId="{87AE7651-E44F-4523-A999-6DAE5EC7DC3D}">
      <dgm:prSet custT="1"/>
      <dgm:spPr/>
      <dgm:t>
        <a:bodyPr/>
        <a:lstStyle/>
        <a:p>
          <a:pPr rtl="0"/>
          <a:r>
            <a:rPr lang="en-US" sz="1200" smtClean="0"/>
            <a:t>Complete</a:t>
          </a:r>
          <a:endParaRPr lang="en-US" sz="1200"/>
        </a:p>
      </dgm:t>
    </dgm:pt>
    <dgm:pt modelId="{CFC6A8B6-13A1-4462-9496-7797F8432D4E}" type="parTrans" cxnId="{6C208CDE-E7C6-476F-AB23-4ED3D652493B}">
      <dgm:prSet/>
      <dgm:spPr/>
      <dgm:t>
        <a:bodyPr/>
        <a:lstStyle/>
        <a:p>
          <a:endParaRPr lang="en-US"/>
        </a:p>
      </dgm:t>
    </dgm:pt>
    <dgm:pt modelId="{E3242A9B-01D6-4FFE-B487-16D5958F8CA3}" type="sibTrans" cxnId="{6C208CDE-E7C6-476F-AB23-4ED3D652493B}">
      <dgm:prSet/>
      <dgm:spPr/>
      <dgm:t>
        <a:bodyPr/>
        <a:lstStyle/>
        <a:p>
          <a:endParaRPr lang="en-US"/>
        </a:p>
      </dgm:t>
    </dgm:pt>
    <dgm:pt modelId="{B7EA3089-10F2-469B-B6FD-07FCB52922B7}">
      <dgm:prSet custT="1"/>
      <dgm:spPr/>
      <dgm:t>
        <a:bodyPr/>
        <a:lstStyle/>
        <a:p>
          <a:pPr rtl="0"/>
          <a:r>
            <a:rPr lang="en-US" sz="1200" dirty="0" smtClean="0"/>
            <a:t>Update</a:t>
          </a:r>
          <a:endParaRPr lang="en-US" sz="1200" dirty="0"/>
        </a:p>
      </dgm:t>
    </dgm:pt>
    <dgm:pt modelId="{69477524-3797-4DDC-982F-47592621C39F}" type="parTrans" cxnId="{609A0734-E887-47D7-A5B8-5E73B42B9A69}">
      <dgm:prSet/>
      <dgm:spPr/>
      <dgm:t>
        <a:bodyPr/>
        <a:lstStyle/>
        <a:p>
          <a:endParaRPr lang="en-US"/>
        </a:p>
      </dgm:t>
    </dgm:pt>
    <dgm:pt modelId="{0B1AD6BD-B21D-41F2-A657-56D8880B10EA}" type="sibTrans" cxnId="{609A0734-E887-47D7-A5B8-5E73B42B9A69}">
      <dgm:prSet/>
      <dgm:spPr/>
      <dgm:t>
        <a:bodyPr/>
        <a:lstStyle/>
        <a:p>
          <a:endParaRPr lang="en-US"/>
        </a:p>
      </dgm:t>
    </dgm:pt>
    <dgm:pt modelId="{C872B0EA-95DB-46A5-BC71-FD9A808488F6}">
      <dgm:prSet custT="1"/>
      <dgm:spPr/>
      <dgm:t>
        <a:bodyPr/>
        <a:lstStyle/>
        <a:p>
          <a:pPr rtl="0"/>
          <a:r>
            <a:rPr lang="en-US" sz="1200" smtClean="0"/>
            <a:t>Delete</a:t>
          </a:r>
          <a:endParaRPr lang="en-US" sz="1200" dirty="0"/>
        </a:p>
      </dgm:t>
    </dgm:pt>
    <dgm:pt modelId="{A298A72D-B5A0-420F-90E0-61C158771BDC}" type="parTrans" cxnId="{C8CE7883-E5A8-436B-B4E8-EB9FACF4C398}">
      <dgm:prSet/>
      <dgm:spPr/>
      <dgm:t>
        <a:bodyPr/>
        <a:lstStyle/>
        <a:p>
          <a:endParaRPr lang="en-US"/>
        </a:p>
      </dgm:t>
    </dgm:pt>
    <dgm:pt modelId="{946A57CD-A537-4740-B09A-1AF67B9C3C48}" type="sibTrans" cxnId="{C8CE7883-E5A8-436B-B4E8-EB9FACF4C398}">
      <dgm:prSet/>
      <dgm:spPr/>
      <dgm:t>
        <a:bodyPr/>
        <a:lstStyle/>
        <a:p>
          <a:endParaRPr lang="en-US"/>
        </a:p>
      </dgm:t>
    </dgm:pt>
    <dgm:pt modelId="{2C901420-8872-4D5D-AB08-E7036A6BE0E8}">
      <dgm:prSet custT="1"/>
      <dgm:spPr/>
      <dgm:t>
        <a:bodyPr/>
        <a:lstStyle/>
        <a:p>
          <a:pPr rtl="0"/>
          <a:r>
            <a:rPr lang="en-US" sz="1200" dirty="0" err="1" smtClean="0"/>
            <a:t>UnCheckIn</a:t>
          </a:r>
          <a:endParaRPr lang="en-US" sz="1200" dirty="0"/>
        </a:p>
      </dgm:t>
    </dgm:pt>
    <dgm:pt modelId="{3FFF263D-1264-4833-AF3B-F7AB249CF2C8}" type="parTrans" cxnId="{7C8891EE-F72F-4DD8-BA57-F99E8B30CDD5}">
      <dgm:prSet/>
      <dgm:spPr/>
      <dgm:t>
        <a:bodyPr/>
        <a:lstStyle/>
        <a:p>
          <a:endParaRPr lang="en-US"/>
        </a:p>
      </dgm:t>
    </dgm:pt>
    <dgm:pt modelId="{590C184E-59D4-4005-9925-394E19F10966}" type="sibTrans" cxnId="{7C8891EE-F72F-4DD8-BA57-F99E8B30CDD5}">
      <dgm:prSet/>
      <dgm:spPr/>
      <dgm:t>
        <a:bodyPr/>
        <a:lstStyle/>
        <a:p>
          <a:endParaRPr lang="en-US"/>
        </a:p>
      </dgm:t>
    </dgm:pt>
    <dgm:pt modelId="{34AD0DB3-B295-46F0-9FCC-F437247E4714}">
      <dgm:prSet custT="1"/>
      <dgm:spPr/>
      <dgm:t>
        <a:bodyPr/>
        <a:lstStyle/>
        <a:p>
          <a:pPr rtl="0"/>
          <a:r>
            <a:rPr lang="en-US" sz="1200" dirty="0" err="1" smtClean="0"/>
            <a:t>CheckOut</a:t>
          </a:r>
          <a:endParaRPr lang="en-US" sz="1200" dirty="0"/>
        </a:p>
      </dgm:t>
    </dgm:pt>
    <dgm:pt modelId="{24FD8238-93EE-45C0-84AE-B993C223C81A}" type="parTrans" cxnId="{C523AD7D-EBC8-42B5-A9E1-39B1FB59FF9A}">
      <dgm:prSet/>
      <dgm:spPr/>
      <dgm:t>
        <a:bodyPr/>
        <a:lstStyle/>
        <a:p>
          <a:endParaRPr lang="en-US"/>
        </a:p>
      </dgm:t>
    </dgm:pt>
    <dgm:pt modelId="{C5BA78F0-E8A1-4599-87C5-7CB3F2DA4243}" type="sibTrans" cxnId="{C523AD7D-EBC8-42B5-A9E1-39B1FB59FF9A}">
      <dgm:prSet/>
      <dgm:spPr/>
      <dgm:t>
        <a:bodyPr/>
        <a:lstStyle/>
        <a:p>
          <a:endParaRPr lang="en-US"/>
        </a:p>
      </dgm:t>
    </dgm:pt>
    <dgm:pt modelId="{2652FAB7-ABFC-4DF7-AC59-139599826D7D}">
      <dgm:prSet custT="1"/>
      <dgm:spPr/>
      <dgm:t>
        <a:bodyPr/>
        <a:lstStyle/>
        <a:p>
          <a:pPr rtl="0"/>
          <a:r>
            <a:rPr lang="en-US" sz="1200" smtClean="0"/>
            <a:t>Attachment Removed</a:t>
          </a:r>
          <a:endParaRPr lang="en-US" sz="1200" dirty="0"/>
        </a:p>
      </dgm:t>
    </dgm:pt>
    <dgm:pt modelId="{83E1E9D4-6169-493F-BD63-5291A7830CE1}" type="parTrans" cxnId="{0837E78C-0F17-4CB4-8FE7-A6DF7CA5497F}">
      <dgm:prSet/>
      <dgm:spPr/>
      <dgm:t>
        <a:bodyPr/>
        <a:lstStyle/>
        <a:p>
          <a:endParaRPr lang="en-US"/>
        </a:p>
      </dgm:t>
    </dgm:pt>
    <dgm:pt modelId="{149E790B-D91B-454F-A00A-94DF0416C353}" type="sibTrans" cxnId="{0837E78C-0F17-4CB4-8FE7-A6DF7CA5497F}">
      <dgm:prSet/>
      <dgm:spPr/>
      <dgm:t>
        <a:bodyPr/>
        <a:lstStyle/>
        <a:p>
          <a:endParaRPr lang="en-US"/>
        </a:p>
      </dgm:t>
    </dgm:pt>
    <dgm:pt modelId="{0D7DED06-6835-470E-9B5F-14718CE7AB74}">
      <dgm:prSet custT="1"/>
      <dgm:spPr/>
      <dgm:t>
        <a:bodyPr/>
        <a:lstStyle/>
        <a:p>
          <a:pPr rtl="0"/>
          <a:r>
            <a:rPr lang="en-US" sz="1200" dirty="0" smtClean="0"/>
            <a:t>File Converted</a:t>
          </a:r>
          <a:endParaRPr lang="en-US" sz="1200" dirty="0"/>
        </a:p>
      </dgm:t>
    </dgm:pt>
    <dgm:pt modelId="{A923E2E4-127D-44BA-9428-4278A126EE14}" type="parTrans" cxnId="{8EF5FCCC-5B0D-408B-AA53-05A90EF2B97C}">
      <dgm:prSet/>
      <dgm:spPr/>
      <dgm:t>
        <a:bodyPr/>
        <a:lstStyle/>
        <a:p>
          <a:endParaRPr lang="en-US"/>
        </a:p>
      </dgm:t>
    </dgm:pt>
    <dgm:pt modelId="{9EBC538B-141B-43D2-B0CD-09AE6BB205C9}" type="sibTrans" cxnId="{8EF5FCCC-5B0D-408B-AA53-05A90EF2B97C}">
      <dgm:prSet/>
      <dgm:spPr/>
      <dgm:t>
        <a:bodyPr/>
        <a:lstStyle/>
        <a:p>
          <a:endParaRPr lang="en-US"/>
        </a:p>
      </dgm:t>
    </dgm:pt>
    <dgm:pt modelId="{569698C2-0582-47C3-A743-198705472384}">
      <dgm:prSet custT="1"/>
      <dgm:spPr/>
      <dgm:t>
        <a:bodyPr/>
        <a:lstStyle/>
        <a:p>
          <a:pPr rtl="0"/>
          <a:r>
            <a:rPr lang="en-US" sz="1200" smtClean="0"/>
            <a:t>Install</a:t>
          </a:r>
          <a:endParaRPr lang="en-US" sz="1200"/>
        </a:p>
      </dgm:t>
    </dgm:pt>
    <dgm:pt modelId="{B9923D79-BBFA-4315-BCC6-1E36E80FB8C0}" type="parTrans" cxnId="{AA0B6957-2856-4A4D-9491-019D8838926C}">
      <dgm:prSet/>
      <dgm:spPr/>
      <dgm:t>
        <a:bodyPr/>
        <a:lstStyle/>
        <a:p>
          <a:endParaRPr lang="en-US"/>
        </a:p>
      </dgm:t>
    </dgm:pt>
    <dgm:pt modelId="{2C1A927D-FCE2-43D7-8983-A3BEE2DA2A20}" type="sibTrans" cxnId="{AA0B6957-2856-4A4D-9491-019D8838926C}">
      <dgm:prSet/>
      <dgm:spPr/>
      <dgm:t>
        <a:bodyPr/>
        <a:lstStyle/>
        <a:p>
          <a:endParaRPr lang="en-US"/>
        </a:p>
      </dgm:t>
    </dgm:pt>
    <dgm:pt modelId="{55A712E0-8CE7-49A0-896B-5578AA39D6F3}">
      <dgm:prSet custT="1"/>
      <dgm:spPr/>
      <dgm:t>
        <a:bodyPr/>
        <a:lstStyle/>
        <a:p>
          <a:pPr rtl="0"/>
          <a:r>
            <a:rPr lang="en-US" sz="1200" smtClean="0"/>
            <a:t>Uninstall</a:t>
          </a:r>
          <a:endParaRPr lang="en-US" sz="1200"/>
        </a:p>
      </dgm:t>
    </dgm:pt>
    <dgm:pt modelId="{50819F47-65F3-4B80-9AFB-3CCF6660C215}" type="parTrans" cxnId="{A6033898-4092-4DBC-8E3E-1E9B1EBDEA46}">
      <dgm:prSet/>
      <dgm:spPr/>
      <dgm:t>
        <a:bodyPr/>
        <a:lstStyle/>
        <a:p>
          <a:endParaRPr lang="en-US"/>
        </a:p>
      </dgm:t>
    </dgm:pt>
    <dgm:pt modelId="{0D7AF625-547A-49A0-8CD6-83F425982C26}" type="sibTrans" cxnId="{A6033898-4092-4DBC-8E3E-1E9B1EBDEA46}">
      <dgm:prSet/>
      <dgm:spPr/>
      <dgm:t>
        <a:bodyPr/>
        <a:lstStyle/>
        <a:p>
          <a:endParaRPr lang="en-US"/>
        </a:p>
      </dgm:t>
    </dgm:pt>
    <dgm:pt modelId="{A800200D-76F2-4A93-8D70-1C5F9F5348DE}">
      <dgm:prSet custT="1"/>
      <dgm:spPr/>
      <dgm:t>
        <a:bodyPr/>
        <a:lstStyle/>
        <a:p>
          <a:pPr rtl="0"/>
          <a:r>
            <a:rPr lang="en-US" sz="1200" smtClean="0"/>
            <a:t>Activate</a:t>
          </a:r>
          <a:endParaRPr lang="en-US" sz="1200"/>
        </a:p>
      </dgm:t>
    </dgm:pt>
    <dgm:pt modelId="{FB5A8119-2A62-4EB0-91F7-FEDF4E86B0A6}" type="parTrans" cxnId="{5E29D189-2174-4935-BC9D-7D2DECDB2520}">
      <dgm:prSet/>
      <dgm:spPr/>
      <dgm:t>
        <a:bodyPr/>
        <a:lstStyle/>
        <a:p>
          <a:endParaRPr lang="en-US"/>
        </a:p>
      </dgm:t>
    </dgm:pt>
    <dgm:pt modelId="{1A21A0AA-871B-4BFF-872F-77CEECEFC527}" type="sibTrans" cxnId="{5E29D189-2174-4935-BC9D-7D2DECDB2520}">
      <dgm:prSet/>
      <dgm:spPr/>
      <dgm:t>
        <a:bodyPr/>
        <a:lstStyle/>
        <a:p>
          <a:endParaRPr lang="en-US"/>
        </a:p>
      </dgm:t>
    </dgm:pt>
    <dgm:pt modelId="{5E012893-9052-4605-8C6F-7CD43066A0E9}">
      <dgm:prSet custT="1"/>
      <dgm:spPr/>
      <dgm:t>
        <a:bodyPr/>
        <a:lstStyle/>
        <a:p>
          <a:pPr rtl="0"/>
          <a:r>
            <a:rPr lang="en-US" sz="1200" dirty="0" smtClean="0"/>
            <a:t>Deactivate</a:t>
          </a:r>
          <a:endParaRPr lang="en-US" sz="1200" dirty="0"/>
        </a:p>
      </dgm:t>
    </dgm:pt>
    <dgm:pt modelId="{70F0F9BB-0673-4873-88FF-DCE573C13F46}" type="parTrans" cxnId="{2B9756D4-7906-427A-A820-6D7B96017591}">
      <dgm:prSet/>
      <dgm:spPr/>
      <dgm:t>
        <a:bodyPr/>
        <a:lstStyle/>
        <a:p>
          <a:endParaRPr lang="en-US"/>
        </a:p>
      </dgm:t>
    </dgm:pt>
    <dgm:pt modelId="{74742A33-9D3F-4425-A97C-BE4F105A901E}" type="sibTrans" cxnId="{2B9756D4-7906-427A-A820-6D7B96017591}">
      <dgm:prSet/>
      <dgm:spPr/>
      <dgm:t>
        <a:bodyPr/>
        <a:lstStyle/>
        <a:p>
          <a:endParaRPr lang="en-US"/>
        </a:p>
      </dgm:t>
    </dgm:pt>
    <dgm:pt modelId="{5150CBCF-D76C-4DE3-9D3A-F73B72A2FAD9}">
      <dgm:prSet/>
      <dgm:spPr/>
      <dgm:t>
        <a:bodyPr/>
        <a:lstStyle/>
        <a:p>
          <a:r>
            <a:rPr lang="en-US" smtClean="0"/>
            <a:t>List </a:t>
          </a:r>
          <a:r>
            <a:rPr lang="en-US" dirty="0" smtClean="0"/>
            <a:t>/ Library</a:t>
          </a:r>
          <a:endParaRPr lang="en-US"/>
        </a:p>
      </dgm:t>
    </dgm:pt>
    <dgm:pt modelId="{D26699AD-F8FC-488E-978F-A064B16F1927}" type="parTrans" cxnId="{B1058AC0-C3A4-4C5E-8625-9D4D28C787D2}">
      <dgm:prSet/>
      <dgm:spPr/>
      <dgm:t>
        <a:bodyPr/>
        <a:lstStyle/>
        <a:p>
          <a:endParaRPr lang="en-US"/>
        </a:p>
      </dgm:t>
    </dgm:pt>
    <dgm:pt modelId="{C546F400-53AA-4747-8DC0-2E9A6B901B7C}" type="sibTrans" cxnId="{B1058AC0-C3A4-4C5E-8625-9D4D28C787D2}">
      <dgm:prSet/>
      <dgm:spPr/>
      <dgm:t>
        <a:bodyPr/>
        <a:lstStyle/>
        <a:p>
          <a:endParaRPr lang="en-US"/>
        </a:p>
      </dgm:t>
    </dgm:pt>
    <dgm:pt modelId="{068CF55A-A25D-4F07-87D0-52FAEE9AA24F}" type="pres">
      <dgm:prSet presAssocID="{F726E412-64AE-4729-BBFD-83B9A30A594C}" presName="Name0" presStyleCnt="0">
        <dgm:presLayoutVars>
          <dgm:dir/>
          <dgm:animLvl val="lvl"/>
          <dgm:resizeHandles val="exact"/>
        </dgm:presLayoutVars>
      </dgm:prSet>
      <dgm:spPr/>
      <dgm:t>
        <a:bodyPr/>
        <a:lstStyle/>
        <a:p>
          <a:endParaRPr lang="en-US"/>
        </a:p>
      </dgm:t>
    </dgm:pt>
    <dgm:pt modelId="{D3E7D492-921E-487E-8F17-BD370CD5907A}" type="pres">
      <dgm:prSet presAssocID="{D59687D9-CE11-4E0D-9BE2-855569157306}" presName="composite" presStyleCnt="0"/>
      <dgm:spPr/>
    </dgm:pt>
    <dgm:pt modelId="{3E9C3DF3-AFD9-4BBC-9D8A-018CA9CAFEB2}" type="pres">
      <dgm:prSet presAssocID="{D59687D9-CE11-4E0D-9BE2-855569157306}" presName="parTx" presStyleLbl="alignNode1" presStyleIdx="0" presStyleCnt="6">
        <dgm:presLayoutVars>
          <dgm:chMax val="0"/>
          <dgm:chPref val="0"/>
          <dgm:bulletEnabled val="1"/>
        </dgm:presLayoutVars>
      </dgm:prSet>
      <dgm:spPr/>
      <dgm:t>
        <a:bodyPr/>
        <a:lstStyle/>
        <a:p>
          <a:endParaRPr lang="en-US"/>
        </a:p>
      </dgm:t>
    </dgm:pt>
    <dgm:pt modelId="{1199F10A-7090-4887-82F6-26E47BF2C831}" type="pres">
      <dgm:prSet presAssocID="{D59687D9-CE11-4E0D-9BE2-855569157306}" presName="desTx" presStyleLbl="alignAccFollowNode1" presStyleIdx="0" presStyleCnt="6">
        <dgm:presLayoutVars>
          <dgm:bulletEnabled val="1"/>
        </dgm:presLayoutVars>
      </dgm:prSet>
      <dgm:spPr/>
      <dgm:t>
        <a:bodyPr/>
        <a:lstStyle/>
        <a:p>
          <a:endParaRPr lang="en-US"/>
        </a:p>
      </dgm:t>
    </dgm:pt>
    <dgm:pt modelId="{C1799E76-6842-4EA4-BDF8-6DBD68549D57}" type="pres">
      <dgm:prSet presAssocID="{8766BFFC-75C9-4F1F-BA96-8BC79B165FB9}" presName="space" presStyleCnt="0"/>
      <dgm:spPr/>
    </dgm:pt>
    <dgm:pt modelId="{BBF9D46F-497A-4D7E-9038-051DA384AF55}" type="pres">
      <dgm:prSet presAssocID="{EE909356-80A7-49DC-AC6E-95F80F5BEC42}" presName="composite" presStyleCnt="0"/>
      <dgm:spPr/>
    </dgm:pt>
    <dgm:pt modelId="{D9FAB768-EAF0-4EFF-AF94-A2421754B7B7}" type="pres">
      <dgm:prSet presAssocID="{EE909356-80A7-49DC-AC6E-95F80F5BEC42}" presName="parTx" presStyleLbl="alignNode1" presStyleIdx="1" presStyleCnt="6">
        <dgm:presLayoutVars>
          <dgm:chMax val="0"/>
          <dgm:chPref val="0"/>
          <dgm:bulletEnabled val="1"/>
        </dgm:presLayoutVars>
      </dgm:prSet>
      <dgm:spPr/>
      <dgm:t>
        <a:bodyPr/>
        <a:lstStyle/>
        <a:p>
          <a:endParaRPr lang="en-US"/>
        </a:p>
      </dgm:t>
    </dgm:pt>
    <dgm:pt modelId="{F9FE8BD0-98E4-4A10-9954-CC3D9FEDDD8A}" type="pres">
      <dgm:prSet presAssocID="{EE909356-80A7-49DC-AC6E-95F80F5BEC42}" presName="desTx" presStyleLbl="alignAccFollowNode1" presStyleIdx="1" presStyleCnt="6">
        <dgm:presLayoutVars>
          <dgm:bulletEnabled val="1"/>
        </dgm:presLayoutVars>
      </dgm:prSet>
      <dgm:spPr/>
      <dgm:t>
        <a:bodyPr/>
        <a:lstStyle/>
        <a:p>
          <a:endParaRPr lang="en-US"/>
        </a:p>
      </dgm:t>
    </dgm:pt>
    <dgm:pt modelId="{8CBABB51-6AEE-4EB0-B7F2-859CCA0931B1}" type="pres">
      <dgm:prSet presAssocID="{C1430CC6-0BB3-43D8-98BC-795B8275907D}" presName="space" presStyleCnt="0"/>
      <dgm:spPr/>
    </dgm:pt>
    <dgm:pt modelId="{D3465733-09BC-4269-B3C8-D4621FAA5546}" type="pres">
      <dgm:prSet presAssocID="{5150CBCF-D76C-4DE3-9D3A-F73B72A2FAD9}" presName="composite" presStyleCnt="0"/>
      <dgm:spPr/>
    </dgm:pt>
    <dgm:pt modelId="{A54E1ABA-ADCE-45C0-9B60-E0C25F83472C}" type="pres">
      <dgm:prSet presAssocID="{5150CBCF-D76C-4DE3-9D3A-F73B72A2FAD9}" presName="parTx" presStyleLbl="alignNode1" presStyleIdx="2" presStyleCnt="6">
        <dgm:presLayoutVars>
          <dgm:chMax val="0"/>
          <dgm:chPref val="0"/>
          <dgm:bulletEnabled val="1"/>
        </dgm:presLayoutVars>
      </dgm:prSet>
      <dgm:spPr/>
      <dgm:t>
        <a:bodyPr/>
        <a:lstStyle/>
        <a:p>
          <a:endParaRPr lang="en-US"/>
        </a:p>
      </dgm:t>
    </dgm:pt>
    <dgm:pt modelId="{6B802761-F8ED-4C44-9412-E3B0344376D9}" type="pres">
      <dgm:prSet presAssocID="{5150CBCF-D76C-4DE3-9D3A-F73B72A2FAD9}" presName="desTx" presStyleLbl="alignAccFollowNode1" presStyleIdx="2" presStyleCnt="6">
        <dgm:presLayoutVars>
          <dgm:bulletEnabled val="1"/>
        </dgm:presLayoutVars>
      </dgm:prSet>
      <dgm:spPr/>
      <dgm:t>
        <a:bodyPr/>
        <a:lstStyle/>
        <a:p>
          <a:endParaRPr lang="en-US"/>
        </a:p>
      </dgm:t>
    </dgm:pt>
    <dgm:pt modelId="{FC593DF6-7BBA-4353-9AF3-CB2AA022D88A}" type="pres">
      <dgm:prSet presAssocID="{C546F400-53AA-4747-8DC0-2E9A6B901B7C}" presName="space" presStyleCnt="0"/>
      <dgm:spPr/>
    </dgm:pt>
    <dgm:pt modelId="{4A57826C-5D15-4AA8-A422-B189A444B777}" type="pres">
      <dgm:prSet presAssocID="{17E1EF0A-37AB-4BA7-8B6F-D338F0AEE882}" presName="composite" presStyleCnt="0"/>
      <dgm:spPr/>
    </dgm:pt>
    <dgm:pt modelId="{22A172EA-9823-4AEA-94BD-7E0B3FA36AF0}" type="pres">
      <dgm:prSet presAssocID="{17E1EF0A-37AB-4BA7-8B6F-D338F0AEE882}" presName="parTx" presStyleLbl="alignNode1" presStyleIdx="3" presStyleCnt="6">
        <dgm:presLayoutVars>
          <dgm:chMax val="0"/>
          <dgm:chPref val="0"/>
          <dgm:bulletEnabled val="1"/>
        </dgm:presLayoutVars>
      </dgm:prSet>
      <dgm:spPr/>
      <dgm:t>
        <a:bodyPr/>
        <a:lstStyle/>
        <a:p>
          <a:endParaRPr lang="en-US"/>
        </a:p>
      </dgm:t>
    </dgm:pt>
    <dgm:pt modelId="{5B02D022-2298-4BF5-BA1F-EF574C6AAE74}" type="pres">
      <dgm:prSet presAssocID="{17E1EF0A-37AB-4BA7-8B6F-D338F0AEE882}" presName="desTx" presStyleLbl="alignAccFollowNode1" presStyleIdx="3" presStyleCnt="6">
        <dgm:presLayoutVars>
          <dgm:bulletEnabled val="1"/>
        </dgm:presLayoutVars>
      </dgm:prSet>
      <dgm:spPr/>
      <dgm:t>
        <a:bodyPr/>
        <a:lstStyle/>
        <a:p>
          <a:endParaRPr lang="en-US"/>
        </a:p>
      </dgm:t>
    </dgm:pt>
    <dgm:pt modelId="{171E2A57-4C1F-4DE2-A32C-75197796F760}" type="pres">
      <dgm:prSet presAssocID="{CFAFFDD9-5FC7-4243-8485-7733FFDF4E98}" presName="space" presStyleCnt="0"/>
      <dgm:spPr/>
    </dgm:pt>
    <dgm:pt modelId="{0E24511C-167D-4C2C-9E79-02021A87958D}" type="pres">
      <dgm:prSet presAssocID="{9C3255C8-C65A-4BA6-AA87-68D9C604EC9C}" presName="composite" presStyleCnt="0"/>
      <dgm:spPr/>
    </dgm:pt>
    <dgm:pt modelId="{8BC533CA-AE8E-43F0-B88E-F8395159AB24}" type="pres">
      <dgm:prSet presAssocID="{9C3255C8-C65A-4BA6-AA87-68D9C604EC9C}" presName="parTx" presStyleLbl="alignNode1" presStyleIdx="4" presStyleCnt="6">
        <dgm:presLayoutVars>
          <dgm:chMax val="0"/>
          <dgm:chPref val="0"/>
          <dgm:bulletEnabled val="1"/>
        </dgm:presLayoutVars>
      </dgm:prSet>
      <dgm:spPr/>
      <dgm:t>
        <a:bodyPr/>
        <a:lstStyle/>
        <a:p>
          <a:endParaRPr lang="en-US"/>
        </a:p>
      </dgm:t>
    </dgm:pt>
    <dgm:pt modelId="{E80EF130-42AA-4400-9983-9542FB7ECFFC}" type="pres">
      <dgm:prSet presAssocID="{9C3255C8-C65A-4BA6-AA87-68D9C604EC9C}" presName="desTx" presStyleLbl="alignAccFollowNode1" presStyleIdx="4" presStyleCnt="6">
        <dgm:presLayoutVars>
          <dgm:bulletEnabled val="1"/>
        </dgm:presLayoutVars>
      </dgm:prSet>
      <dgm:spPr/>
      <dgm:t>
        <a:bodyPr/>
        <a:lstStyle/>
        <a:p>
          <a:endParaRPr lang="en-US"/>
        </a:p>
      </dgm:t>
    </dgm:pt>
    <dgm:pt modelId="{0D588C4B-9B61-44A1-8606-6FA49F34C45D}" type="pres">
      <dgm:prSet presAssocID="{8D25BA6A-2EB8-432B-AF35-F23CD31EED63}" presName="space" presStyleCnt="0"/>
      <dgm:spPr/>
    </dgm:pt>
    <dgm:pt modelId="{AE225541-7F1C-42C9-A56E-5E92A647C08B}" type="pres">
      <dgm:prSet presAssocID="{F0F05526-8860-436C-B041-6B8E3F8B73E8}" presName="composite" presStyleCnt="0"/>
      <dgm:spPr/>
    </dgm:pt>
    <dgm:pt modelId="{C70E2108-9B05-45DB-A6A5-7AF874C2DA56}" type="pres">
      <dgm:prSet presAssocID="{F0F05526-8860-436C-B041-6B8E3F8B73E8}" presName="parTx" presStyleLbl="alignNode1" presStyleIdx="5" presStyleCnt="6">
        <dgm:presLayoutVars>
          <dgm:chMax val="0"/>
          <dgm:chPref val="0"/>
          <dgm:bulletEnabled val="1"/>
        </dgm:presLayoutVars>
      </dgm:prSet>
      <dgm:spPr/>
      <dgm:t>
        <a:bodyPr/>
        <a:lstStyle/>
        <a:p>
          <a:endParaRPr lang="en-US"/>
        </a:p>
      </dgm:t>
    </dgm:pt>
    <dgm:pt modelId="{757AC681-CDA2-4197-BDAE-411CD642BC68}" type="pres">
      <dgm:prSet presAssocID="{F0F05526-8860-436C-B041-6B8E3F8B73E8}" presName="desTx" presStyleLbl="alignAccFollowNode1" presStyleIdx="5" presStyleCnt="6">
        <dgm:presLayoutVars>
          <dgm:bulletEnabled val="1"/>
        </dgm:presLayoutVars>
      </dgm:prSet>
      <dgm:spPr/>
      <dgm:t>
        <a:bodyPr/>
        <a:lstStyle/>
        <a:p>
          <a:endParaRPr lang="en-US"/>
        </a:p>
      </dgm:t>
    </dgm:pt>
  </dgm:ptLst>
  <dgm:cxnLst>
    <dgm:cxn modelId="{0837E78C-0F17-4CB4-8FE7-A6DF7CA5497F}" srcId="{9C3255C8-C65A-4BA6-AA87-68D9C604EC9C}" destId="{2652FAB7-ABFC-4DF7-AC59-139599826D7D}" srcOrd="8" destOrd="0" parTransId="{83E1E9D4-6169-493F-BD63-5291A7830CE1}" sibTransId="{149E790B-D91B-454F-A00A-94DF0416C353}"/>
    <dgm:cxn modelId="{E384F956-7043-4DF5-BCAA-10E989D7C87D}" type="presOf" srcId="{F0F05526-8860-436C-B041-6B8E3F8B73E8}" destId="{C70E2108-9B05-45DB-A6A5-7AF874C2DA56}" srcOrd="0" destOrd="0" presId="urn:microsoft.com/office/officeart/2005/8/layout/hList1"/>
    <dgm:cxn modelId="{C3708F23-21B7-43D3-AEE6-EFF183D788A1}" srcId="{9C3255C8-C65A-4BA6-AA87-68D9C604EC9C}" destId="{78350F3F-FA55-4096-AB74-EC90F35020C4}" srcOrd="2" destOrd="0" parTransId="{348D80A8-65BF-4F0A-8326-595DED3AFD05}" sibTransId="{C0292D78-194E-4FE7-AAFC-43EC521BE95E}"/>
    <dgm:cxn modelId="{9BBB7E01-DDF7-45F7-9A93-B1F5217302F5}" srcId="{9C3255C8-C65A-4BA6-AA87-68D9C604EC9C}" destId="{EA4B4F24-11C0-4848-9F7F-D42643B69AF8}" srcOrd="9" destOrd="0" parTransId="{2CF6FD80-B914-45C4-8709-35DE16A616C7}" sibTransId="{E3D50A6C-53D3-42CA-B45A-233746833762}"/>
    <dgm:cxn modelId="{AA2FF367-06C6-4BF9-B1C4-286C43AD8186}" srcId="{F0F05526-8860-436C-B041-6B8E3F8B73E8}" destId="{0794E14F-F43F-4C70-BFED-012E5A5B509A}" srcOrd="0" destOrd="0" parTransId="{3472727E-C634-4367-A6C3-685FCECF8EEF}" sibTransId="{7098E6ED-0DD9-4FB3-A50C-AB86CCB7E8C2}"/>
    <dgm:cxn modelId="{C523AD7D-EBC8-42B5-A9E1-39B1FB59FF9A}" srcId="{9C3255C8-C65A-4BA6-AA87-68D9C604EC9C}" destId="{34AD0DB3-B295-46F0-9FCC-F437247E4714}" srcOrd="6" destOrd="0" parTransId="{24FD8238-93EE-45C0-84AE-B993C223C81A}" sibTransId="{C5BA78F0-E8A1-4599-87C5-7CB3F2DA4243}"/>
    <dgm:cxn modelId="{E5CDED89-74F4-4A1E-9F08-9C94C74C91CB}" srcId="{D59687D9-CE11-4E0D-9BE2-855569157306}" destId="{7E720C00-1BF5-4B7C-BC00-9F9CE3BF9E4D}" srcOrd="1" destOrd="0" parTransId="{900BADDC-202A-4363-A51A-DC4C023AE579}" sibTransId="{CC8CD0B2-BA8E-4BBD-B0ED-B2E060D182E7}"/>
    <dgm:cxn modelId="{B6561946-EE42-4019-A7D2-B8D7CF80A37A}" type="presOf" srcId="{A800200D-76F2-4A93-8D70-1C5F9F5348DE}" destId="{F9FE8BD0-98E4-4A10-9954-CC3D9FEDDD8A}" srcOrd="0" destOrd="2" presId="urn:microsoft.com/office/officeart/2005/8/layout/hList1"/>
    <dgm:cxn modelId="{A6033898-4092-4DBC-8E3E-1E9B1EBDEA46}" srcId="{EE909356-80A7-49DC-AC6E-95F80F5BEC42}" destId="{55A712E0-8CE7-49A0-896B-5578AA39D6F3}" srcOrd="1" destOrd="0" parTransId="{50819F47-65F3-4B80-9AFB-3CCF6660C215}" sibTransId="{0D7AF625-547A-49A0-8CD6-83F425982C26}"/>
    <dgm:cxn modelId="{373CB089-3CA3-4E76-B434-5F8982DF8C78}" srcId="{5150CBCF-D76C-4DE3-9D3A-F73B72A2FAD9}" destId="{B9BEF6DE-ABBA-47D0-A14A-CA5517D640F7}" srcOrd="0" destOrd="0" parTransId="{6AA4C366-97DF-4A2A-B42E-09314EF6A3E8}" sibTransId="{90105C0F-0C1E-4034-8343-9D958FD3083B}"/>
    <dgm:cxn modelId="{E1A02F2F-15C3-407C-8590-1CE9268C35B6}" type="presOf" srcId="{0D7DED06-6835-470E-9B5F-14718CE7AB74}" destId="{E80EF130-42AA-4400-9983-9542FB7ECFFC}" srcOrd="0" destOrd="10" presId="urn:microsoft.com/office/officeart/2005/8/layout/hList1"/>
    <dgm:cxn modelId="{B1058AC0-C3A4-4C5E-8625-9D4D28C787D2}" srcId="{F726E412-64AE-4729-BBFD-83B9A30A594C}" destId="{5150CBCF-D76C-4DE3-9D3A-F73B72A2FAD9}" srcOrd="2" destOrd="0" parTransId="{D26699AD-F8FC-488E-978F-A064B16F1927}" sibTransId="{C546F400-53AA-4747-8DC0-2E9A6B901B7C}"/>
    <dgm:cxn modelId="{D0A6A1BE-8D6D-49B2-AE26-629EABBF901B}" type="presOf" srcId="{11F00279-908B-4C44-A28B-DB26ADCA53A5}" destId="{1199F10A-7090-4887-82F6-26E47BF2C831}" srcOrd="0" destOrd="0" presId="urn:microsoft.com/office/officeart/2005/8/layout/hList1"/>
    <dgm:cxn modelId="{5B0B6A57-6CCC-4A4D-B437-13AC60081580}" srcId="{9C3255C8-C65A-4BA6-AA87-68D9C604EC9C}" destId="{8F14C770-9AFA-461C-A227-CFC20972CBBD}" srcOrd="0" destOrd="0" parTransId="{9DF11C37-176A-4284-BD8E-C5B8B72A292A}" sibTransId="{E4C5BA8B-D2B1-4424-B16D-12459C89B81C}"/>
    <dgm:cxn modelId="{2CA2D627-2ED8-4A4C-8821-ACAF6E5F25A7}" srcId="{9C3255C8-C65A-4BA6-AA87-68D9C604EC9C}" destId="{3A4B8A22-A08E-44C9-85D7-EC8AA98D90D4}" srcOrd="4" destOrd="0" parTransId="{36AC6C05-951E-42E8-9039-0B974E12E4A0}" sibTransId="{B016DC86-4D56-4544-A71F-184C1F19DB60}"/>
    <dgm:cxn modelId="{7B8D9113-B5CC-4629-A5A0-61DFFD9FC05F}" srcId="{F0F05526-8860-436C-B041-6B8E3F8B73E8}" destId="{1C1E471B-AF8F-42BE-973A-B5A321D26F40}" srcOrd="1" destOrd="0" parTransId="{CD78927C-504F-4A46-A709-9A8C7E58EA0C}" sibTransId="{58A85E1C-54AD-4407-97A7-13CA6AF55E75}"/>
    <dgm:cxn modelId="{99C0D090-E867-42EB-B996-40BD71DB6346}" type="presOf" srcId="{B7EA3089-10F2-469B-B6FD-07FCB52922B7}" destId="{5B02D022-2298-4BF5-BA1F-EF574C6AAE74}" srcOrd="0" destOrd="1" presId="urn:microsoft.com/office/officeart/2005/8/layout/hList1"/>
    <dgm:cxn modelId="{7C8891EE-F72F-4DD8-BA57-F99E8B30CDD5}" srcId="{9C3255C8-C65A-4BA6-AA87-68D9C604EC9C}" destId="{2C901420-8872-4D5D-AB08-E7036A6BE0E8}" srcOrd="5" destOrd="0" parTransId="{3FFF263D-1264-4833-AF3B-F7AB249CF2C8}" sibTransId="{590C184E-59D4-4005-9925-394E19F10966}"/>
    <dgm:cxn modelId="{67986F9A-DDA3-40D1-AC64-8A65F1845DF1}" type="presOf" srcId="{2C901420-8872-4D5D-AB08-E7036A6BE0E8}" destId="{E80EF130-42AA-4400-9983-9542FB7ECFFC}" srcOrd="0" destOrd="5" presId="urn:microsoft.com/office/officeart/2005/8/layout/hList1"/>
    <dgm:cxn modelId="{36EAC214-BAA5-4DB2-A38B-7D1C3DE332B3}" srcId="{F726E412-64AE-4729-BBFD-83B9A30A594C}" destId="{EE909356-80A7-49DC-AC6E-95F80F5BEC42}" srcOrd="1" destOrd="0" parTransId="{C7BBC292-CEB4-4E04-B7BB-028E80E57538}" sibTransId="{C1430CC6-0BB3-43D8-98BC-795B8275907D}"/>
    <dgm:cxn modelId="{AA0B6957-2856-4A4D-9491-019D8838926C}" srcId="{EE909356-80A7-49DC-AC6E-95F80F5BEC42}" destId="{569698C2-0582-47C3-A743-198705472384}" srcOrd="0" destOrd="0" parTransId="{B9923D79-BBFA-4315-BCC6-1E36E80FB8C0}" sibTransId="{2C1A927D-FCE2-43D7-8983-A3BEE2DA2A20}"/>
    <dgm:cxn modelId="{8EF5FCCC-5B0D-408B-AA53-05A90EF2B97C}" srcId="{9C3255C8-C65A-4BA6-AA87-68D9C604EC9C}" destId="{0D7DED06-6835-470E-9B5F-14718CE7AB74}" srcOrd="10" destOrd="0" parTransId="{A923E2E4-127D-44BA-9428-4278A126EE14}" sibTransId="{9EBC538B-141B-43D2-B0CD-09AE6BB205C9}"/>
    <dgm:cxn modelId="{58947EB9-FF4F-4A0D-A926-A966BC39B9A7}" type="presOf" srcId="{5E012893-9052-4605-8C6F-7CD43066A0E9}" destId="{F9FE8BD0-98E4-4A10-9954-CC3D9FEDDD8A}" srcOrd="0" destOrd="3" presId="urn:microsoft.com/office/officeart/2005/8/layout/hList1"/>
    <dgm:cxn modelId="{E4D3F345-FB91-4166-AF77-F0BA1F78A4C3}" type="presOf" srcId="{EA4B4F24-11C0-4848-9F7F-D42643B69AF8}" destId="{E80EF130-42AA-4400-9983-9542FB7ECFFC}" srcOrd="0" destOrd="9" presId="urn:microsoft.com/office/officeart/2005/8/layout/hList1"/>
    <dgm:cxn modelId="{E026C95B-E9BD-4D88-933F-E6936EFD2B06}" type="presOf" srcId="{B9BEF6DE-ABBA-47D0-A14A-CA5517D640F7}" destId="{6B802761-F8ED-4C44-9412-E3B0344376D9}" srcOrd="0" destOrd="0" presId="urn:microsoft.com/office/officeart/2005/8/layout/hList1"/>
    <dgm:cxn modelId="{C66A3616-C211-4247-A6FA-8476B860A885}" type="presOf" srcId="{78350F3F-FA55-4096-AB74-EC90F35020C4}" destId="{E80EF130-42AA-4400-9983-9542FB7ECFFC}" srcOrd="0" destOrd="2" presId="urn:microsoft.com/office/officeart/2005/8/layout/hList1"/>
    <dgm:cxn modelId="{83C8F149-1727-418B-9060-A53DFA2F19B0}" srcId="{D59687D9-CE11-4E0D-9BE2-855569157306}" destId="{A859F113-BAD0-4588-A20E-E4FB8B663A68}" srcOrd="2" destOrd="0" parTransId="{A0DE0E1C-1425-41BB-A629-FB4FF11D2ACC}" sibTransId="{6744BC35-8A23-49F8-AA7D-3A8367A15953}"/>
    <dgm:cxn modelId="{5941DE6F-4C98-4916-8EA7-A56AC4572514}" type="presOf" srcId="{5150CBCF-D76C-4DE3-9D3A-F73B72A2FAD9}" destId="{A54E1ABA-ADCE-45C0-9B60-E0C25F83472C}" srcOrd="0" destOrd="0" presId="urn:microsoft.com/office/officeart/2005/8/layout/hList1"/>
    <dgm:cxn modelId="{F19FD37F-8D55-4DC6-B280-6D621BA26D30}" type="presOf" srcId="{1C1E471B-AF8F-42BE-973A-B5A321D26F40}" destId="{757AC681-CDA2-4197-BDAE-411CD642BC68}" srcOrd="0" destOrd="1" presId="urn:microsoft.com/office/officeart/2005/8/layout/hList1"/>
    <dgm:cxn modelId="{24A5298D-A51D-4575-99A2-B042E0822A5F}" type="presOf" srcId="{302B36D4-8403-4C35-8E5C-6051EFD3CD94}" destId="{5B02D022-2298-4BF5-BA1F-EF574C6AAE74}" srcOrd="0" destOrd="0" presId="urn:microsoft.com/office/officeart/2005/8/layout/hList1"/>
    <dgm:cxn modelId="{F4D028F8-B773-4595-9C6A-A432F5841E61}" type="presOf" srcId="{D59687D9-CE11-4E0D-9BE2-855569157306}" destId="{3E9C3DF3-AFD9-4BBC-9D8A-018CA9CAFEB2}" srcOrd="0" destOrd="0" presId="urn:microsoft.com/office/officeart/2005/8/layout/hList1"/>
    <dgm:cxn modelId="{6009A8B1-1F7E-48A7-B790-BA10EE1FE97F}" type="presOf" srcId="{17E1EF0A-37AB-4BA7-8B6F-D338F0AEE882}" destId="{22A172EA-9823-4AEA-94BD-7E0B3FA36AF0}" srcOrd="0" destOrd="0" presId="urn:microsoft.com/office/officeart/2005/8/layout/hList1"/>
    <dgm:cxn modelId="{02DA6646-8072-4562-8678-7399E3A08E9F}" srcId="{F726E412-64AE-4729-BBFD-83B9A30A594C}" destId="{17E1EF0A-37AB-4BA7-8B6F-D338F0AEE882}" srcOrd="3" destOrd="0" parTransId="{2FE4D45E-80F0-49F0-98E9-521B93DA10AB}" sibTransId="{CFAFFDD9-5FC7-4243-8485-7733FFDF4E98}"/>
    <dgm:cxn modelId="{522BE062-CDE4-42C5-9D92-47EFF25DDE76}" type="presOf" srcId="{E81D3744-5B02-40AC-A55D-3F5C5CC4B7C0}" destId="{E80EF130-42AA-4400-9983-9542FB7ECFFC}" srcOrd="0" destOrd="3" presId="urn:microsoft.com/office/officeart/2005/8/layout/hList1"/>
    <dgm:cxn modelId="{8C0C0AE6-F886-4FF7-A1CF-869F4E4F322A}" srcId="{5150CBCF-D76C-4DE3-9D3A-F73B72A2FAD9}" destId="{0CD91BAC-0E1C-4A9B-BD2B-4157ACCC2D5C}" srcOrd="1" destOrd="0" parTransId="{3D57240E-8E4E-48A1-B947-35B5EB4FB8EC}" sibTransId="{86016DF1-E4C8-4043-80F7-0F33EBA4C04C}"/>
    <dgm:cxn modelId="{6AB548B3-B479-42BE-BB54-14CF6A3AD76C}" type="presOf" srcId="{EE909356-80A7-49DC-AC6E-95F80F5BEC42}" destId="{D9FAB768-EAF0-4EFF-AF94-A2421754B7B7}" srcOrd="0" destOrd="0" presId="urn:microsoft.com/office/officeart/2005/8/layout/hList1"/>
    <dgm:cxn modelId="{77EBCDCD-E8EA-47DF-BBCC-85D14B8E8A2D}" type="presOf" srcId="{8F14C770-9AFA-461C-A227-CFC20972CBBD}" destId="{E80EF130-42AA-4400-9983-9542FB7ECFFC}" srcOrd="0" destOrd="0" presId="urn:microsoft.com/office/officeart/2005/8/layout/hList1"/>
    <dgm:cxn modelId="{D510450A-0D38-400F-BA6F-5026BE1636F3}" type="presOf" srcId="{7E720C00-1BF5-4B7C-BC00-9F9CE3BF9E4D}" destId="{1199F10A-7090-4887-82F6-26E47BF2C831}" srcOrd="0" destOrd="1" presId="urn:microsoft.com/office/officeart/2005/8/layout/hList1"/>
    <dgm:cxn modelId="{609A0734-E887-47D7-A5B8-5E73B42B9A69}" srcId="{17E1EF0A-37AB-4BA7-8B6F-D338F0AEE882}" destId="{B7EA3089-10F2-469B-B6FD-07FCB52922B7}" srcOrd="1" destOrd="0" parTransId="{69477524-3797-4DDC-982F-47592621C39F}" sibTransId="{0B1AD6BD-B21D-41F2-A657-56D8880B10EA}"/>
    <dgm:cxn modelId="{3F06FE71-3732-41AD-8664-1CD0E2F4A4E5}" type="presOf" srcId="{A859F113-BAD0-4588-A20E-E4FB8B663A68}" destId="{1199F10A-7090-4887-82F6-26E47BF2C831}" srcOrd="0" destOrd="2" presId="urn:microsoft.com/office/officeart/2005/8/layout/hList1"/>
    <dgm:cxn modelId="{6ABEBCC8-9105-4D9F-8178-36D22B1B8D8B}" srcId="{9C3255C8-C65A-4BA6-AA87-68D9C604EC9C}" destId="{611D454E-13D6-412A-AD31-FF8EF34884D1}" srcOrd="7" destOrd="0" parTransId="{C225CD76-ED3D-4A3D-9590-0E94EAA911C8}" sibTransId="{FD2B1612-F750-4AA2-B3F7-A6F25AF24478}"/>
    <dgm:cxn modelId="{7D9C317D-2802-4255-A91C-520F59D9C382}" srcId="{F726E412-64AE-4729-BBFD-83B9A30A594C}" destId="{9C3255C8-C65A-4BA6-AA87-68D9C604EC9C}" srcOrd="4" destOrd="0" parTransId="{B5520EC1-C1BC-4ABA-9FEC-1D8142CB46AE}" sibTransId="{8D25BA6A-2EB8-432B-AF35-F23CD31EED63}"/>
    <dgm:cxn modelId="{8CF2E616-0A8B-492A-A399-0DBEA0139611}" srcId="{9C3255C8-C65A-4BA6-AA87-68D9C604EC9C}" destId="{DD0330CD-C68E-4E60-9DDE-88A77816EF21}" srcOrd="1" destOrd="0" parTransId="{8BE49131-870D-432B-98FC-C4B2D2D79F6A}" sibTransId="{42CF9D7C-4894-486B-B83A-A2B29ED86AEE}"/>
    <dgm:cxn modelId="{7565A475-19EA-4BF1-80BC-40F01178C4D9}" type="presOf" srcId="{C872B0EA-95DB-46A5-BC71-FD9A808488F6}" destId="{5B02D022-2298-4BF5-BA1F-EF574C6AAE74}" srcOrd="0" destOrd="2" presId="urn:microsoft.com/office/officeart/2005/8/layout/hList1"/>
    <dgm:cxn modelId="{C8CE7883-E5A8-436B-B4E8-EB9FACF4C398}" srcId="{17E1EF0A-37AB-4BA7-8B6F-D338F0AEE882}" destId="{C872B0EA-95DB-46A5-BC71-FD9A808488F6}" srcOrd="2" destOrd="0" parTransId="{A298A72D-B5A0-420F-90E0-61C158771BDC}" sibTransId="{946A57CD-A537-4740-B09A-1AF67B9C3C48}"/>
    <dgm:cxn modelId="{A60EBD30-D7D2-41BE-862C-2A5FABE20EBD}" srcId="{F726E412-64AE-4729-BBFD-83B9A30A594C}" destId="{F0F05526-8860-436C-B041-6B8E3F8B73E8}" srcOrd="5" destOrd="0" parTransId="{918CCE58-0B7F-4B0A-B673-A8C83DA5F5F6}" sibTransId="{8548523A-C340-415B-8201-DE6A37BD2442}"/>
    <dgm:cxn modelId="{F0575527-2AC3-4145-9E8A-71D71DE94385}" srcId="{D59687D9-CE11-4E0D-9BE2-855569157306}" destId="{11F00279-908B-4C44-A28B-DB26ADCA53A5}" srcOrd="0" destOrd="0" parTransId="{544BC886-4DE5-4842-B767-898B88022DC9}" sibTransId="{1FA7D2F3-CC36-4665-B319-5B769FF9BFCA}"/>
    <dgm:cxn modelId="{B51B4004-3EBD-4314-9F8B-528BFEC1A3FB}" type="presOf" srcId="{9C3255C8-C65A-4BA6-AA87-68D9C604EC9C}" destId="{8BC533CA-AE8E-43F0-B88E-F8395159AB24}" srcOrd="0" destOrd="0" presId="urn:microsoft.com/office/officeart/2005/8/layout/hList1"/>
    <dgm:cxn modelId="{44EEA5FA-5E91-4C40-B0EF-BC91896F1E0F}" type="presOf" srcId="{0CD91BAC-0E1C-4A9B-BD2B-4157ACCC2D5C}" destId="{6B802761-F8ED-4C44-9412-E3B0344376D9}" srcOrd="0" destOrd="1" presId="urn:microsoft.com/office/officeart/2005/8/layout/hList1"/>
    <dgm:cxn modelId="{47DEE33A-7569-4CC0-A616-232440714C29}" type="presOf" srcId="{55A712E0-8CE7-49A0-896B-5578AA39D6F3}" destId="{F9FE8BD0-98E4-4A10-9954-CC3D9FEDDD8A}" srcOrd="0" destOrd="1" presId="urn:microsoft.com/office/officeart/2005/8/layout/hList1"/>
    <dgm:cxn modelId="{6810192C-AAC4-49CF-BE06-1E96566A2709}" srcId="{17E1EF0A-37AB-4BA7-8B6F-D338F0AEE882}" destId="{302B36D4-8403-4C35-8E5C-6051EFD3CD94}" srcOrd="0" destOrd="0" parTransId="{C9E598B5-56CF-472F-8B3D-8A7F84831BD8}" sibTransId="{7A981E79-6FCD-4082-B938-C464334C8431}"/>
    <dgm:cxn modelId="{2B9756D4-7906-427A-A820-6D7B96017591}" srcId="{EE909356-80A7-49DC-AC6E-95F80F5BEC42}" destId="{5E012893-9052-4605-8C6F-7CD43066A0E9}" srcOrd="3" destOrd="0" parTransId="{70F0F9BB-0673-4873-88FF-DCE573C13F46}" sibTransId="{74742A33-9D3F-4425-A97C-BE4F105A901E}"/>
    <dgm:cxn modelId="{E364ECEE-18D1-4FB5-A16F-F98224D9BF6B}" type="presOf" srcId="{3A4B8A22-A08E-44C9-85D7-EC8AA98D90D4}" destId="{E80EF130-42AA-4400-9983-9542FB7ECFFC}" srcOrd="0" destOrd="4" presId="urn:microsoft.com/office/officeart/2005/8/layout/hList1"/>
    <dgm:cxn modelId="{D0270529-0726-41B6-A5AA-E0866475A330}" type="presOf" srcId="{F726E412-64AE-4729-BBFD-83B9A30A594C}" destId="{068CF55A-A25D-4F07-87D0-52FAEE9AA24F}" srcOrd="0" destOrd="0" presId="urn:microsoft.com/office/officeart/2005/8/layout/hList1"/>
    <dgm:cxn modelId="{634B8246-E151-431B-BF52-A7AC647DADA3}" type="presOf" srcId="{569698C2-0582-47C3-A743-198705472384}" destId="{F9FE8BD0-98E4-4A10-9954-CC3D9FEDDD8A}" srcOrd="0" destOrd="0" presId="urn:microsoft.com/office/officeart/2005/8/layout/hList1"/>
    <dgm:cxn modelId="{3193DA4C-3EBA-453E-827E-D56B64FBC863}" srcId="{9C3255C8-C65A-4BA6-AA87-68D9C604EC9C}" destId="{E81D3744-5B02-40AC-A55D-3F5C5CC4B7C0}" srcOrd="3" destOrd="0" parTransId="{33357D2D-FB76-4D07-AEFF-7D6158BA8808}" sibTransId="{4A209FF3-3090-452C-93B7-D4250D21259F}"/>
    <dgm:cxn modelId="{E969AF25-E4E9-4815-8CF1-BA6B3D35D79A}" type="presOf" srcId="{DD0330CD-C68E-4E60-9DDE-88A77816EF21}" destId="{E80EF130-42AA-4400-9983-9542FB7ECFFC}" srcOrd="0" destOrd="1" presId="urn:microsoft.com/office/officeart/2005/8/layout/hList1"/>
    <dgm:cxn modelId="{5E29D189-2174-4935-BC9D-7D2DECDB2520}" srcId="{EE909356-80A7-49DC-AC6E-95F80F5BEC42}" destId="{A800200D-76F2-4A93-8D70-1C5F9F5348DE}" srcOrd="2" destOrd="0" parTransId="{FB5A8119-2A62-4EB0-91F7-FEDF4E86B0A6}" sibTransId="{1A21A0AA-871B-4BFF-872F-77CEECEFC527}"/>
    <dgm:cxn modelId="{775A1DC5-ED5E-4CFB-AFE0-6A244C590C5D}" type="presOf" srcId="{34AD0DB3-B295-46F0-9FCC-F437247E4714}" destId="{E80EF130-42AA-4400-9983-9542FB7ECFFC}" srcOrd="0" destOrd="6" presId="urn:microsoft.com/office/officeart/2005/8/layout/hList1"/>
    <dgm:cxn modelId="{471E3DEA-1DC9-4861-B6BE-233B972CDE12}" type="presOf" srcId="{87AE7651-E44F-4523-A999-6DAE5EC7DC3D}" destId="{757AC681-CDA2-4197-BDAE-411CD642BC68}" srcOrd="0" destOrd="2" presId="urn:microsoft.com/office/officeart/2005/8/layout/hList1"/>
    <dgm:cxn modelId="{B0EB4EB8-7FA0-4CE0-9119-E710E1EB4C2E}" type="presOf" srcId="{2652FAB7-ABFC-4DF7-AC59-139599826D7D}" destId="{E80EF130-42AA-4400-9983-9542FB7ECFFC}" srcOrd="0" destOrd="8" presId="urn:microsoft.com/office/officeart/2005/8/layout/hList1"/>
    <dgm:cxn modelId="{B5FC35ED-59B4-49AA-B2F4-BA31F3F9CC0E}" type="presOf" srcId="{611D454E-13D6-412A-AD31-FF8EF34884D1}" destId="{E80EF130-42AA-4400-9983-9542FB7ECFFC}" srcOrd="0" destOrd="7" presId="urn:microsoft.com/office/officeart/2005/8/layout/hList1"/>
    <dgm:cxn modelId="{44CCC172-00A0-445E-8637-648F7289F1B8}" srcId="{F726E412-64AE-4729-BBFD-83B9A30A594C}" destId="{D59687D9-CE11-4E0D-9BE2-855569157306}" srcOrd="0" destOrd="0" parTransId="{195787A8-8D72-455F-9F03-EE9AF5D9218F}" sibTransId="{8766BFFC-75C9-4F1F-BA96-8BC79B165FB9}"/>
    <dgm:cxn modelId="{1DCC4127-2C42-4FE8-9B81-15BFD7D1E9B9}" type="presOf" srcId="{0794E14F-F43F-4C70-BFED-012E5A5B509A}" destId="{757AC681-CDA2-4197-BDAE-411CD642BC68}" srcOrd="0" destOrd="0" presId="urn:microsoft.com/office/officeart/2005/8/layout/hList1"/>
    <dgm:cxn modelId="{6C208CDE-E7C6-476F-AB23-4ED3D652493B}" srcId="{F0F05526-8860-436C-B041-6B8E3F8B73E8}" destId="{87AE7651-E44F-4523-A999-6DAE5EC7DC3D}" srcOrd="2" destOrd="0" parTransId="{CFC6A8B6-13A1-4462-9496-7797F8432D4E}" sibTransId="{E3242A9B-01D6-4FFE-B487-16D5958F8CA3}"/>
    <dgm:cxn modelId="{49406EE9-6CFB-4BEE-B861-76F98866F13F}" type="presParOf" srcId="{068CF55A-A25D-4F07-87D0-52FAEE9AA24F}" destId="{D3E7D492-921E-487E-8F17-BD370CD5907A}" srcOrd="0" destOrd="0" presId="urn:microsoft.com/office/officeart/2005/8/layout/hList1"/>
    <dgm:cxn modelId="{CC887194-33D8-44CA-8F83-61305CC49316}" type="presParOf" srcId="{D3E7D492-921E-487E-8F17-BD370CD5907A}" destId="{3E9C3DF3-AFD9-4BBC-9D8A-018CA9CAFEB2}" srcOrd="0" destOrd="0" presId="urn:microsoft.com/office/officeart/2005/8/layout/hList1"/>
    <dgm:cxn modelId="{490C015E-6570-4FB2-88D0-5C95D58827DF}" type="presParOf" srcId="{D3E7D492-921E-487E-8F17-BD370CD5907A}" destId="{1199F10A-7090-4887-82F6-26E47BF2C831}" srcOrd="1" destOrd="0" presId="urn:microsoft.com/office/officeart/2005/8/layout/hList1"/>
    <dgm:cxn modelId="{7FFA874F-0F46-4540-B747-4B8009D80741}" type="presParOf" srcId="{068CF55A-A25D-4F07-87D0-52FAEE9AA24F}" destId="{C1799E76-6842-4EA4-BDF8-6DBD68549D57}" srcOrd="1" destOrd="0" presId="urn:microsoft.com/office/officeart/2005/8/layout/hList1"/>
    <dgm:cxn modelId="{94DA8D49-6DED-4283-8E9D-E1CD2F955B6A}" type="presParOf" srcId="{068CF55A-A25D-4F07-87D0-52FAEE9AA24F}" destId="{BBF9D46F-497A-4D7E-9038-051DA384AF55}" srcOrd="2" destOrd="0" presId="urn:microsoft.com/office/officeart/2005/8/layout/hList1"/>
    <dgm:cxn modelId="{99B30F70-AFBC-4E0B-AC66-9117421A4481}" type="presParOf" srcId="{BBF9D46F-497A-4D7E-9038-051DA384AF55}" destId="{D9FAB768-EAF0-4EFF-AF94-A2421754B7B7}" srcOrd="0" destOrd="0" presId="urn:microsoft.com/office/officeart/2005/8/layout/hList1"/>
    <dgm:cxn modelId="{D373A387-DDCB-453B-8E4A-9517DB7ED639}" type="presParOf" srcId="{BBF9D46F-497A-4D7E-9038-051DA384AF55}" destId="{F9FE8BD0-98E4-4A10-9954-CC3D9FEDDD8A}" srcOrd="1" destOrd="0" presId="urn:microsoft.com/office/officeart/2005/8/layout/hList1"/>
    <dgm:cxn modelId="{BAAEE661-3817-4E7A-8616-8BAFC8C62489}" type="presParOf" srcId="{068CF55A-A25D-4F07-87D0-52FAEE9AA24F}" destId="{8CBABB51-6AEE-4EB0-B7F2-859CCA0931B1}" srcOrd="3" destOrd="0" presId="urn:microsoft.com/office/officeart/2005/8/layout/hList1"/>
    <dgm:cxn modelId="{FA06DE24-0BDF-4EF9-8715-3536F84A1D6E}" type="presParOf" srcId="{068CF55A-A25D-4F07-87D0-52FAEE9AA24F}" destId="{D3465733-09BC-4269-B3C8-D4621FAA5546}" srcOrd="4" destOrd="0" presId="urn:microsoft.com/office/officeart/2005/8/layout/hList1"/>
    <dgm:cxn modelId="{26E95CAE-1919-4BDC-9448-DC8987E0B412}" type="presParOf" srcId="{D3465733-09BC-4269-B3C8-D4621FAA5546}" destId="{A54E1ABA-ADCE-45C0-9B60-E0C25F83472C}" srcOrd="0" destOrd="0" presId="urn:microsoft.com/office/officeart/2005/8/layout/hList1"/>
    <dgm:cxn modelId="{2F552D63-E801-476C-9EBA-5C85F48B3994}" type="presParOf" srcId="{D3465733-09BC-4269-B3C8-D4621FAA5546}" destId="{6B802761-F8ED-4C44-9412-E3B0344376D9}" srcOrd="1" destOrd="0" presId="urn:microsoft.com/office/officeart/2005/8/layout/hList1"/>
    <dgm:cxn modelId="{9A5C8717-85B7-48AF-B907-40DBC4AD4B9C}" type="presParOf" srcId="{068CF55A-A25D-4F07-87D0-52FAEE9AA24F}" destId="{FC593DF6-7BBA-4353-9AF3-CB2AA022D88A}" srcOrd="5" destOrd="0" presId="urn:microsoft.com/office/officeart/2005/8/layout/hList1"/>
    <dgm:cxn modelId="{D088F912-C2E9-440D-9B3B-8FADCD212358}" type="presParOf" srcId="{068CF55A-A25D-4F07-87D0-52FAEE9AA24F}" destId="{4A57826C-5D15-4AA8-A422-B189A444B777}" srcOrd="6" destOrd="0" presId="urn:microsoft.com/office/officeart/2005/8/layout/hList1"/>
    <dgm:cxn modelId="{FD92377A-56CD-4B72-88D3-0BF63C11D3AA}" type="presParOf" srcId="{4A57826C-5D15-4AA8-A422-B189A444B777}" destId="{22A172EA-9823-4AEA-94BD-7E0B3FA36AF0}" srcOrd="0" destOrd="0" presId="urn:microsoft.com/office/officeart/2005/8/layout/hList1"/>
    <dgm:cxn modelId="{65501BA4-A295-48DC-82E1-155F52764389}" type="presParOf" srcId="{4A57826C-5D15-4AA8-A422-B189A444B777}" destId="{5B02D022-2298-4BF5-BA1F-EF574C6AAE74}" srcOrd="1" destOrd="0" presId="urn:microsoft.com/office/officeart/2005/8/layout/hList1"/>
    <dgm:cxn modelId="{410B9C6C-609F-42CD-92BE-B10DEE867BB6}" type="presParOf" srcId="{068CF55A-A25D-4F07-87D0-52FAEE9AA24F}" destId="{171E2A57-4C1F-4DE2-A32C-75197796F760}" srcOrd="7" destOrd="0" presId="urn:microsoft.com/office/officeart/2005/8/layout/hList1"/>
    <dgm:cxn modelId="{10E1F742-572F-45B5-90CC-005603397935}" type="presParOf" srcId="{068CF55A-A25D-4F07-87D0-52FAEE9AA24F}" destId="{0E24511C-167D-4C2C-9E79-02021A87958D}" srcOrd="8" destOrd="0" presId="urn:microsoft.com/office/officeart/2005/8/layout/hList1"/>
    <dgm:cxn modelId="{8D8B14DE-866B-4E38-8BFF-561287066A3A}" type="presParOf" srcId="{0E24511C-167D-4C2C-9E79-02021A87958D}" destId="{8BC533CA-AE8E-43F0-B88E-F8395159AB24}" srcOrd="0" destOrd="0" presId="urn:microsoft.com/office/officeart/2005/8/layout/hList1"/>
    <dgm:cxn modelId="{1777EBB6-B512-4247-8AD7-674BE34A6564}" type="presParOf" srcId="{0E24511C-167D-4C2C-9E79-02021A87958D}" destId="{E80EF130-42AA-4400-9983-9542FB7ECFFC}" srcOrd="1" destOrd="0" presId="urn:microsoft.com/office/officeart/2005/8/layout/hList1"/>
    <dgm:cxn modelId="{684B7993-29EA-4200-A270-2B384443F8FD}" type="presParOf" srcId="{068CF55A-A25D-4F07-87D0-52FAEE9AA24F}" destId="{0D588C4B-9B61-44A1-8606-6FA49F34C45D}" srcOrd="9" destOrd="0" presId="urn:microsoft.com/office/officeart/2005/8/layout/hList1"/>
    <dgm:cxn modelId="{66A3BCE5-D00C-48F8-BF8C-3909D663665D}" type="presParOf" srcId="{068CF55A-A25D-4F07-87D0-52FAEE9AA24F}" destId="{AE225541-7F1C-42C9-A56E-5E92A647C08B}" srcOrd="10" destOrd="0" presId="urn:microsoft.com/office/officeart/2005/8/layout/hList1"/>
    <dgm:cxn modelId="{AB589F72-27D2-48A1-9EDC-A239D8E073B1}" type="presParOf" srcId="{AE225541-7F1C-42C9-A56E-5E92A647C08B}" destId="{C70E2108-9B05-45DB-A6A5-7AF874C2DA56}" srcOrd="0" destOrd="0" presId="urn:microsoft.com/office/officeart/2005/8/layout/hList1"/>
    <dgm:cxn modelId="{CC82E31A-4AD2-4D84-9307-FC5846FE629A}" type="presParOf" srcId="{AE225541-7F1C-42C9-A56E-5E92A647C08B}" destId="{757AC681-CDA2-4197-BDAE-411CD642BC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26E412-64AE-4729-BBFD-83B9A30A594C}"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D59687D9-CE11-4E0D-9BE2-855569157306}">
      <dgm:prSet/>
      <dgm:spPr/>
      <dgm:t>
        <a:bodyPr/>
        <a:lstStyle/>
        <a:p>
          <a:pPr rtl="0"/>
          <a:r>
            <a:rPr lang="en-US" dirty="0" smtClean="0"/>
            <a:t>Site</a:t>
          </a:r>
          <a:endParaRPr lang="en-US" dirty="0"/>
        </a:p>
      </dgm:t>
    </dgm:pt>
    <dgm:pt modelId="{195787A8-8D72-455F-9F03-EE9AF5D9218F}" type="parTrans" cxnId="{44CCC172-00A0-445E-8637-648F7289F1B8}">
      <dgm:prSet/>
      <dgm:spPr/>
      <dgm:t>
        <a:bodyPr/>
        <a:lstStyle/>
        <a:p>
          <a:endParaRPr lang="en-US"/>
        </a:p>
      </dgm:t>
    </dgm:pt>
    <dgm:pt modelId="{8766BFFC-75C9-4F1F-BA96-8BC79B165FB9}" type="sibTrans" cxnId="{44CCC172-00A0-445E-8637-648F7289F1B8}">
      <dgm:prSet/>
      <dgm:spPr/>
      <dgm:t>
        <a:bodyPr/>
        <a:lstStyle/>
        <a:p>
          <a:endParaRPr lang="en-US"/>
        </a:p>
      </dgm:t>
    </dgm:pt>
    <dgm:pt modelId="{11F00279-908B-4C44-A28B-DB26ADCA53A5}">
      <dgm:prSet custT="1"/>
      <dgm:spPr/>
      <dgm:t>
        <a:bodyPr/>
        <a:lstStyle/>
        <a:p>
          <a:pPr rtl="0"/>
          <a:r>
            <a:rPr lang="en-US" sz="1400" dirty="0" smtClean="0"/>
            <a:t>Create</a:t>
          </a:r>
          <a:endParaRPr lang="en-US" sz="1400" dirty="0"/>
        </a:p>
      </dgm:t>
    </dgm:pt>
    <dgm:pt modelId="{544BC886-4DE5-4842-B767-898B88022DC9}" type="parTrans" cxnId="{F0575527-2AC3-4145-9E8A-71D71DE94385}">
      <dgm:prSet/>
      <dgm:spPr/>
      <dgm:t>
        <a:bodyPr/>
        <a:lstStyle/>
        <a:p>
          <a:endParaRPr lang="en-US"/>
        </a:p>
      </dgm:t>
    </dgm:pt>
    <dgm:pt modelId="{1FA7D2F3-CC36-4665-B319-5B769FF9BFCA}" type="sibTrans" cxnId="{F0575527-2AC3-4145-9E8A-71D71DE94385}">
      <dgm:prSet/>
      <dgm:spPr/>
      <dgm:t>
        <a:bodyPr/>
        <a:lstStyle/>
        <a:p>
          <a:endParaRPr lang="en-US"/>
        </a:p>
      </dgm:t>
    </dgm:pt>
    <dgm:pt modelId="{7E720C00-1BF5-4B7C-BC00-9F9CE3BF9E4D}">
      <dgm:prSet custT="1"/>
      <dgm:spPr/>
      <dgm:t>
        <a:bodyPr/>
        <a:lstStyle/>
        <a:p>
          <a:pPr rtl="0"/>
          <a:r>
            <a:rPr lang="en-US" sz="1400" dirty="0" smtClean="0"/>
            <a:t>Move</a:t>
          </a:r>
          <a:endParaRPr lang="en-US" sz="1400" dirty="0"/>
        </a:p>
      </dgm:t>
    </dgm:pt>
    <dgm:pt modelId="{900BADDC-202A-4363-A51A-DC4C023AE579}" type="parTrans" cxnId="{E5CDED89-74F4-4A1E-9F08-9C94C74C91CB}">
      <dgm:prSet/>
      <dgm:spPr/>
      <dgm:t>
        <a:bodyPr/>
        <a:lstStyle/>
        <a:p>
          <a:endParaRPr lang="en-US"/>
        </a:p>
      </dgm:t>
    </dgm:pt>
    <dgm:pt modelId="{CC8CD0B2-BA8E-4BBD-B0ED-B2E060D182E7}" type="sibTrans" cxnId="{E5CDED89-74F4-4A1E-9F08-9C94C74C91CB}">
      <dgm:prSet/>
      <dgm:spPr/>
      <dgm:t>
        <a:bodyPr/>
        <a:lstStyle/>
        <a:p>
          <a:endParaRPr lang="en-US"/>
        </a:p>
      </dgm:t>
    </dgm:pt>
    <dgm:pt modelId="{A859F113-BAD0-4588-A20E-E4FB8B663A68}">
      <dgm:prSet custT="1"/>
      <dgm:spPr/>
      <dgm:t>
        <a:bodyPr/>
        <a:lstStyle/>
        <a:p>
          <a:pPr rtl="0"/>
          <a:r>
            <a:rPr lang="en-US" sz="1400" dirty="0" smtClean="0"/>
            <a:t>Delete</a:t>
          </a:r>
          <a:endParaRPr lang="en-US" sz="1400" dirty="0"/>
        </a:p>
      </dgm:t>
    </dgm:pt>
    <dgm:pt modelId="{A0DE0E1C-1425-41BB-A629-FB4FF11D2ACC}" type="parTrans" cxnId="{83C8F149-1727-418B-9060-A53DFA2F19B0}">
      <dgm:prSet/>
      <dgm:spPr/>
      <dgm:t>
        <a:bodyPr/>
        <a:lstStyle/>
        <a:p>
          <a:endParaRPr lang="en-US"/>
        </a:p>
      </dgm:t>
    </dgm:pt>
    <dgm:pt modelId="{6744BC35-8A23-49F8-AA7D-3A8367A15953}" type="sibTrans" cxnId="{83C8F149-1727-418B-9060-A53DFA2F19B0}">
      <dgm:prSet/>
      <dgm:spPr/>
      <dgm:t>
        <a:bodyPr/>
        <a:lstStyle/>
        <a:p>
          <a:endParaRPr lang="en-US"/>
        </a:p>
      </dgm:t>
    </dgm:pt>
    <dgm:pt modelId="{B9BEF6DE-ABBA-47D0-A14A-CA5517D640F7}">
      <dgm:prSet custT="1"/>
      <dgm:spPr/>
      <dgm:t>
        <a:bodyPr/>
        <a:lstStyle/>
        <a:p>
          <a:pPr rtl="0"/>
          <a:r>
            <a:rPr lang="en-US" sz="1400" dirty="0" smtClean="0"/>
            <a:t>Create</a:t>
          </a:r>
          <a:endParaRPr lang="en-US" sz="1400" dirty="0"/>
        </a:p>
      </dgm:t>
    </dgm:pt>
    <dgm:pt modelId="{6AA4C366-97DF-4A2A-B42E-09314EF6A3E8}" type="parTrans" cxnId="{373CB089-3CA3-4E76-B434-5F8982DF8C78}">
      <dgm:prSet/>
      <dgm:spPr/>
      <dgm:t>
        <a:bodyPr/>
        <a:lstStyle/>
        <a:p>
          <a:endParaRPr lang="en-US"/>
        </a:p>
      </dgm:t>
    </dgm:pt>
    <dgm:pt modelId="{90105C0F-0C1E-4034-8343-9D958FD3083B}" type="sibTrans" cxnId="{373CB089-3CA3-4E76-B434-5F8982DF8C78}">
      <dgm:prSet/>
      <dgm:spPr/>
      <dgm:t>
        <a:bodyPr/>
        <a:lstStyle/>
        <a:p>
          <a:endParaRPr lang="en-US"/>
        </a:p>
      </dgm:t>
    </dgm:pt>
    <dgm:pt modelId="{0CD91BAC-0E1C-4A9B-BD2B-4157ACCC2D5C}">
      <dgm:prSet custT="1"/>
      <dgm:spPr/>
      <dgm:t>
        <a:bodyPr/>
        <a:lstStyle/>
        <a:p>
          <a:pPr rtl="0"/>
          <a:r>
            <a:rPr lang="en-US" sz="1400" dirty="0" smtClean="0"/>
            <a:t>Delete</a:t>
          </a:r>
          <a:endParaRPr lang="en-US" sz="1400" dirty="0"/>
        </a:p>
      </dgm:t>
    </dgm:pt>
    <dgm:pt modelId="{3D57240E-8E4E-48A1-B947-35B5EB4FB8EC}" type="parTrans" cxnId="{8C0C0AE6-F886-4FF7-A1CF-869F4E4F322A}">
      <dgm:prSet/>
      <dgm:spPr/>
      <dgm:t>
        <a:bodyPr/>
        <a:lstStyle/>
        <a:p>
          <a:endParaRPr lang="en-US"/>
        </a:p>
      </dgm:t>
    </dgm:pt>
    <dgm:pt modelId="{86016DF1-E4C8-4043-80F7-0F33EBA4C04C}" type="sibTrans" cxnId="{8C0C0AE6-F886-4FF7-A1CF-869F4E4F322A}">
      <dgm:prSet/>
      <dgm:spPr/>
      <dgm:t>
        <a:bodyPr/>
        <a:lstStyle/>
        <a:p>
          <a:endParaRPr lang="en-US"/>
        </a:p>
      </dgm:t>
    </dgm:pt>
    <dgm:pt modelId="{17E1EF0A-37AB-4BA7-8B6F-D338F0AEE882}">
      <dgm:prSet/>
      <dgm:spPr/>
      <dgm:t>
        <a:bodyPr/>
        <a:lstStyle/>
        <a:p>
          <a:pPr rtl="0"/>
          <a:r>
            <a:rPr lang="en-US" dirty="0" smtClean="0"/>
            <a:t>List / Library Schema</a:t>
          </a:r>
          <a:endParaRPr lang="en-US" dirty="0"/>
        </a:p>
      </dgm:t>
    </dgm:pt>
    <dgm:pt modelId="{2FE4D45E-80F0-49F0-98E9-521B93DA10AB}" type="parTrans" cxnId="{02DA6646-8072-4562-8678-7399E3A08E9F}">
      <dgm:prSet/>
      <dgm:spPr/>
      <dgm:t>
        <a:bodyPr/>
        <a:lstStyle/>
        <a:p>
          <a:endParaRPr lang="en-US"/>
        </a:p>
      </dgm:t>
    </dgm:pt>
    <dgm:pt modelId="{CFAFFDD9-5FC7-4243-8485-7733FFDF4E98}" type="sibTrans" cxnId="{02DA6646-8072-4562-8678-7399E3A08E9F}">
      <dgm:prSet/>
      <dgm:spPr/>
      <dgm:t>
        <a:bodyPr/>
        <a:lstStyle/>
        <a:p>
          <a:endParaRPr lang="en-US"/>
        </a:p>
      </dgm:t>
    </dgm:pt>
    <dgm:pt modelId="{302B36D4-8403-4C35-8E5C-6051EFD3CD94}">
      <dgm:prSet custT="1"/>
      <dgm:spPr/>
      <dgm:t>
        <a:bodyPr/>
        <a:lstStyle/>
        <a:p>
          <a:pPr rtl="0"/>
          <a:r>
            <a:rPr lang="en-US" sz="1400" dirty="0" smtClean="0"/>
            <a:t>Create</a:t>
          </a:r>
          <a:endParaRPr lang="en-US" sz="1400" dirty="0"/>
        </a:p>
      </dgm:t>
    </dgm:pt>
    <dgm:pt modelId="{C9E598B5-56CF-472F-8B3D-8A7F84831BD8}" type="parTrans" cxnId="{6810192C-AAC4-49CF-BE06-1E96566A2709}">
      <dgm:prSet/>
      <dgm:spPr/>
      <dgm:t>
        <a:bodyPr/>
        <a:lstStyle/>
        <a:p>
          <a:endParaRPr lang="en-US"/>
        </a:p>
      </dgm:t>
    </dgm:pt>
    <dgm:pt modelId="{7A981E79-6FCD-4082-B938-C464334C8431}" type="sibTrans" cxnId="{6810192C-AAC4-49CF-BE06-1E96566A2709}">
      <dgm:prSet/>
      <dgm:spPr/>
      <dgm:t>
        <a:bodyPr/>
        <a:lstStyle/>
        <a:p>
          <a:endParaRPr lang="en-US"/>
        </a:p>
      </dgm:t>
    </dgm:pt>
    <dgm:pt modelId="{9C3255C8-C65A-4BA6-AA87-68D9C604EC9C}">
      <dgm:prSet/>
      <dgm:spPr/>
      <dgm:t>
        <a:bodyPr/>
        <a:lstStyle/>
        <a:p>
          <a:pPr rtl="0"/>
          <a:r>
            <a:rPr lang="en-US" dirty="0" smtClean="0"/>
            <a:t>List Item</a:t>
          </a:r>
          <a:endParaRPr lang="en-US" dirty="0"/>
        </a:p>
      </dgm:t>
    </dgm:pt>
    <dgm:pt modelId="{B5520EC1-C1BC-4ABA-9FEC-1D8142CB46AE}" type="parTrans" cxnId="{7D9C317D-2802-4255-A91C-520F59D9C382}">
      <dgm:prSet/>
      <dgm:spPr/>
      <dgm:t>
        <a:bodyPr/>
        <a:lstStyle/>
        <a:p>
          <a:endParaRPr lang="en-US"/>
        </a:p>
      </dgm:t>
    </dgm:pt>
    <dgm:pt modelId="{8D25BA6A-2EB8-432B-AF35-F23CD31EED63}" type="sibTrans" cxnId="{7D9C317D-2802-4255-A91C-520F59D9C382}">
      <dgm:prSet/>
      <dgm:spPr/>
      <dgm:t>
        <a:bodyPr/>
        <a:lstStyle/>
        <a:p>
          <a:endParaRPr lang="en-US"/>
        </a:p>
      </dgm:t>
    </dgm:pt>
    <dgm:pt modelId="{8F14C770-9AFA-461C-A227-CFC20972CBBD}">
      <dgm:prSet custT="1"/>
      <dgm:spPr/>
      <dgm:t>
        <a:bodyPr/>
        <a:lstStyle/>
        <a:p>
          <a:pPr rtl="0"/>
          <a:r>
            <a:rPr lang="en-US" sz="1400" dirty="0" smtClean="0"/>
            <a:t>Create</a:t>
          </a:r>
          <a:endParaRPr lang="en-US" sz="1400" dirty="0"/>
        </a:p>
      </dgm:t>
    </dgm:pt>
    <dgm:pt modelId="{9DF11C37-176A-4284-BD8E-C5B8B72A292A}" type="parTrans" cxnId="{5B0B6A57-6CCC-4A4D-B437-13AC60081580}">
      <dgm:prSet/>
      <dgm:spPr/>
      <dgm:t>
        <a:bodyPr/>
        <a:lstStyle/>
        <a:p>
          <a:endParaRPr lang="en-US"/>
        </a:p>
      </dgm:t>
    </dgm:pt>
    <dgm:pt modelId="{E4C5BA8B-D2B1-4424-B16D-12459C89B81C}" type="sibTrans" cxnId="{5B0B6A57-6CCC-4A4D-B437-13AC60081580}">
      <dgm:prSet/>
      <dgm:spPr/>
      <dgm:t>
        <a:bodyPr/>
        <a:lstStyle/>
        <a:p>
          <a:endParaRPr lang="en-US"/>
        </a:p>
      </dgm:t>
    </dgm:pt>
    <dgm:pt modelId="{DD0330CD-C68E-4E60-9DDE-88A77816EF21}">
      <dgm:prSet custT="1"/>
      <dgm:spPr/>
      <dgm:t>
        <a:bodyPr/>
        <a:lstStyle/>
        <a:p>
          <a:pPr rtl="0"/>
          <a:r>
            <a:rPr lang="en-US" sz="1400" dirty="0" smtClean="0"/>
            <a:t>Update</a:t>
          </a:r>
          <a:endParaRPr lang="en-US" sz="1400" dirty="0"/>
        </a:p>
      </dgm:t>
    </dgm:pt>
    <dgm:pt modelId="{8BE49131-870D-432B-98FC-C4B2D2D79F6A}" type="parTrans" cxnId="{8CF2E616-0A8B-492A-A399-0DBEA0139611}">
      <dgm:prSet/>
      <dgm:spPr/>
      <dgm:t>
        <a:bodyPr/>
        <a:lstStyle/>
        <a:p>
          <a:endParaRPr lang="en-US"/>
        </a:p>
      </dgm:t>
    </dgm:pt>
    <dgm:pt modelId="{42CF9D7C-4894-486B-B83A-A2B29ED86AEE}" type="sibTrans" cxnId="{8CF2E616-0A8B-492A-A399-0DBEA0139611}">
      <dgm:prSet/>
      <dgm:spPr/>
      <dgm:t>
        <a:bodyPr/>
        <a:lstStyle/>
        <a:p>
          <a:endParaRPr lang="en-US"/>
        </a:p>
      </dgm:t>
    </dgm:pt>
    <dgm:pt modelId="{78350F3F-FA55-4096-AB74-EC90F35020C4}">
      <dgm:prSet custT="1"/>
      <dgm:spPr/>
      <dgm:t>
        <a:bodyPr/>
        <a:lstStyle/>
        <a:p>
          <a:pPr rtl="0"/>
          <a:r>
            <a:rPr lang="en-US" sz="1400" dirty="0" smtClean="0"/>
            <a:t>Delete</a:t>
          </a:r>
          <a:endParaRPr lang="en-US" sz="1400" dirty="0"/>
        </a:p>
      </dgm:t>
    </dgm:pt>
    <dgm:pt modelId="{348D80A8-65BF-4F0A-8326-595DED3AFD05}" type="parTrans" cxnId="{C3708F23-21B7-43D3-AEE6-EFF183D788A1}">
      <dgm:prSet/>
      <dgm:spPr/>
      <dgm:t>
        <a:bodyPr/>
        <a:lstStyle/>
        <a:p>
          <a:endParaRPr lang="en-US"/>
        </a:p>
      </dgm:t>
    </dgm:pt>
    <dgm:pt modelId="{C0292D78-194E-4FE7-AAFC-43EC521BE95E}" type="sibTrans" cxnId="{C3708F23-21B7-43D3-AEE6-EFF183D788A1}">
      <dgm:prSet/>
      <dgm:spPr/>
      <dgm:t>
        <a:bodyPr/>
        <a:lstStyle/>
        <a:p>
          <a:endParaRPr lang="en-US"/>
        </a:p>
      </dgm:t>
    </dgm:pt>
    <dgm:pt modelId="{E81D3744-5B02-40AC-A55D-3F5C5CC4B7C0}">
      <dgm:prSet custT="1"/>
      <dgm:spPr/>
      <dgm:t>
        <a:bodyPr/>
        <a:lstStyle/>
        <a:p>
          <a:pPr rtl="0"/>
          <a:r>
            <a:rPr lang="en-US" sz="1400" dirty="0" smtClean="0"/>
            <a:t>Move</a:t>
          </a:r>
          <a:endParaRPr lang="en-US" sz="1400" dirty="0"/>
        </a:p>
      </dgm:t>
    </dgm:pt>
    <dgm:pt modelId="{33357D2D-FB76-4D07-AEFF-7D6158BA8808}" type="parTrans" cxnId="{3193DA4C-3EBA-453E-827E-D56B64FBC863}">
      <dgm:prSet/>
      <dgm:spPr/>
      <dgm:t>
        <a:bodyPr/>
        <a:lstStyle/>
        <a:p>
          <a:endParaRPr lang="en-US"/>
        </a:p>
      </dgm:t>
    </dgm:pt>
    <dgm:pt modelId="{4A209FF3-3090-452C-93B7-D4250D21259F}" type="sibTrans" cxnId="{3193DA4C-3EBA-453E-827E-D56B64FBC863}">
      <dgm:prSet/>
      <dgm:spPr/>
      <dgm:t>
        <a:bodyPr/>
        <a:lstStyle/>
        <a:p>
          <a:endParaRPr lang="en-US"/>
        </a:p>
      </dgm:t>
    </dgm:pt>
    <dgm:pt modelId="{3A4B8A22-A08E-44C9-85D7-EC8AA98D90D4}">
      <dgm:prSet custT="1"/>
      <dgm:spPr/>
      <dgm:t>
        <a:bodyPr/>
        <a:lstStyle/>
        <a:p>
          <a:pPr rtl="0"/>
          <a:r>
            <a:rPr lang="en-US" sz="1400" dirty="0" err="1" smtClean="0"/>
            <a:t>CheckIn</a:t>
          </a:r>
          <a:endParaRPr lang="en-US" sz="1400" dirty="0"/>
        </a:p>
      </dgm:t>
    </dgm:pt>
    <dgm:pt modelId="{36AC6C05-951E-42E8-9039-0B974E12E4A0}" type="parTrans" cxnId="{2CA2D627-2ED8-4A4C-8821-ACAF6E5F25A7}">
      <dgm:prSet/>
      <dgm:spPr/>
      <dgm:t>
        <a:bodyPr/>
        <a:lstStyle/>
        <a:p>
          <a:endParaRPr lang="en-US"/>
        </a:p>
      </dgm:t>
    </dgm:pt>
    <dgm:pt modelId="{B016DC86-4D56-4544-A71F-184C1F19DB60}" type="sibTrans" cxnId="{2CA2D627-2ED8-4A4C-8821-ACAF6E5F25A7}">
      <dgm:prSet/>
      <dgm:spPr/>
      <dgm:t>
        <a:bodyPr/>
        <a:lstStyle/>
        <a:p>
          <a:endParaRPr lang="en-US"/>
        </a:p>
      </dgm:t>
    </dgm:pt>
    <dgm:pt modelId="{611D454E-13D6-412A-AD31-FF8EF34884D1}">
      <dgm:prSet custT="1"/>
      <dgm:spPr/>
      <dgm:t>
        <a:bodyPr/>
        <a:lstStyle/>
        <a:p>
          <a:pPr rtl="0"/>
          <a:r>
            <a:rPr lang="en-US" sz="1400" dirty="0" smtClean="0"/>
            <a:t>Attachment Added</a:t>
          </a:r>
          <a:endParaRPr lang="en-US" sz="1400" dirty="0"/>
        </a:p>
      </dgm:t>
    </dgm:pt>
    <dgm:pt modelId="{C225CD76-ED3D-4A3D-9590-0E94EAA911C8}" type="parTrans" cxnId="{6ABEBCC8-9105-4D9F-8178-36D22B1B8D8B}">
      <dgm:prSet/>
      <dgm:spPr/>
      <dgm:t>
        <a:bodyPr/>
        <a:lstStyle/>
        <a:p>
          <a:endParaRPr lang="en-US"/>
        </a:p>
      </dgm:t>
    </dgm:pt>
    <dgm:pt modelId="{FD2B1612-F750-4AA2-B3F7-A6F25AF24478}" type="sibTrans" cxnId="{6ABEBCC8-9105-4D9F-8178-36D22B1B8D8B}">
      <dgm:prSet/>
      <dgm:spPr/>
      <dgm:t>
        <a:bodyPr/>
        <a:lstStyle/>
        <a:p>
          <a:endParaRPr lang="en-US"/>
        </a:p>
      </dgm:t>
    </dgm:pt>
    <dgm:pt modelId="{EA4B4F24-11C0-4848-9F7F-D42643B69AF8}">
      <dgm:prSet custT="1"/>
      <dgm:spPr/>
      <dgm:t>
        <a:bodyPr/>
        <a:lstStyle/>
        <a:p>
          <a:pPr rtl="0"/>
          <a:r>
            <a:rPr lang="en-US" sz="1400" dirty="0" smtClean="0"/>
            <a:t>File Moved</a:t>
          </a:r>
          <a:endParaRPr lang="en-US" sz="1400" dirty="0"/>
        </a:p>
      </dgm:t>
    </dgm:pt>
    <dgm:pt modelId="{2CF6FD80-B914-45C4-8709-35DE16A616C7}" type="parTrans" cxnId="{9BBB7E01-DDF7-45F7-9A93-B1F5217302F5}">
      <dgm:prSet/>
      <dgm:spPr/>
      <dgm:t>
        <a:bodyPr/>
        <a:lstStyle/>
        <a:p>
          <a:endParaRPr lang="en-US"/>
        </a:p>
      </dgm:t>
    </dgm:pt>
    <dgm:pt modelId="{E3D50A6C-53D3-42CA-B45A-233746833762}" type="sibTrans" cxnId="{9BBB7E01-DDF7-45F7-9A93-B1F5217302F5}">
      <dgm:prSet/>
      <dgm:spPr/>
      <dgm:t>
        <a:bodyPr/>
        <a:lstStyle/>
        <a:p>
          <a:endParaRPr lang="en-US"/>
        </a:p>
      </dgm:t>
    </dgm:pt>
    <dgm:pt modelId="{F0F05526-8860-436C-B041-6B8E3F8B73E8}">
      <dgm:prSet/>
      <dgm:spPr/>
      <dgm:t>
        <a:bodyPr/>
        <a:lstStyle/>
        <a:p>
          <a:pPr rtl="0"/>
          <a:r>
            <a:rPr lang="en-US" dirty="0" smtClean="0"/>
            <a:t>SharePoint App</a:t>
          </a:r>
          <a:endParaRPr lang="en-US" dirty="0"/>
        </a:p>
      </dgm:t>
    </dgm:pt>
    <dgm:pt modelId="{918CCE58-0B7F-4B0A-B673-A8C83DA5F5F6}" type="parTrans" cxnId="{A60EBD30-D7D2-41BE-862C-2A5FABE20EBD}">
      <dgm:prSet/>
      <dgm:spPr/>
      <dgm:t>
        <a:bodyPr/>
        <a:lstStyle/>
        <a:p>
          <a:endParaRPr lang="en-US"/>
        </a:p>
      </dgm:t>
    </dgm:pt>
    <dgm:pt modelId="{8548523A-C340-415B-8201-DE6A37BD2442}" type="sibTrans" cxnId="{A60EBD30-D7D2-41BE-862C-2A5FABE20EBD}">
      <dgm:prSet/>
      <dgm:spPr/>
      <dgm:t>
        <a:bodyPr/>
        <a:lstStyle/>
        <a:p>
          <a:endParaRPr lang="en-US"/>
        </a:p>
      </dgm:t>
    </dgm:pt>
    <dgm:pt modelId="{0794E14F-F43F-4C70-BFED-012E5A5B509A}">
      <dgm:prSet custT="1"/>
      <dgm:spPr/>
      <dgm:t>
        <a:bodyPr/>
        <a:lstStyle/>
        <a:p>
          <a:pPr rtl="0"/>
          <a:r>
            <a:rPr lang="en-US" sz="1400" dirty="0" smtClean="0"/>
            <a:t>Install</a:t>
          </a:r>
          <a:endParaRPr lang="en-US" sz="1400" dirty="0"/>
        </a:p>
      </dgm:t>
    </dgm:pt>
    <dgm:pt modelId="{3472727E-C634-4367-A6C3-685FCECF8EEF}" type="parTrans" cxnId="{AA2FF367-06C6-4BF9-B1C4-286C43AD8186}">
      <dgm:prSet/>
      <dgm:spPr/>
      <dgm:t>
        <a:bodyPr/>
        <a:lstStyle/>
        <a:p>
          <a:endParaRPr lang="en-US"/>
        </a:p>
      </dgm:t>
    </dgm:pt>
    <dgm:pt modelId="{7098E6ED-0DD9-4FB3-A50C-AB86CCB7E8C2}" type="sibTrans" cxnId="{AA2FF367-06C6-4BF9-B1C4-286C43AD8186}">
      <dgm:prSet/>
      <dgm:spPr/>
      <dgm:t>
        <a:bodyPr/>
        <a:lstStyle/>
        <a:p>
          <a:endParaRPr lang="en-US"/>
        </a:p>
      </dgm:t>
    </dgm:pt>
    <dgm:pt modelId="{1C1E471B-AF8F-42BE-973A-B5A321D26F40}">
      <dgm:prSet custT="1"/>
      <dgm:spPr/>
      <dgm:t>
        <a:bodyPr/>
        <a:lstStyle/>
        <a:p>
          <a:pPr rtl="0"/>
          <a:r>
            <a:rPr lang="en-US" sz="1400" dirty="0" smtClean="0"/>
            <a:t>Uninstall</a:t>
          </a:r>
          <a:endParaRPr lang="en-US" sz="1400" dirty="0"/>
        </a:p>
      </dgm:t>
    </dgm:pt>
    <dgm:pt modelId="{CD78927C-504F-4A46-A709-9A8C7E58EA0C}" type="parTrans" cxnId="{7B8D9113-B5CC-4629-A5A0-61DFFD9FC05F}">
      <dgm:prSet/>
      <dgm:spPr/>
      <dgm:t>
        <a:bodyPr/>
        <a:lstStyle/>
        <a:p>
          <a:endParaRPr lang="en-US"/>
        </a:p>
      </dgm:t>
    </dgm:pt>
    <dgm:pt modelId="{58A85E1C-54AD-4407-97A7-13CA6AF55E75}" type="sibTrans" cxnId="{7B8D9113-B5CC-4629-A5A0-61DFFD9FC05F}">
      <dgm:prSet/>
      <dgm:spPr/>
      <dgm:t>
        <a:bodyPr/>
        <a:lstStyle/>
        <a:p>
          <a:endParaRPr lang="en-US"/>
        </a:p>
      </dgm:t>
    </dgm:pt>
    <dgm:pt modelId="{B7EA3089-10F2-469B-B6FD-07FCB52922B7}">
      <dgm:prSet custT="1"/>
      <dgm:spPr/>
      <dgm:t>
        <a:bodyPr/>
        <a:lstStyle/>
        <a:p>
          <a:pPr rtl="0"/>
          <a:r>
            <a:rPr lang="en-US" sz="1400" dirty="0" smtClean="0"/>
            <a:t>Update</a:t>
          </a:r>
          <a:endParaRPr lang="en-US" sz="1400" dirty="0"/>
        </a:p>
      </dgm:t>
    </dgm:pt>
    <dgm:pt modelId="{69477524-3797-4DDC-982F-47592621C39F}" type="parTrans" cxnId="{609A0734-E887-47D7-A5B8-5E73B42B9A69}">
      <dgm:prSet/>
      <dgm:spPr/>
      <dgm:t>
        <a:bodyPr/>
        <a:lstStyle/>
        <a:p>
          <a:endParaRPr lang="en-US"/>
        </a:p>
      </dgm:t>
    </dgm:pt>
    <dgm:pt modelId="{0B1AD6BD-B21D-41F2-A657-56D8880B10EA}" type="sibTrans" cxnId="{609A0734-E887-47D7-A5B8-5E73B42B9A69}">
      <dgm:prSet/>
      <dgm:spPr/>
      <dgm:t>
        <a:bodyPr/>
        <a:lstStyle/>
        <a:p>
          <a:endParaRPr lang="en-US"/>
        </a:p>
      </dgm:t>
    </dgm:pt>
    <dgm:pt modelId="{C872B0EA-95DB-46A5-BC71-FD9A808488F6}">
      <dgm:prSet custT="1"/>
      <dgm:spPr/>
      <dgm:t>
        <a:bodyPr/>
        <a:lstStyle/>
        <a:p>
          <a:pPr rtl="0"/>
          <a:r>
            <a:rPr lang="en-US" sz="1400" dirty="0" smtClean="0"/>
            <a:t>Delete</a:t>
          </a:r>
          <a:endParaRPr lang="en-US" sz="1400" dirty="0"/>
        </a:p>
      </dgm:t>
    </dgm:pt>
    <dgm:pt modelId="{A298A72D-B5A0-420F-90E0-61C158771BDC}" type="parTrans" cxnId="{C8CE7883-E5A8-436B-B4E8-EB9FACF4C398}">
      <dgm:prSet/>
      <dgm:spPr/>
      <dgm:t>
        <a:bodyPr/>
        <a:lstStyle/>
        <a:p>
          <a:endParaRPr lang="en-US"/>
        </a:p>
      </dgm:t>
    </dgm:pt>
    <dgm:pt modelId="{946A57CD-A537-4740-B09A-1AF67B9C3C48}" type="sibTrans" cxnId="{C8CE7883-E5A8-436B-B4E8-EB9FACF4C398}">
      <dgm:prSet/>
      <dgm:spPr/>
      <dgm:t>
        <a:bodyPr/>
        <a:lstStyle/>
        <a:p>
          <a:endParaRPr lang="en-US"/>
        </a:p>
      </dgm:t>
    </dgm:pt>
    <dgm:pt modelId="{2C901420-8872-4D5D-AB08-E7036A6BE0E8}">
      <dgm:prSet custT="1"/>
      <dgm:spPr/>
      <dgm:t>
        <a:bodyPr/>
        <a:lstStyle/>
        <a:p>
          <a:pPr rtl="0"/>
          <a:r>
            <a:rPr lang="en-US" sz="1400" dirty="0" err="1" smtClean="0"/>
            <a:t>UnCheckIn</a:t>
          </a:r>
          <a:endParaRPr lang="en-US" sz="1400" dirty="0"/>
        </a:p>
      </dgm:t>
    </dgm:pt>
    <dgm:pt modelId="{3FFF263D-1264-4833-AF3B-F7AB249CF2C8}" type="parTrans" cxnId="{7C8891EE-F72F-4DD8-BA57-F99E8B30CDD5}">
      <dgm:prSet/>
      <dgm:spPr/>
      <dgm:t>
        <a:bodyPr/>
        <a:lstStyle/>
        <a:p>
          <a:endParaRPr lang="en-US"/>
        </a:p>
      </dgm:t>
    </dgm:pt>
    <dgm:pt modelId="{590C184E-59D4-4005-9925-394E19F10966}" type="sibTrans" cxnId="{7C8891EE-F72F-4DD8-BA57-F99E8B30CDD5}">
      <dgm:prSet/>
      <dgm:spPr/>
      <dgm:t>
        <a:bodyPr/>
        <a:lstStyle/>
        <a:p>
          <a:endParaRPr lang="en-US"/>
        </a:p>
      </dgm:t>
    </dgm:pt>
    <dgm:pt modelId="{34AD0DB3-B295-46F0-9FCC-F437247E4714}">
      <dgm:prSet custT="1"/>
      <dgm:spPr/>
      <dgm:t>
        <a:bodyPr/>
        <a:lstStyle/>
        <a:p>
          <a:pPr rtl="0"/>
          <a:r>
            <a:rPr lang="en-US" sz="1400" dirty="0" err="1" smtClean="0"/>
            <a:t>CheckOut</a:t>
          </a:r>
          <a:endParaRPr lang="en-US" sz="1400" dirty="0"/>
        </a:p>
      </dgm:t>
    </dgm:pt>
    <dgm:pt modelId="{24FD8238-93EE-45C0-84AE-B993C223C81A}" type="parTrans" cxnId="{C523AD7D-EBC8-42B5-A9E1-39B1FB59FF9A}">
      <dgm:prSet/>
      <dgm:spPr/>
      <dgm:t>
        <a:bodyPr/>
        <a:lstStyle/>
        <a:p>
          <a:endParaRPr lang="en-US"/>
        </a:p>
      </dgm:t>
    </dgm:pt>
    <dgm:pt modelId="{C5BA78F0-E8A1-4599-87C5-7CB3F2DA4243}" type="sibTrans" cxnId="{C523AD7D-EBC8-42B5-A9E1-39B1FB59FF9A}">
      <dgm:prSet/>
      <dgm:spPr/>
      <dgm:t>
        <a:bodyPr/>
        <a:lstStyle/>
        <a:p>
          <a:endParaRPr lang="en-US"/>
        </a:p>
      </dgm:t>
    </dgm:pt>
    <dgm:pt modelId="{2652FAB7-ABFC-4DF7-AC59-139599826D7D}">
      <dgm:prSet custT="1"/>
      <dgm:spPr/>
      <dgm:t>
        <a:bodyPr/>
        <a:lstStyle/>
        <a:p>
          <a:pPr rtl="0"/>
          <a:r>
            <a:rPr lang="en-US" sz="1400" dirty="0" smtClean="0"/>
            <a:t>Attachment Removed</a:t>
          </a:r>
          <a:endParaRPr lang="en-US" sz="1400" dirty="0"/>
        </a:p>
      </dgm:t>
    </dgm:pt>
    <dgm:pt modelId="{83E1E9D4-6169-493F-BD63-5291A7830CE1}" type="parTrans" cxnId="{0837E78C-0F17-4CB4-8FE7-A6DF7CA5497F}">
      <dgm:prSet/>
      <dgm:spPr/>
      <dgm:t>
        <a:bodyPr/>
        <a:lstStyle/>
        <a:p>
          <a:endParaRPr lang="en-US"/>
        </a:p>
      </dgm:t>
    </dgm:pt>
    <dgm:pt modelId="{149E790B-D91B-454F-A00A-94DF0416C353}" type="sibTrans" cxnId="{0837E78C-0F17-4CB4-8FE7-A6DF7CA5497F}">
      <dgm:prSet/>
      <dgm:spPr/>
      <dgm:t>
        <a:bodyPr/>
        <a:lstStyle/>
        <a:p>
          <a:endParaRPr lang="en-US"/>
        </a:p>
      </dgm:t>
    </dgm:pt>
    <dgm:pt modelId="{0D7DED06-6835-470E-9B5F-14718CE7AB74}">
      <dgm:prSet custT="1"/>
      <dgm:spPr/>
      <dgm:t>
        <a:bodyPr/>
        <a:lstStyle/>
        <a:p>
          <a:pPr rtl="0"/>
          <a:r>
            <a:rPr lang="en-US" sz="1400" dirty="0" smtClean="0"/>
            <a:t>File Converted</a:t>
          </a:r>
          <a:endParaRPr lang="en-US" sz="1400" dirty="0"/>
        </a:p>
      </dgm:t>
    </dgm:pt>
    <dgm:pt modelId="{A923E2E4-127D-44BA-9428-4278A126EE14}" type="parTrans" cxnId="{8EF5FCCC-5B0D-408B-AA53-05A90EF2B97C}">
      <dgm:prSet/>
      <dgm:spPr/>
      <dgm:t>
        <a:bodyPr/>
        <a:lstStyle/>
        <a:p>
          <a:endParaRPr lang="en-US"/>
        </a:p>
      </dgm:t>
    </dgm:pt>
    <dgm:pt modelId="{9EBC538B-141B-43D2-B0CD-09AE6BB205C9}" type="sibTrans" cxnId="{8EF5FCCC-5B0D-408B-AA53-05A90EF2B97C}">
      <dgm:prSet/>
      <dgm:spPr/>
      <dgm:t>
        <a:bodyPr/>
        <a:lstStyle/>
        <a:p>
          <a:endParaRPr lang="en-US"/>
        </a:p>
      </dgm:t>
    </dgm:pt>
    <dgm:pt modelId="{5150CBCF-D76C-4DE3-9D3A-F73B72A2FAD9}">
      <dgm:prSet/>
      <dgm:spPr/>
      <dgm:t>
        <a:bodyPr/>
        <a:lstStyle/>
        <a:p>
          <a:r>
            <a:rPr lang="en-US" dirty="0" smtClean="0"/>
            <a:t>List / Library</a:t>
          </a:r>
          <a:endParaRPr lang="en-US" dirty="0"/>
        </a:p>
      </dgm:t>
    </dgm:pt>
    <dgm:pt modelId="{D26699AD-F8FC-488E-978F-A064B16F1927}" type="parTrans" cxnId="{B1058AC0-C3A4-4C5E-8625-9D4D28C787D2}">
      <dgm:prSet/>
      <dgm:spPr/>
      <dgm:t>
        <a:bodyPr/>
        <a:lstStyle/>
        <a:p>
          <a:endParaRPr lang="en-US"/>
        </a:p>
      </dgm:t>
    </dgm:pt>
    <dgm:pt modelId="{C546F400-53AA-4747-8DC0-2E9A6B901B7C}" type="sibTrans" cxnId="{B1058AC0-C3A4-4C5E-8625-9D4D28C787D2}">
      <dgm:prSet/>
      <dgm:spPr/>
      <dgm:t>
        <a:bodyPr/>
        <a:lstStyle/>
        <a:p>
          <a:endParaRPr lang="en-US"/>
        </a:p>
      </dgm:t>
    </dgm:pt>
    <dgm:pt modelId="{BD0953C1-F169-4727-9BFC-2C1E25CA6E1A}">
      <dgm:prSet custT="1"/>
      <dgm:spPr/>
      <dgm:t>
        <a:bodyPr/>
        <a:lstStyle/>
        <a:p>
          <a:pPr rtl="0"/>
          <a:r>
            <a:rPr lang="en-US" sz="1400" dirty="0" smtClean="0"/>
            <a:t>Update</a:t>
          </a:r>
          <a:endParaRPr lang="en-US" sz="1400" dirty="0"/>
        </a:p>
      </dgm:t>
    </dgm:pt>
    <dgm:pt modelId="{9999D794-9FCE-40CA-A5F2-7B6326A6BE33}" type="parTrans" cxnId="{4B3683EA-970E-4562-B8CD-AC9523DE79BE}">
      <dgm:prSet/>
      <dgm:spPr/>
      <dgm:t>
        <a:bodyPr/>
        <a:lstStyle/>
        <a:p>
          <a:endParaRPr lang="en-US"/>
        </a:p>
      </dgm:t>
    </dgm:pt>
    <dgm:pt modelId="{B44D153E-110F-4B65-B324-3DE1FD0814A8}" type="sibTrans" cxnId="{4B3683EA-970E-4562-B8CD-AC9523DE79BE}">
      <dgm:prSet/>
      <dgm:spPr/>
      <dgm:t>
        <a:bodyPr/>
        <a:lstStyle/>
        <a:p>
          <a:endParaRPr lang="en-US"/>
        </a:p>
      </dgm:t>
    </dgm:pt>
    <dgm:pt modelId="{068CF55A-A25D-4F07-87D0-52FAEE9AA24F}" type="pres">
      <dgm:prSet presAssocID="{F726E412-64AE-4729-BBFD-83B9A30A594C}" presName="Name0" presStyleCnt="0">
        <dgm:presLayoutVars>
          <dgm:dir/>
          <dgm:animLvl val="lvl"/>
          <dgm:resizeHandles val="exact"/>
        </dgm:presLayoutVars>
      </dgm:prSet>
      <dgm:spPr/>
      <dgm:t>
        <a:bodyPr/>
        <a:lstStyle/>
        <a:p>
          <a:endParaRPr lang="en-US"/>
        </a:p>
      </dgm:t>
    </dgm:pt>
    <dgm:pt modelId="{D3E7D492-921E-487E-8F17-BD370CD5907A}" type="pres">
      <dgm:prSet presAssocID="{D59687D9-CE11-4E0D-9BE2-855569157306}" presName="composite" presStyleCnt="0"/>
      <dgm:spPr/>
    </dgm:pt>
    <dgm:pt modelId="{3E9C3DF3-AFD9-4BBC-9D8A-018CA9CAFEB2}" type="pres">
      <dgm:prSet presAssocID="{D59687D9-CE11-4E0D-9BE2-855569157306}" presName="parTx" presStyleLbl="alignNode1" presStyleIdx="0" presStyleCnt="5">
        <dgm:presLayoutVars>
          <dgm:chMax val="0"/>
          <dgm:chPref val="0"/>
          <dgm:bulletEnabled val="1"/>
        </dgm:presLayoutVars>
      </dgm:prSet>
      <dgm:spPr/>
      <dgm:t>
        <a:bodyPr/>
        <a:lstStyle/>
        <a:p>
          <a:endParaRPr lang="en-US"/>
        </a:p>
      </dgm:t>
    </dgm:pt>
    <dgm:pt modelId="{1199F10A-7090-4887-82F6-26E47BF2C831}" type="pres">
      <dgm:prSet presAssocID="{D59687D9-CE11-4E0D-9BE2-855569157306}" presName="desTx" presStyleLbl="alignAccFollowNode1" presStyleIdx="0" presStyleCnt="5">
        <dgm:presLayoutVars>
          <dgm:bulletEnabled val="1"/>
        </dgm:presLayoutVars>
      </dgm:prSet>
      <dgm:spPr/>
      <dgm:t>
        <a:bodyPr/>
        <a:lstStyle/>
        <a:p>
          <a:endParaRPr lang="en-US"/>
        </a:p>
      </dgm:t>
    </dgm:pt>
    <dgm:pt modelId="{C1799E76-6842-4EA4-BDF8-6DBD68549D57}" type="pres">
      <dgm:prSet presAssocID="{8766BFFC-75C9-4F1F-BA96-8BC79B165FB9}" presName="space" presStyleCnt="0"/>
      <dgm:spPr/>
    </dgm:pt>
    <dgm:pt modelId="{D3465733-09BC-4269-B3C8-D4621FAA5546}" type="pres">
      <dgm:prSet presAssocID="{5150CBCF-D76C-4DE3-9D3A-F73B72A2FAD9}" presName="composite" presStyleCnt="0"/>
      <dgm:spPr/>
    </dgm:pt>
    <dgm:pt modelId="{A54E1ABA-ADCE-45C0-9B60-E0C25F83472C}" type="pres">
      <dgm:prSet presAssocID="{5150CBCF-D76C-4DE3-9D3A-F73B72A2FAD9}" presName="parTx" presStyleLbl="alignNode1" presStyleIdx="1" presStyleCnt="5">
        <dgm:presLayoutVars>
          <dgm:chMax val="0"/>
          <dgm:chPref val="0"/>
          <dgm:bulletEnabled val="1"/>
        </dgm:presLayoutVars>
      </dgm:prSet>
      <dgm:spPr/>
      <dgm:t>
        <a:bodyPr/>
        <a:lstStyle/>
        <a:p>
          <a:endParaRPr lang="en-US"/>
        </a:p>
      </dgm:t>
    </dgm:pt>
    <dgm:pt modelId="{6B802761-F8ED-4C44-9412-E3B0344376D9}" type="pres">
      <dgm:prSet presAssocID="{5150CBCF-D76C-4DE3-9D3A-F73B72A2FAD9}" presName="desTx" presStyleLbl="alignAccFollowNode1" presStyleIdx="1" presStyleCnt="5">
        <dgm:presLayoutVars>
          <dgm:bulletEnabled val="1"/>
        </dgm:presLayoutVars>
      </dgm:prSet>
      <dgm:spPr/>
      <dgm:t>
        <a:bodyPr/>
        <a:lstStyle/>
        <a:p>
          <a:endParaRPr lang="en-US"/>
        </a:p>
      </dgm:t>
    </dgm:pt>
    <dgm:pt modelId="{FC593DF6-7BBA-4353-9AF3-CB2AA022D88A}" type="pres">
      <dgm:prSet presAssocID="{C546F400-53AA-4747-8DC0-2E9A6B901B7C}" presName="space" presStyleCnt="0"/>
      <dgm:spPr/>
    </dgm:pt>
    <dgm:pt modelId="{4A57826C-5D15-4AA8-A422-B189A444B777}" type="pres">
      <dgm:prSet presAssocID="{17E1EF0A-37AB-4BA7-8B6F-D338F0AEE882}" presName="composite" presStyleCnt="0"/>
      <dgm:spPr/>
    </dgm:pt>
    <dgm:pt modelId="{22A172EA-9823-4AEA-94BD-7E0B3FA36AF0}" type="pres">
      <dgm:prSet presAssocID="{17E1EF0A-37AB-4BA7-8B6F-D338F0AEE882}" presName="parTx" presStyleLbl="alignNode1" presStyleIdx="2" presStyleCnt="5">
        <dgm:presLayoutVars>
          <dgm:chMax val="0"/>
          <dgm:chPref val="0"/>
          <dgm:bulletEnabled val="1"/>
        </dgm:presLayoutVars>
      </dgm:prSet>
      <dgm:spPr/>
      <dgm:t>
        <a:bodyPr/>
        <a:lstStyle/>
        <a:p>
          <a:endParaRPr lang="en-US"/>
        </a:p>
      </dgm:t>
    </dgm:pt>
    <dgm:pt modelId="{5B02D022-2298-4BF5-BA1F-EF574C6AAE74}" type="pres">
      <dgm:prSet presAssocID="{17E1EF0A-37AB-4BA7-8B6F-D338F0AEE882}" presName="desTx" presStyleLbl="alignAccFollowNode1" presStyleIdx="2" presStyleCnt="5">
        <dgm:presLayoutVars>
          <dgm:bulletEnabled val="1"/>
        </dgm:presLayoutVars>
      </dgm:prSet>
      <dgm:spPr/>
      <dgm:t>
        <a:bodyPr/>
        <a:lstStyle/>
        <a:p>
          <a:endParaRPr lang="en-US"/>
        </a:p>
      </dgm:t>
    </dgm:pt>
    <dgm:pt modelId="{171E2A57-4C1F-4DE2-A32C-75197796F760}" type="pres">
      <dgm:prSet presAssocID="{CFAFFDD9-5FC7-4243-8485-7733FFDF4E98}" presName="space" presStyleCnt="0"/>
      <dgm:spPr/>
    </dgm:pt>
    <dgm:pt modelId="{0E24511C-167D-4C2C-9E79-02021A87958D}" type="pres">
      <dgm:prSet presAssocID="{9C3255C8-C65A-4BA6-AA87-68D9C604EC9C}" presName="composite" presStyleCnt="0"/>
      <dgm:spPr/>
    </dgm:pt>
    <dgm:pt modelId="{8BC533CA-AE8E-43F0-B88E-F8395159AB24}" type="pres">
      <dgm:prSet presAssocID="{9C3255C8-C65A-4BA6-AA87-68D9C604EC9C}" presName="parTx" presStyleLbl="alignNode1" presStyleIdx="3" presStyleCnt="5">
        <dgm:presLayoutVars>
          <dgm:chMax val="0"/>
          <dgm:chPref val="0"/>
          <dgm:bulletEnabled val="1"/>
        </dgm:presLayoutVars>
      </dgm:prSet>
      <dgm:spPr/>
      <dgm:t>
        <a:bodyPr/>
        <a:lstStyle/>
        <a:p>
          <a:endParaRPr lang="en-US"/>
        </a:p>
      </dgm:t>
    </dgm:pt>
    <dgm:pt modelId="{E80EF130-42AA-4400-9983-9542FB7ECFFC}" type="pres">
      <dgm:prSet presAssocID="{9C3255C8-C65A-4BA6-AA87-68D9C604EC9C}" presName="desTx" presStyleLbl="alignAccFollowNode1" presStyleIdx="3" presStyleCnt="5">
        <dgm:presLayoutVars>
          <dgm:bulletEnabled val="1"/>
        </dgm:presLayoutVars>
      </dgm:prSet>
      <dgm:spPr/>
      <dgm:t>
        <a:bodyPr/>
        <a:lstStyle/>
        <a:p>
          <a:endParaRPr lang="en-US"/>
        </a:p>
      </dgm:t>
    </dgm:pt>
    <dgm:pt modelId="{0D588C4B-9B61-44A1-8606-6FA49F34C45D}" type="pres">
      <dgm:prSet presAssocID="{8D25BA6A-2EB8-432B-AF35-F23CD31EED63}" presName="space" presStyleCnt="0"/>
      <dgm:spPr/>
    </dgm:pt>
    <dgm:pt modelId="{AE225541-7F1C-42C9-A56E-5E92A647C08B}" type="pres">
      <dgm:prSet presAssocID="{F0F05526-8860-436C-B041-6B8E3F8B73E8}" presName="composite" presStyleCnt="0"/>
      <dgm:spPr/>
    </dgm:pt>
    <dgm:pt modelId="{C70E2108-9B05-45DB-A6A5-7AF874C2DA56}" type="pres">
      <dgm:prSet presAssocID="{F0F05526-8860-436C-B041-6B8E3F8B73E8}" presName="parTx" presStyleLbl="alignNode1" presStyleIdx="4" presStyleCnt="5">
        <dgm:presLayoutVars>
          <dgm:chMax val="0"/>
          <dgm:chPref val="0"/>
          <dgm:bulletEnabled val="1"/>
        </dgm:presLayoutVars>
      </dgm:prSet>
      <dgm:spPr/>
      <dgm:t>
        <a:bodyPr/>
        <a:lstStyle/>
        <a:p>
          <a:endParaRPr lang="en-US"/>
        </a:p>
      </dgm:t>
    </dgm:pt>
    <dgm:pt modelId="{757AC681-CDA2-4197-BDAE-411CD642BC68}" type="pres">
      <dgm:prSet presAssocID="{F0F05526-8860-436C-B041-6B8E3F8B73E8}" presName="desTx" presStyleLbl="alignAccFollowNode1" presStyleIdx="4" presStyleCnt="5">
        <dgm:presLayoutVars>
          <dgm:bulletEnabled val="1"/>
        </dgm:presLayoutVars>
      </dgm:prSet>
      <dgm:spPr/>
      <dgm:t>
        <a:bodyPr/>
        <a:lstStyle/>
        <a:p>
          <a:endParaRPr lang="en-US"/>
        </a:p>
      </dgm:t>
    </dgm:pt>
  </dgm:ptLst>
  <dgm:cxnLst>
    <dgm:cxn modelId="{3CDA8663-D703-46F0-8555-66C4047CFE32}" type="presOf" srcId="{0CD91BAC-0E1C-4A9B-BD2B-4157ACCC2D5C}" destId="{6B802761-F8ED-4C44-9412-E3B0344376D9}" srcOrd="0" destOrd="1" presId="urn:microsoft.com/office/officeart/2005/8/layout/hList1"/>
    <dgm:cxn modelId="{8CF2E616-0A8B-492A-A399-0DBEA0139611}" srcId="{9C3255C8-C65A-4BA6-AA87-68D9C604EC9C}" destId="{DD0330CD-C68E-4E60-9DDE-88A77816EF21}" srcOrd="1" destOrd="0" parTransId="{8BE49131-870D-432B-98FC-C4B2D2D79F6A}" sibTransId="{42CF9D7C-4894-486B-B83A-A2B29ED86AEE}"/>
    <dgm:cxn modelId="{6810192C-AAC4-49CF-BE06-1E96566A2709}" srcId="{17E1EF0A-37AB-4BA7-8B6F-D338F0AEE882}" destId="{302B36D4-8403-4C35-8E5C-6051EFD3CD94}" srcOrd="0" destOrd="0" parTransId="{C9E598B5-56CF-472F-8B3D-8A7F84831BD8}" sibTransId="{7A981E79-6FCD-4082-B938-C464334C8431}"/>
    <dgm:cxn modelId="{57FD0739-CF76-4F38-8062-3AFA591AD64D}" type="presOf" srcId="{8F14C770-9AFA-461C-A227-CFC20972CBBD}" destId="{E80EF130-42AA-4400-9983-9542FB7ECFFC}" srcOrd="0" destOrd="0" presId="urn:microsoft.com/office/officeart/2005/8/layout/hList1"/>
    <dgm:cxn modelId="{7B8D9113-B5CC-4629-A5A0-61DFFD9FC05F}" srcId="{F0F05526-8860-436C-B041-6B8E3F8B73E8}" destId="{1C1E471B-AF8F-42BE-973A-B5A321D26F40}" srcOrd="2" destOrd="0" parTransId="{CD78927C-504F-4A46-A709-9A8C7E58EA0C}" sibTransId="{58A85E1C-54AD-4407-97A7-13CA6AF55E75}"/>
    <dgm:cxn modelId="{7C8891EE-F72F-4DD8-BA57-F99E8B30CDD5}" srcId="{9C3255C8-C65A-4BA6-AA87-68D9C604EC9C}" destId="{2C901420-8872-4D5D-AB08-E7036A6BE0E8}" srcOrd="5" destOrd="0" parTransId="{3FFF263D-1264-4833-AF3B-F7AB249CF2C8}" sibTransId="{590C184E-59D4-4005-9925-394E19F10966}"/>
    <dgm:cxn modelId="{0837E78C-0F17-4CB4-8FE7-A6DF7CA5497F}" srcId="{9C3255C8-C65A-4BA6-AA87-68D9C604EC9C}" destId="{2652FAB7-ABFC-4DF7-AC59-139599826D7D}" srcOrd="8" destOrd="0" parTransId="{83E1E9D4-6169-493F-BD63-5291A7830CE1}" sibTransId="{149E790B-D91B-454F-A00A-94DF0416C353}"/>
    <dgm:cxn modelId="{156F5328-21AF-4BB8-9503-4A6DA7479A18}" type="presOf" srcId="{BD0953C1-F169-4727-9BFC-2C1E25CA6E1A}" destId="{757AC681-CDA2-4197-BDAE-411CD642BC68}" srcOrd="0" destOrd="1" presId="urn:microsoft.com/office/officeart/2005/8/layout/hList1"/>
    <dgm:cxn modelId="{E3B2BB64-DA47-4549-AA9B-9E24569D2F9A}" type="presOf" srcId="{0D7DED06-6835-470E-9B5F-14718CE7AB74}" destId="{E80EF130-42AA-4400-9983-9542FB7ECFFC}" srcOrd="0" destOrd="10" presId="urn:microsoft.com/office/officeart/2005/8/layout/hList1"/>
    <dgm:cxn modelId="{F5538E42-D6D5-466A-B7A6-2CBE6AD3720B}" type="presOf" srcId="{EA4B4F24-11C0-4848-9F7F-D42643B69AF8}" destId="{E80EF130-42AA-4400-9983-9542FB7ECFFC}" srcOrd="0" destOrd="9" presId="urn:microsoft.com/office/officeart/2005/8/layout/hList1"/>
    <dgm:cxn modelId="{B1058AC0-C3A4-4C5E-8625-9D4D28C787D2}" srcId="{F726E412-64AE-4729-BBFD-83B9A30A594C}" destId="{5150CBCF-D76C-4DE3-9D3A-F73B72A2FAD9}" srcOrd="1" destOrd="0" parTransId="{D26699AD-F8FC-488E-978F-A064B16F1927}" sibTransId="{C546F400-53AA-4747-8DC0-2E9A6B901B7C}"/>
    <dgm:cxn modelId="{C3708F23-21B7-43D3-AEE6-EFF183D788A1}" srcId="{9C3255C8-C65A-4BA6-AA87-68D9C604EC9C}" destId="{78350F3F-FA55-4096-AB74-EC90F35020C4}" srcOrd="2" destOrd="0" parTransId="{348D80A8-65BF-4F0A-8326-595DED3AFD05}" sibTransId="{C0292D78-194E-4FE7-AAFC-43EC521BE95E}"/>
    <dgm:cxn modelId="{AA2FF367-06C6-4BF9-B1C4-286C43AD8186}" srcId="{F0F05526-8860-436C-B041-6B8E3F8B73E8}" destId="{0794E14F-F43F-4C70-BFED-012E5A5B509A}" srcOrd="0" destOrd="0" parTransId="{3472727E-C634-4367-A6C3-685FCECF8EEF}" sibTransId="{7098E6ED-0DD9-4FB3-A50C-AB86CCB7E8C2}"/>
    <dgm:cxn modelId="{9BBB7E01-DDF7-45F7-9A93-B1F5217302F5}" srcId="{9C3255C8-C65A-4BA6-AA87-68D9C604EC9C}" destId="{EA4B4F24-11C0-4848-9F7F-D42643B69AF8}" srcOrd="9" destOrd="0" parTransId="{2CF6FD80-B914-45C4-8709-35DE16A616C7}" sibTransId="{E3D50A6C-53D3-42CA-B45A-233746833762}"/>
    <dgm:cxn modelId="{8EF5FCCC-5B0D-408B-AA53-05A90EF2B97C}" srcId="{9C3255C8-C65A-4BA6-AA87-68D9C604EC9C}" destId="{0D7DED06-6835-470E-9B5F-14718CE7AB74}" srcOrd="10" destOrd="0" parTransId="{A923E2E4-127D-44BA-9428-4278A126EE14}" sibTransId="{9EBC538B-141B-43D2-B0CD-09AE6BB205C9}"/>
    <dgm:cxn modelId="{18EBAF42-86B6-4EF1-93D3-599B925249F1}" type="presOf" srcId="{E81D3744-5B02-40AC-A55D-3F5C5CC4B7C0}" destId="{E80EF130-42AA-4400-9983-9542FB7ECFFC}" srcOrd="0" destOrd="3" presId="urn:microsoft.com/office/officeart/2005/8/layout/hList1"/>
    <dgm:cxn modelId="{4B3683EA-970E-4562-B8CD-AC9523DE79BE}" srcId="{F0F05526-8860-436C-B041-6B8E3F8B73E8}" destId="{BD0953C1-F169-4727-9BFC-2C1E25CA6E1A}" srcOrd="1" destOrd="0" parTransId="{9999D794-9FCE-40CA-A5F2-7B6326A6BE33}" sibTransId="{B44D153E-110F-4B65-B324-3DE1FD0814A8}"/>
    <dgm:cxn modelId="{3193DA4C-3EBA-453E-827E-D56B64FBC863}" srcId="{9C3255C8-C65A-4BA6-AA87-68D9C604EC9C}" destId="{E81D3744-5B02-40AC-A55D-3F5C5CC4B7C0}" srcOrd="3" destOrd="0" parTransId="{33357D2D-FB76-4D07-AEFF-7D6158BA8808}" sibTransId="{4A209FF3-3090-452C-93B7-D4250D21259F}"/>
    <dgm:cxn modelId="{C8CE7883-E5A8-436B-B4E8-EB9FACF4C398}" srcId="{17E1EF0A-37AB-4BA7-8B6F-D338F0AEE882}" destId="{C872B0EA-95DB-46A5-BC71-FD9A808488F6}" srcOrd="2" destOrd="0" parTransId="{A298A72D-B5A0-420F-90E0-61C158771BDC}" sibTransId="{946A57CD-A537-4740-B09A-1AF67B9C3C48}"/>
    <dgm:cxn modelId="{FE3B8DC7-E8A5-441C-B945-701BDA101868}" type="presOf" srcId="{1C1E471B-AF8F-42BE-973A-B5A321D26F40}" destId="{757AC681-CDA2-4197-BDAE-411CD642BC68}" srcOrd="0" destOrd="2" presId="urn:microsoft.com/office/officeart/2005/8/layout/hList1"/>
    <dgm:cxn modelId="{6ABEBCC8-9105-4D9F-8178-36D22B1B8D8B}" srcId="{9C3255C8-C65A-4BA6-AA87-68D9C604EC9C}" destId="{611D454E-13D6-412A-AD31-FF8EF34884D1}" srcOrd="7" destOrd="0" parTransId="{C225CD76-ED3D-4A3D-9590-0E94EAA911C8}" sibTransId="{FD2B1612-F750-4AA2-B3F7-A6F25AF24478}"/>
    <dgm:cxn modelId="{7FA7212F-63DA-4838-8EC9-58B61EEFBF44}" type="presOf" srcId="{302B36D4-8403-4C35-8E5C-6051EFD3CD94}" destId="{5B02D022-2298-4BF5-BA1F-EF574C6AAE74}" srcOrd="0" destOrd="0" presId="urn:microsoft.com/office/officeart/2005/8/layout/hList1"/>
    <dgm:cxn modelId="{373CB089-3CA3-4E76-B434-5F8982DF8C78}" srcId="{5150CBCF-D76C-4DE3-9D3A-F73B72A2FAD9}" destId="{B9BEF6DE-ABBA-47D0-A14A-CA5517D640F7}" srcOrd="0" destOrd="0" parTransId="{6AA4C366-97DF-4A2A-B42E-09314EF6A3E8}" sibTransId="{90105C0F-0C1E-4034-8343-9D958FD3083B}"/>
    <dgm:cxn modelId="{C6FDE796-10CD-4F16-9A62-65703C201811}" type="presOf" srcId="{DD0330CD-C68E-4E60-9DDE-88A77816EF21}" destId="{E80EF130-42AA-4400-9983-9542FB7ECFFC}" srcOrd="0" destOrd="1" presId="urn:microsoft.com/office/officeart/2005/8/layout/hList1"/>
    <dgm:cxn modelId="{83C8F149-1727-418B-9060-A53DFA2F19B0}" srcId="{D59687D9-CE11-4E0D-9BE2-855569157306}" destId="{A859F113-BAD0-4588-A20E-E4FB8B663A68}" srcOrd="2" destOrd="0" parTransId="{A0DE0E1C-1425-41BB-A629-FB4FF11D2ACC}" sibTransId="{6744BC35-8A23-49F8-AA7D-3A8367A15953}"/>
    <dgm:cxn modelId="{6E68716A-EDD4-456B-815A-A95ED7A93EE0}" type="presOf" srcId="{D59687D9-CE11-4E0D-9BE2-855569157306}" destId="{3E9C3DF3-AFD9-4BBC-9D8A-018CA9CAFEB2}" srcOrd="0" destOrd="0" presId="urn:microsoft.com/office/officeart/2005/8/layout/hList1"/>
    <dgm:cxn modelId="{FD8A7656-2DE0-4941-90E8-7FDFEAE72A00}" type="presOf" srcId="{B7EA3089-10F2-469B-B6FD-07FCB52922B7}" destId="{5B02D022-2298-4BF5-BA1F-EF574C6AAE74}" srcOrd="0" destOrd="1" presId="urn:microsoft.com/office/officeart/2005/8/layout/hList1"/>
    <dgm:cxn modelId="{10583695-93ED-4CA9-82CE-F0B47807267B}" type="presOf" srcId="{34AD0DB3-B295-46F0-9FCC-F437247E4714}" destId="{E80EF130-42AA-4400-9983-9542FB7ECFFC}" srcOrd="0" destOrd="6" presId="urn:microsoft.com/office/officeart/2005/8/layout/hList1"/>
    <dgm:cxn modelId="{548DCCB7-9B4D-4B89-9EBF-9E7CD0729C56}" type="presOf" srcId="{2C901420-8872-4D5D-AB08-E7036A6BE0E8}" destId="{E80EF130-42AA-4400-9983-9542FB7ECFFC}" srcOrd="0" destOrd="5" presId="urn:microsoft.com/office/officeart/2005/8/layout/hList1"/>
    <dgm:cxn modelId="{C523AD7D-EBC8-42B5-A9E1-39B1FB59FF9A}" srcId="{9C3255C8-C65A-4BA6-AA87-68D9C604EC9C}" destId="{34AD0DB3-B295-46F0-9FCC-F437247E4714}" srcOrd="6" destOrd="0" parTransId="{24FD8238-93EE-45C0-84AE-B993C223C81A}" sibTransId="{C5BA78F0-E8A1-4599-87C5-7CB3F2DA4243}"/>
    <dgm:cxn modelId="{F26E7F56-25B6-431A-B32C-AD5BADDCF190}" type="presOf" srcId="{9C3255C8-C65A-4BA6-AA87-68D9C604EC9C}" destId="{8BC533CA-AE8E-43F0-B88E-F8395159AB24}" srcOrd="0" destOrd="0" presId="urn:microsoft.com/office/officeart/2005/8/layout/hList1"/>
    <dgm:cxn modelId="{8C0C0AE6-F886-4FF7-A1CF-869F4E4F322A}" srcId="{5150CBCF-D76C-4DE3-9D3A-F73B72A2FAD9}" destId="{0CD91BAC-0E1C-4A9B-BD2B-4157ACCC2D5C}" srcOrd="1" destOrd="0" parTransId="{3D57240E-8E4E-48A1-B947-35B5EB4FB8EC}" sibTransId="{86016DF1-E4C8-4043-80F7-0F33EBA4C04C}"/>
    <dgm:cxn modelId="{17DABDB7-169D-4224-83FC-013304EE4546}" type="presOf" srcId="{611D454E-13D6-412A-AD31-FF8EF34884D1}" destId="{E80EF130-42AA-4400-9983-9542FB7ECFFC}" srcOrd="0" destOrd="7" presId="urn:microsoft.com/office/officeart/2005/8/layout/hList1"/>
    <dgm:cxn modelId="{4DF77826-1A86-4043-BC16-5A74A80CC9BE}" type="presOf" srcId="{A859F113-BAD0-4588-A20E-E4FB8B663A68}" destId="{1199F10A-7090-4887-82F6-26E47BF2C831}" srcOrd="0" destOrd="2" presId="urn:microsoft.com/office/officeart/2005/8/layout/hList1"/>
    <dgm:cxn modelId="{1CF5CDBD-05E9-44D7-B4BA-E9ADB19DA9B8}" type="presOf" srcId="{11F00279-908B-4C44-A28B-DB26ADCA53A5}" destId="{1199F10A-7090-4887-82F6-26E47BF2C831}" srcOrd="0" destOrd="0" presId="urn:microsoft.com/office/officeart/2005/8/layout/hList1"/>
    <dgm:cxn modelId="{E5CDED89-74F4-4A1E-9F08-9C94C74C91CB}" srcId="{D59687D9-CE11-4E0D-9BE2-855569157306}" destId="{7E720C00-1BF5-4B7C-BC00-9F9CE3BF9E4D}" srcOrd="1" destOrd="0" parTransId="{900BADDC-202A-4363-A51A-DC4C023AE579}" sibTransId="{CC8CD0B2-BA8E-4BBD-B0ED-B2E060D182E7}"/>
    <dgm:cxn modelId="{2CA2D627-2ED8-4A4C-8821-ACAF6E5F25A7}" srcId="{9C3255C8-C65A-4BA6-AA87-68D9C604EC9C}" destId="{3A4B8A22-A08E-44C9-85D7-EC8AA98D90D4}" srcOrd="4" destOrd="0" parTransId="{36AC6C05-951E-42E8-9039-0B974E12E4A0}" sibTransId="{B016DC86-4D56-4544-A71F-184C1F19DB60}"/>
    <dgm:cxn modelId="{BC6DEEE4-04C8-430E-B917-F06F62334A3C}" type="presOf" srcId="{3A4B8A22-A08E-44C9-85D7-EC8AA98D90D4}" destId="{E80EF130-42AA-4400-9983-9542FB7ECFFC}" srcOrd="0" destOrd="4" presId="urn:microsoft.com/office/officeart/2005/8/layout/hList1"/>
    <dgm:cxn modelId="{1BDA863B-7CBD-4014-9275-32DF8AA47BCE}" type="presOf" srcId="{78350F3F-FA55-4096-AB74-EC90F35020C4}" destId="{E80EF130-42AA-4400-9983-9542FB7ECFFC}" srcOrd="0" destOrd="2" presId="urn:microsoft.com/office/officeart/2005/8/layout/hList1"/>
    <dgm:cxn modelId="{942E19D4-87A3-4AAD-A1E1-39795A25A334}" type="presOf" srcId="{7E720C00-1BF5-4B7C-BC00-9F9CE3BF9E4D}" destId="{1199F10A-7090-4887-82F6-26E47BF2C831}" srcOrd="0" destOrd="1" presId="urn:microsoft.com/office/officeart/2005/8/layout/hList1"/>
    <dgm:cxn modelId="{44CCC172-00A0-445E-8637-648F7289F1B8}" srcId="{F726E412-64AE-4729-BBFD-83B9A30A594C}" destId="{D59687D9-CE11-4E0D-9BE2-855569157306}" srcOrd="0" destOrd="0" parTransId="{195787A8-8D72-455F-9F03-EE9AF5D9218F}" sibTransId="{8766BFFC-75C9-4F1F-BA96-8BC79B165FB9}"/>
    <dgm:cxn modelId="{A60EBD30-D7D2-41BE-862C-2A5FABE20EBD}" srcId="{F726E412-64AE-4729-BBFD-83B9A30A594C}" destId="{F0F05526-8860-436C-B041-6B8E3F8B73E8}" srcOrd="4" destOrd="0" parTransId="{918CCE58-0B7F-4B0A-B673-A8C83DA5F5F6}" sibTransId="{8548523A-C340-415B-8201-DE6A37BD2442}"/>
    <dgm:cxn modelId="{4D70541D-AACF-49F2-82DF-C7D2D0D7207F}" type="presOf" srcId="{5150CBCF-D76C-4DE3-9D3A-F73B72A2FAD9}" destId="{A54E1ABA-ADCE-45C0-9B60-E0C25F83472C}" srcOrd="0" destOrd="0" presId="urn:microsoft.com/office/officeart/2005/8/layout/hList1"/>
    <dgm:cxn modelId="{A3524B68-A19C-4621-85B2-576BD7860E64}" type="presOf" srcId="{B9BEF6DE-ABBA-47D0-A14A-CA5517D640F7}" destId="{6B802761-F8ED-4C44-9412-E3B0344376D9}" srcOrd="0" destOrd="0" presId="urn:microsoft.com/office/officeart/2005/8/layout/hList1"/>
    <dgm:cxn modelId="{7D9C317D-2802-4255-A91C-520F59D9C382}" srcId="{F726E412-64AE-4729-BBFD-83B9A30A594C}" destId="{9C3255C8-C65A-4BA6-AA87-68D9C604EC9C}" srcOrd="3" destOrd="0" parTransId="{B5520EC1-C1BC-4ABA-9FEC-1D8142CB46AE}" sibTransId="{8D25BA6A-2EB8-432B-AF35-F23CD31EED63}"/>
    <dgm:cxn modelId="{C79A93B6-1CD0-4740-B256-0010A5236EAB}" type="presOf" srcId="{17E1EF0A-37AB-4BA7-8B6F-D338F0AEE882}" destId="{22A172EA-9823-4AEA-94BD-7E0B3FA36AF0}" srcOrd="0" destOrd="0" presId="urn:microsoft.com/office/officeart/2005/8/layout/hList1"/>
    <dgm:cxn modelId="{02DA6646-8072-4562-8678-7399E3A08E9F}" srcId="{F726E412-64AE-4729-BBFD-83B9A30A594C}" destId="{17E1EF0A-37AB-4BA7-8B6F-D338F0AEE882}" srcOrd="2" destOrd="0" parTransId="{2FE4D45E-80F0-49F0-98E9-521B93DA10AB}" sibTransId="{CFAFFDD9-5FC7-4243-8485-7733FFDF4E98}"/>
    <dgm:cxn modelId="{F1801C65-2F08-4370-984B-D474A1665959}" type="presOf" srcId="{F0F05526-8860-436C-B041-6B8E3F8B73E8}" destId="{C70E2108-9B05-45DB-A6A5-7AF874C2DA56}" srcOrd="0" destOrd="0" presId="urn:microsoft.com/office/officeart/2005/8/layout/hList1"/>
    <dgm:cxn modelId="{2EEE3FA0-B058-423B-BA3F-BA5E1B63E581}" type="presOf" srcId="{C872B0EA-95DB-46A5-BC71-FD9A808488F6}" destId="{5B02D022-2298-4BF5-BA1F-EF574C6AAE74}" srcOrd="0" destOrd="2" presId="urn:microsoft.com/office/officeart/2005/8/layout/hList1"/>
    <dgm:cxn modelId="{5B0B6A57-6CCC-4A4D-B437-13AC60081580}" srcId="{9C3255C8-C65A-4BA6-AA87-68D9C604EC9C}" destId="{8F14C770-9AFA-461C-A227-CFC20972CBBD}" srcOrd="0" destOrd="0" parTransId="{9DF11C37-176A-4284-BD8E-C5B8B72A292A}" sibTransId="{E4C5BA8B-D2B1-4424-B16D-12459C89B81C}"/>
    <dgm:cxn modelId="{C28A71CD-9F38-4E85-9EB9-EBE5435B0531}" type="presOf" srcId="{0794E14F-F43F-4C70-BFED-012E5A5B509A}" destId="{757AC681-CDA2-4197-BDAE-411CD642BC68}" srcOrd="0" destOrd="0" presId="urn:microsoft.com/office/officeart/2005/8/layout/hList1"/>
    <dgm:cxn modelId="{609A0734-E887-47D7-A5B8-5E73B42B9A69}" srcId="{17E1EF0A-37AB-4BA7-8B6F-D338F0AEE882}" destId="{B7EA3089-10F2-469B-B6FD-07FCB52922B7}" srcOrd="1" destOrd="0" parTransId="{69477524-3797-4DDC-982F-47592621C39F}" sibTransId="{0B1AD6BD-B21D-41F2-A657-56D8880B10EA}"/>
    <dgm:cxn modelId="{9E22D448-104B-4DCC-B232-545C4A2A94D4}" type="presOf" srcId="{2652FAB7-ABFC-4DF7-AC59-139599826D7D}" destId="{E80EF130-42AA-4400-9983-9542FB7ECFFC}" srcOrd="0" destOrd="8" presId="urn:microsoft.com/office/officeart/2005/8/layout/hList1"/>
    <dgm:cxn modelId="{F0575527-2AC3-4145-9E8A-71D71DE94385}" srcId="{D59687D9-CE11-4E0D-9BE2-855569157306}" destId="{11F00279-908B-4C44-A28B-DB26ADCA53A5}" srcOrd="0" destOrd="0" parTransId="{544BC886-4DE5-4842-B767-898B88022DC9}" sibTransId="{1FA7D2F3-CC36-4665-B319-5B769FF9BFCA}"/>
    <dgm:cxn modelId="{2DCDE191-AAF3-4C9A-879E-8F8D1EE7A3C6}" type="presOf" srcId="{F726E412-64AE-4729-BBFD-83B9A30A594C}" destId="{068CF55A-A25D-4F07-87D0-52FAEE9AA24F}" srcOrd="0" destOrd="0" presId="urn:microsoft.com/office/officeart/2005/8/layout/hList1"/>
    <dgm:cxn modelId="{8190AE23-ED03-4581-B4CA-82BF867E68BF}" type="presParOf" srcId="{068CF55A-A25D-4F07-87D0-52FAEE9AA24F}" destId="{D3E7D492-921E-487E-8F17-BD370CD5907A}" srcOrd="0" destOrd="0" presId="urn:microsoft.com/office/officeart/2005/8/layout/hList1"/>
    <dgm:cxn modelId="{38AD98CD-09FD-4852-B5A2-9FB50E13FAFD}" type="presParOf" srcId="{D3E7D492-921E-487E-8F17-BD370CD5907A}" destId="{3E9C3DF3-AFD9-4BBC-9D8A-018CA9CAFEB2}" srcOrd="0" destOrd="0" presId="urn:microsoft.com/office/officeart/2005/8/layout/hList1"/>
    <dgm:cxn modelId="{40449ADD-B731-4A24-B4B2-7BCF49178811}" type="presParOf" srcId="{D3E7D492-921E-487E-8F17-BD370CD5907A}" destId="{1199F10A-7090-4887-82F6-26E47BF2C831}" srcOrd="1" destOrd="0" presId="urn:microsoft.com/office/officeart/2005/8/layout/hList1"/>
    <dgm:cxn modelId="{47E5B30C-2153-42C1-BF5C-E90F5DC48A04}" type="presParOf" srcId="{068CF55A-A25D-4F07-87D0-52FAEE9AA24F}" destId="{C1799E76-6842-4EA4-BDF8-6DBD68549D57}" srcOrd="1" destOrd="0" presId="urn:microsoft.com/office/officeart/2005/8/layout/hList1"/>
    <dgm:cxn modelId="{0AFA9A2D-97C8-4ACE-B128-F4BF95255EEC}" type="presParOf" srcId="{068CF55A-A25D-4F07-87D0-52FAEE9AA24F}" destId="{D3465733-09BC-4269-B3C8-D4621FAA5546}" srcOrd="2" destOrd="0" presId="urn:microsoft.com/office/officeart/2005/8/layout/hList1"/>
    <dgm:cxn modelId="{BFC26206-53CC-4900-AED7-3BDE71DDC704}" type="presParOf" srcId="{D3465733-09BC-4269-B3C8-D4621FAA5546}" destId="{A54E1ABA-ADCE-45C0-9B60-E0C25F83472C}" srcOrd="0" destOrd="0" presId="urn:microsoft.com/office/officeart/2005/8/layout/hList1"/>
    <dgm:cxn modelId="{63C2423C-A8FD-47BA-B0C9-4C87529550E7}" type="presParOf" srcId="{D3465733-09BC-4269-B3C8-D4621FAA5546}" destId="{6B802761-F8ED-4C44-9412-E3B0344376D9}" srcOrd="1" destOrd="0" presId="urn:microsoft.com/office/officeart/2005/8/layout/hList1"/>
    <dgm:cxn modelId="{4E50373B-B931-4F6F-B75D-76518E88EF61}" type="presParOf" srcId="{068CF55A-A25D-4F07-87D0-52FAEE9AA24F}" destId="{FC593DF6-7BBA-4353-9AF3-CB2AA022D88A}" srcOrd="3" destOrd="0" presId="urn:microsoft.com/office/officeart/2005/8/layout/hList1"/>
    <dgm:cxn modelId="{82BC50B2-6994-47EB-90BD-21A6E1A0D33D}" type="presParOf" srcId="{068CF55A-A25D-4F07-87D0-52FAEE9AA24F}" destId="{4A57826C-5D15-4AA8-A422-B189A444B777}" srcOrd="4" destOrd="0" presId="urn:microsoft.com/office/officeart/2005/8/layout/hList1"/>
    <dgm:cxn modelId="{374FEDCA-0581-46D7-BA4C-866201D29E36}" type="presParOf" srcId="{4A57826C-5D15-4AA8-A422-B189A444B777}" destId="{22A172EA-9823-4AEA-94BD-7E0B3FA36AF0}" srcOrd="0" destOrd="0" presId="urn:microsoft.com/office/officeart/2005/8/layout/hList1"/>
    <dgm:cxn modelId="{F1BD9308-1EF1-4B3B-9F7A-FED5D56449D9}" type="presParOf" srcId="{4A57826C-5D15-4AA8-A422-B189A444B777}" destId="{5B02D022-2298-4BF5-BA1F-EF574C6AAE74}" srcOrd="1" destOrd="0" presId="urn:microsoft.com/office/officeart/2005/8/layout/hList1"/>
    <dgm:cxn modelId="{01CBFE2F-B2F0-48A7-81CA-E83ABBCA8E46}" type="presParOf" srcId="{068CF55A-A25D-4F07-87D0-52FAEE9AA24F}" destId="{171E2A57-4C1F-4DE2-A32C-75197796F760}" srcOrd="5" destOrd="0" presId="urn:microsoft.com/office/officeart/2005/8/layout/hList1"/>
    <dgm:cxn modelId="{F0F8B174-462D-457B-A3BB-FD15DF84B7E5}" type="presParOf" srcId="{068CF55A-A25D-4F07-87D0-52FAEE9AA24F}" destId="{0E24511C-167D-4C2C-9E79-02021A87958D}" srcOrd="6" destOrd="0" presId="urn:microsoft.com/office/officeart/2005/8/layout/hList1"/>
    <dgm:cxn modelId="{A3CF48E9-A940-4DB5-9B88-61FEC20DC5C0}" type="presParOf" srcId="{0E24511C-167D-4C2C-9E79-02021A87958D}" destId="{8BC533CA-AE8E-43F0-B88E-F8395159AB24}" srcOrd="0" destOrd="0" presId="urn:microsoft.com/office/officeart/2005/8/layout/hList1"/>
    <dgm:cxn modelId="{8D0ED093-D842-44D2-BF66-51AC6444BB13}" type="presParOf" srcId="{0E24511C-167D-4C2C-9E79-02021A87958D}" destId="{E80EF130-42AA-4400-9983-9542FB7ECFFC}" srcOrd="1" destOrd="0" presId="urn:microsoft.com/office/officeart/2005/8/layout/hList1"/>
    <dgm:cxn modelId="{B73C81F0-ACC8-4952-90CC-2D665E209452}" type="presParOf" srcId="{068CF55A-A25D-4F07-87D0-52FAEE9AA24F}" destId="{0D588C4B-9B61-44A1-8606-6FA49F34C45D}" srcOrd="7" destOrd="0" presId="urn:microsoft.com/office/officeart/2005/8/layout/hList1"/>
    <dgm:cxn modelId="{FFE75D94-B7A8-45B5-A073-E4C51182794C}" type="presParOf" srcId="{068CF55A-A25D-4F07-87D0-52FAEE9AA24F}" destId="{AE225541-7F1C-42C9-A56E-5E92A647C08B}" srcOrd="8" destOrd="0" presId="urn:microsoft.com/office/officeart/2005/8/layout/hList1"/>
    <dgm:cxn modelId="{DBDCE0FB-2A0C-481C-AEB0-E49E712D3910}" type="presParOf" srcId="{AE225541-7F1C-42C9-A56E-5E92A647C08B}" destId="{C70E2108-9B05-45DB-A6A5-7AF874C2DA56}" srcOrd="0" destOrd="0" presId="urn:microsoft.com/office/officeart/2005/8/layout/hList1"/>
    <dgm:cxn modelId="{0ABDD7CD-6A8B-4F31-8A0A-E533E49C02AB}" type="presParOf" srcId="{AE225541-7F1C-42C9-A56E-5E92A647C08B}" destId="{757AC681-CDA2-4197-BDAE-411CD642BC6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14A6B-15F5-4C57-819B-28A763344943}">
      <dsp:nvSpPr>
        <dsp:cNvPr id="0" name=""/>
        <dsp:cNvSpPr/>
      </dsp:nvSpPr>
      <dsp:spPr>
        <a:xfrm rot="5400000">
          <a:off x="4688740" y="-1418402"/>
          <a:ext cx="2022038" cy="5364480"/>
        </a:xfrm>
        <a:prstGeom prst="round2Same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smtClean="0"/>
            <a:t>Pre-Action &amp; Post-Action Events</a:t>
          </a:r>
          <a:endParaRPr lang="en-US" sz="1600" kern="1200"/>
        </a:p>
        <a:p>
          <a:pPr marL="171450" lvl="1" indent="-171450" algn="l" defTabSz="711200" rtl="0">
            <a:lnSpc>
              <a:spcPct val="90000"/>
            </a:lnSpc>
            <a:spcBef>
              <a:spcPct val="0"/>
            </a:spcBef>
            <a:spcAft>
              <a:spcPct val="15000"/>
            </a:spcAft>
            <a:buChar char="••"/>
          </a:pPr>
          <a:r>
            <a:rPr lang="en-US" sz="1600" kern="1200" dirty="0" smtClean="0"/>
            <a:t>Site Collection &amp; Site Events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Feature Events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List &amp; Library Events</a:t>
          </a:r>
          <a:endParaRPr lang="en-US" sz="1600" kern="1200" dirty="0"/>
        </a:p>
        <a:p>
          <a:pPr marL="171450" lvl="1" indent="-171450" algn="l" defTabSz="711200" rtl="0">
            <a:lnSpc>
              <a:spcPct val="90000"/>
            </a:lnSpc>
            <a:spcBef>
              <a:spcPct val="0"/>
            </a:spcBef>
            <a:spcAft>
              <a:spcPct val="15000"/>
            </a:spcAft>
            <a:buChar char="••"/>
          </a:pPr>
          <a:r>
            <a:rPr lang="en-US" sz="1600" kern="1200" smtClean="0"/>
            <a:t>Schema Events</a:t>
          </a:r>
          <a:endParaRPr lang="en-US" sz="1600" kern="1200"/>
        </a:p>
        <a:p>
          <a:pPr marL="171450" lvl="1" indent="-171450" algn="l" defTabSz="711200" rtl="0">
            <a:lnSpc>
              <a:spcPct val="90000"/>
            </a:lnSpc>
            <a:spcBef>
              <a:spcPct val="0"/>
            </a:spcBef>
            <a:spcAft>
              <a:spcPct val="15000"/>
            </a:spcAft>
            <a:buChar char="••"/>
          </a:pPr>
          <a:r>
            <a:rPr lang="en-US" sz="1600" kern="1200" smtClean="0"/>
            <a:t>List Item Events</a:t>
          </a:r>
          <a:endParaRPr lang="en-US" sz="1600" kern="1200"/>
        </a:p>
        <a:p>
          <a:pPr marL="171450" lvl="1" indent="-171450" algn="l" defTabSz="711200" rtl="0">
            <a:lnSpc>
              <a:spcPct val="90000"/>
            </a:lnSpc>
            <a:spcBef>
              <a:spcPct val="0"/>
            </a:spcBef>
            <a:spcAft>
              <a:spcPct val="15000"/>
            </a:spcAft>
            <a:buChar char="••"/>
          </a:pPr>
          <a:r>
            <a:rPr lang="en-US" sz="1600" kern="1200" smtClean="0"/>
            <a:t>Workflow Events</a:t>
          </a:r>
          <a:endParaRPr lang="en-US" sz="1600" kern="1200"/>
        </a:p>
      </dsp:txBody>
      <dsp:txXfrm rot="-5400000">
        <a:off x="3017519" y="351527"/>
        <a:ext cx="5265772" cy="1824622"/>
      </dsp:txXfrm>
    </dsp:sp>
    <dsp:sp modelId="{EE33F38E-6B42-46A4-8CD8-C5B46702D187}">
      <dsp:nvSpPr>
        <dsp:cNvPr id="0" name=""/>
        <dsp:cNvSpPr/>
      </dsp:nvSpPr>
      <dsp:spPr>
        <a:xfrm>
          <a:off x="0" y="63"/>
          <a:ext cx="3017520" cy="252754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rtl="0">
            <a:lnSpc>
              <a:spcPct val="90000"/>
            </a:lnSpc>
            <a:spcBef>
              <a:spcPct val="0"/>
            </a:spcBef>
            <a:spcAft>
              <a:spcPct val="35000"/>
            </a:spcAft>
          </a:pPr>
          <a:r>
            <a:rPr lang="en-US" sz="5200" kern="1200" smtClean="0"/>
            <a:t>Server-Side Events</a:t>
          </a:r>
          <a:endParaRPr lang="en-US" sz="5200" kern="1200"/>
        </a:p>
      </dsp:txBody>
      <dsp:txXfrm>
        <a:off x="123385" y="123448"/>
        <a:ext cx="2770750" cy="2280778"/>
      </dsp:txXfrm>
    </dsp:sp>
    <dsp:sp modelId="{64C43398-ECF8-45A3-A73C-CACB6A848C37}">
      <dsp:nvSpPr>
        <dsp:cNvPr id="0" name=""/>
        <dsp:cNvSpPr/>
      </dsp:nvSpPr>
      <dsp:spPr>
        <a:xfrm rot="5400000">
          <a:off x="4688740" y="1235522"/>
          <a:ext cx="2022038" cy="5364480"/>
        </a:xfrm>
        <a:prstGeom prst="round2Same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Introduced in SharePoint 2013</a:t>
          </a:r>
          <a:endParaRPr lang="en-US" sz="1600" kern="1200" dirty="0"/>
        </a:p>
        <a:p>
          <a:pPr marL="171450" lvl="1" indent="-171450" algn="l" defTabSz="711200" rtl="0">
            <a:lnSpc>
              <a:spcPct val="90000"/>
            </a:lnSpc>
            <a:spcBef>
              <a:spcPct val="0"/>
            </a:spcBef>
            <a:spcAft>
              <a:spcPct val="15000"/>
            </a:spcAft>
            <a:buChar char="••"/>
          </a:pPr>
          <a:r>
            <a:rPr lang="en-US" sz="1600" kern="1200" dirty="0" smtClean="0"/>
            <a:t>App Lifecycle Events</a:t>
          </a:r>
          <a:endParaRPr lang="en-US" sz="1600" kern="1200" dirty="0"/>
        </a:p>
        <a:p>
          <a:pPr marL="171450" lvl="1" indent="-171450" algn="l" defTabSz="711200" rtl="0">
            <a:lnSpc>
              <a:spcPct val="90000"/>
            </a:lnSpc>
            <a:spcBef>
              <a:spcPct val="0"/>
            </a:spcBef>
            <a:spcAft>
              <a:spcPct val="15000"/>
            </a:spcAft>
            <a:buChar char="••"/>
          </a:pPr>
          <a:r>
            <a:rPr lang="en-US" sz="1600" kern="1200" smtClean="0"/>
            <a:t>Events within Apps</a:t>
          </a:r>
          <a:endParaRPr lang="en-US" sz="1600" kern="1200"/>
        </a:p>
        <a:p>
          <a:pPr marL="171450" lvl="1" indent="-171450" algn="l" defTabSz="711200" rtl="0">
            <a:lnSpc>
              <a:spcPct val="90000"/>
            </a:lnSpc>
            <a:spcBef>
              <a:spcPct val="0"/>
            </a:spcBef>
            <a:spcAft>
              <a:spcPct val="15000"/>
            </a:spcAft>
            <a:buChar char="••"/>
          </a:pPr>
          <a:r>
            <a:rPr lang="en-US" sz="1600" kern="1200" smtClean="0"/>
            <a:t>External Content Type Events</a:t>
          </a:r>
          <a:endParaRPr lang="en-US" sz="1600" kern="1200"/>
        </a:p>
      </dsp:txBody>
      <dsp:txXfrm rot="-5400000">
        <a:off x="3017519" y="3005451"/>
        <a:ext cx="5265772" cy="1824622"/>
      </dsp:txXfrm>
    </dsp:sp>
    <dsp:sp modelId="{5C725CC3-D9DB-491E-80AB-B0880DF4F02C}">
      <dsp:nvSpPr>
        <dsp:cNvPr id="0" name=""/>
        <dsp:cNvSpPr/>
      </dsp:nvSpPr>
      <dsp:spPr>
        <a:xfrm>
          <a:off x="0" y="2653988"/>
          <a:ext cx="3017520" cy="2527548"/>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rtl="0">
            <a:lnSpc>
              <a:spcPct val="90000"/>
            </a:lnSpc>
            <a:spcBef>
              <a:spcPct val="0"/>
            </a:spcBef>
            <a:spcAft>
              <a:spcPct val="35000"/>
            </a:spcAft>
          </a:pPr>
          <a:r>
            <a:rPr lang="en-US" sz="5200" kern="1200" smtClean="0"/>
            <a:t>Remote Events</a:t>
          </a:r>
          <a:endParaRPr lang="en-US" sz="5200" kern="1200"/>
        </a:p>
      </dsp:txBody>
      <dsp:txXfrm>
        <a:off x="123385" y="2777373"/>
        <a:ext cx="2770750" cy="2280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C3DF3-AFD9-4BBC-9D8A-018CA9CAFEB2}">
      <dsp:nvSpPr>
        <dsp:cNvPr id="0" name=""/>
        <dsp:cNvSpPr/>
      </dsp:nvSpPr>
      <dsp:spPr>
        <a:xfrm>
          <a:off x="2481"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dirty="0" smtClean="0"/>
            <a:t>Site</a:t>
          </a:r>
          <a:endParaRPr lang="en-US" sz="1500" kern="1200" dirty="0"/>
        </a:p>
      </dsp:txBody>
      <dsp:txXfrm>
        <a:off x="2481" y="807096"/>
        <a:ext cx="1318542" cy="518471"/>
      </dsp:txXfrm>
    </dsp:sp>
    <dsp:sp modelId="{1199F10A-7090-4887-82F6-26E47BF2C831}">
      <dsp:nvSpPr>
        <dsp:cNvPr id="0" name=""/>
        <dsp:cNvSpPr/>
      </dsp:nvSpPr>
      <dsp:spPr>
        <a:xfrm>
          <a:off x="2481"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Create</a:t>
          </a:r>
          <a:endParaRPr lang="en-US" sz="1200" kern="1200" dirty="0"/>
        </a:p>
        <a:p>
          <a:pPr marL="114300" lvl="1" indent="-114300" algn="l" defTabSz="533400" rtl="0">
            <a:lnSpc>
              <a:spcPct val="90000"/>
            </a:lnSpc>
            <a:spcBef>
              <a:spcPct val="0"/>
            </a:spcBef>
            <a:spcAft>
              <a:spcPct val="15000"/>
            </a:spcAft>
            <a:buChar char="••"/>
          </a:pPr>
          <a:r>
            <a:rPr lang="en-US" sz="1200" kern="1200" dirty="0" smtClean="0"/>
            <a:t>Move</a:t>
          </a:r>
          <a:endParaRPr lang="en-US" sz="1200" kern="1200" dirty="0"/>
        </a:p>
        <a:p>
          <a:pPr marL="114300" lvl="1" indent="-114300" algn="l" defTabSz="533400" rtl="0">
            <a:lnSpc>
              <a:spcPct val="90000"/>
            </a:lnSpc>
            <a:spcBef>
              <a:spcPct val="0"/>
            </a:spcBef>
            <a:spcAft>
              <a:spcPct val="15000"/>
            </a:spcAft>
            <a:buChar char="••"/>
          </a:pPr>
          <a:r>
            <a:rPr lang="en-US" sz="1200" kern="1200" dirty="0" smtClean="0"/>
            <a:t>Delete</a:t>
          </a:r>
          <a:endParaRPr lang="en-US" sz="1200" kern="1200" dirty="0"/>
        </a:p>
      </dsp:txBody>
      <dsp:txXfrm>
        <a:off x="2481" y="1325568"/>
        <a:ext cx="1318542" cy="2515535"/>
      </dsp:txXfrm>
    </dsp:sp>
    <dsp:sp modelId="{D9FAB768-EAF0-4EFF-AF94-A2421754B7B7}">
      <dsp:nvSpPr>
        <dsp:cNvPr id="0" name=""/>
        <dsp:cNvSpPr/>
      </dsp:nvSpPr>
      <dsp:spPr>
        <a:xfrm>
          <a:off x="1505620"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dirty="0" smtClean="0"/>
            <a:t>Feature</a:t>
          </a:r>
          <a:endParaRPr lang="en-US" sz="1500" kern="1200" dirty="0"/>
        </a:p>
      </dsp:txBody>
      <dsp:txXfrm>
        <a:off x="1505620" y="807096"/>
        <a:ext cx="1318542" cy="518471"/>
      </dsp:txXfrm>
    </dsp:sp>
    <dsp:sp modelId="{F9FE8BD0-98E4-4A10-9954-CC3D9FEDDD8A}">
      <dsp:nvSpPr>
        <dsp:cNvPr id="0" name=""/>
        <dsp:cNvSpPr/>
      </dsp:nvSpPr>
      <dsp:spPr>
        <a:xfrm>
          <a:off x="1505620"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Install</a:t>
          </a:r>
          <a:endParaRPr lang="en-US" sz="1200" kern="1200"/>
        </a:p>
        <a:p>
          <a:pPr marL="114300" lvl="1" indent="-114300" algn="l" defTabSz="533400" rtl="0">
            <a:lnSpc>
              <a:spcPct val="90000"/>
            </a:lnSpc>
            <a:spcBef>
              <a:spcPct val="0"/>
            </a:spcBef>
            <a:spcAft>
              <a:spcPct val="15000"/>
            </a:spcAft>
            <a:buChar char="••"/>
          </a:pPr>
          <a:r>
            <a:rPr lang="en-US" sz="1200" kern="1200" smtClean="0"/>
            <a:t>Uninstall</a:t>
          </a:r>
          <a:endParaRPr lang="en-US" sz="1200" kern="1200"/>
        </a:p>
        <a:p>
          <a:pPr marL="114300" lvl="1" indent="-114300" algn="l" defTabSz="533400" rtl="0">
            <a:lnSpc>
              <a:spcPct val="90000"/>
            </a:lnSpc>
            <a:spcBef>
              <a:spcPct val="0"/>
            </a:spcBef>
            <a:spcAft>
              <a:spcPct val="15000"/>
            </a:spcAft>
            <a:buChar char="••"/>
          </a:pPr>
          <a:r>
            <a:rPr lang="en-US" sz="1200" kern="1200" smtClean="0"/>
            <a:t>Activate</a:t>
          </a:r>
          <a:endParaRPr lang="en-US" sz="1200" kern="1200"/>
        </a:p>
        <a:p>
          <a:pPr marL="114300" lvl="1" indent="-114300" algn="l" defTabSz="533400" rtl="0">
            <a:lnSpc>
              <a:spcPct val="90000"/>
            </a:lnSpc>
            <a:spcBef>
              <a:spcPct val="0"/>
            </a:spcBef>
            <a:spcAft>
              <a:spcPct val="15000"/>
            </a:spcAft>
            <a:buChar char="••"/>
          </a:pPr>
          <a:r>
            <a:rPr lang="en-US" sz="1200" kern="1200" dirty="0" smtClean="0"/>
            <a:t>Deactivate</a:t>
          </a:r>
          <a:endParaRPr lang="en-US" sz="1200" kern="1200" dirty="0"/>
        </a:p>
      </dsp:txBody>
      <dsp:txXfrm>
        <a:off x="1505620" y="1325568"/>
        <a:ext cx="1318542" cy="2515535"/>
      </dsp:txXfrm>
    </dsp:sp>
    <dsp:sp modelId="{A54E1ABA-ADCE-45C0-9B60-E0C25F83472C}">
      <dsp:nvSpPr>
        <dsp:cNvPr id="0" name=""/>
        <dsp:cNvSpPr/>
      </dsp:nvSpPr>
      <dsp:spPr>
        <a:xfrm>
          <a:off x="3008759"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smtClean="0"/>
            <a:t>List </a:t>
          </a:r>
          <a:r>
            <a:rPr lang="en-US" sz="1500" kern="1200" dirty="0" smtClean="0"/>
            <a:t>/ Library</a:t>
          </a:r>
          <a:endParaRPr lang="en-US" sz="1500" kern="1200"/>
        </a:p>
      </dsp:txBody>
      <dsp:txXfrm>
        <a:off x="3008759" y="807096"/>
        <a:ext cx="1318542" cy="518471"/>
      </dsp:txXfrm>
    </dsp:sp>
    <dsp:sp modelId="{6B802761-F8ED-4C44-9412-E3B0344376D9}">
      <dsp:nvSpPr>
        <dsp:cNvPr id="0" name=""/>
        <dsp:cNvSpPr/>
      </dsp:nvSpPr>
      <dsp:spPr>
        <a:xfrm>
          <a:off x="3008759"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Create</a:t>
          </a:r>
          <a:endParaRPr lang="en-US" sz="1200" kern="1200"/>
        </a:p>
        <a:p>
          <a:pPr marL="114300" lvl="1" indent="-114300" algn="l" defTabSz="533400" rtl="0">
            <a:lnSpc>
              <a:spcPct val="90000"/>
            </a:lnSpc>
            <a:spcBef>
              <a:spcPct val="0"/>
            </a:spcBef>
            <a:spcAft>
              <a:spcPct val="15000"/>
            </a:spcAft>
            <a:buChar char="••"/>
          </a:pPr>
          <a:r>
            <a:rPr lang="en-US" sz="1200" kern="1200" smtClean="0"/>
            <a:t>Delete</a:t>
          </a:r>
          <a:endParaRPr lang="en-US" sz="1200" kern="1200"/>
        </a:p>
      </dsp:txBody>
      <dsp:txXfrm>
        <a:off x="3008759" y="1325568"/>
        <a:ext cx="1318542" cy="2515535"/>
      </dsp:txXfrm>
    </dsp:sp>
    <dsp:sp modelId="{22A172EA-9823-4AEA-94BD-7E0B3FA36AF0}">
      <dsp:nvSpPr>
        <dsp:cNvPr id="0" name=""/>
        <dsp:cNvSpPr/>
      </dsp:nvSpPr>
      <dsp:spPr>
        <a:xfrm>
          <a:off x="4511897"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dirty="0" smtClean="0"/>
            <a:t>List / Library Schema</a:t>
          </a:r>
          <a:endParaRPr lang="en-US" sz="1500" kern="1200" dirty="0"/>
        </a:p>
      </dsp:txBody>
      <dsp:txXfrm>
        <a:off x="4511897" y="807096"/>
        <a:ext cx="1318542" cy="518471"/>
      </dsp:txXfrm>
    </dsp:sp>
    <dsp:sp modelId="{5B02D022-2298-4BF5-BA1F-EF574C6AAE74}">
      <dsp:nvSpPr>
        <dsp:cNvPr id="0" name=""/>
        <dsp:cNvSpPr/>
      </dsp:nvSpPr>
      <dsp:spPr>
        <a:xfrm>
          <a:off x="4511897"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Create</a:t>
          </a:r>
          <a:endParaRPr lang="en-US" sz="1200" kern="1200" dirty="0"/>
        </a:p>
        <a:p>
          <a:pPr marL="114300" lvl="1" indent="-114300" algn="l" defTabSz="533400" rtl="0">
            <a:lnSpc>
              <a:spcPct val="90000"/>
            </a:lnSpc>
            <a:spcBef>
              <a:spcPct val="0"/>
            </a:spcBef>
            <a:spcAft>
              <a:spcPct val="15000"/>
            </a:spcAft>
            <a:buChar char="••"/>
          </a:pPr>
          <a:r>
            <a:rPr lang="en-US" sz="1200" kern="1200" dirty="0" smtClean="0"/>
            <a:t>Update</a:t>
          </a:r>
          <a:endParaRPr lang="en-US" sz="1200" kern="1200" dirty="0"/>
        </a:p>
        <a:p>
          <a:pPr marL="114300" lvl="1" indent="-114300" algn="l" defTabSz="533400" rtl="0">
            <a:lnSpc>
              <a:spcPct val="90000"/>
            </a:lnSpc>
            <a:spcBef>
              <a:spcPct val="0"/>
            </a:spcBef>
            <a:spcAft>
              <a:spcPct val="15000"/>
            </a:spcAft>
            <a:buChar char="••"/>
          </a:pPr>
          <a:r>
            <a:rPr lang="en-US" sz="1200" kern="1200" smtClean="0"/>
            <a:t>Delete</a:t>
          </a:r>
          <a:endParaRPr lang="en-US" sz="1200" kern="1200" dirty="0"/>
        </a:p>
      </dsp:txBody>
      <dsp:txXfrm>
        <a:off x="4511897" y="1325568"/>
        <a:ext cx="1318542" cy="2515535"/>
      </dsp:txXfrm>
    </dsp:sp>
    <dsp:sp modelId="{8BC533CA-AE8E-43F0-B88E-F8395159AB24}">
      <dsp:nvSpPr>
        <dsp:cNvPr id="0" name=""/>
        <dsp:cNvSpPr/>
      </dsp:nvSpPr>
      <dsp:spPr>
        <a:xfrm>
          <a:off x="6015036"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smtClean="0"/>
            <a:t>List Item</a:t>
          </a:r>
          <a:endParaRPr lang="en-US" sz="1500" kern="1200"/>
        </a:p>
      </dsp:txBody>
      <dsp:txXfrm>
        <a:off x="6015036" y="807096"/>
        <a:ext cx="1318542" cy="518471"/>
      </dsp:txXfrm>
    </dsp:sp>
    <dsp:sp modelId="{E80EF130-42AA-4400-9983-9542FB7ECFFC}">
      <dsp:nvSpPr>
        <dsp:cNvPr id="0" name=""/>
        <dsp:cNvSpPr/>
      </dsp:nvSpPr>
      <dsp:spPr>
        <a:xfrm>
          <a:off x="6015036"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Create</a:t>
          </a:r>
          <a:endParaRPr lang="en-US" sz="1200" kern="1200"/>
        </a:p>
        <a:p>
          <a:pPr marL="114300" lvl="1" indent="-114300" algn="l" defTabSz="533400" rtl="0">
            <a:lnSpc>
              <a:spcPct val="90000"/>
            </a:lnSpc>
            <a:spcBef>
              <a:spcPct val="0"/>
            </a:spcBef>
            <a:spcAft>
              <a:spcPct val="15000"/>
            </a:spcAft>
            <a:buChar char="••"/>
          </a:pPr>
          <a:r>
            <a:rPr lang="en-US" sz="1200" kern="1200" smtClean="0"/>
            <a:t>Update</a:t>
          </a:r>
          <a:endParaRPr lang="en-US" sz="1200" kern="1200"/>
        </a:p>
        <a:p>
          <a:pPr marL="114300" lvl="1" indent="-114300" algn="l" defTabSz="533400" rtl="0">
            <a:lnSpc>
              <a:spcPct val="90000"/>
            </a:lnSpc>
            <a:spcBef>
              <a:spcPct val="0"/>
            </a:spcBef>
            <a:spcAft>
              <a:spcPct val="15000"/>
            </a:spcAft>
            <a:buChar char="••"/>
          </a:pPr>
          <a:r>
            <a:rPr lang="en-US" sz="1200" kern="1200" smtClean="0"/>
            <a:t>Delete</a:t>
          </a:r>
          <a:endParaRPr lang="en-US" sz="1200" kern="1200"/>
        </a:p>
        <a:p>
          <a:pPr marL="114300" lvl="1" indent="-114300" algn="l" defTabSz="533400" rtl="0">
            <a:lnSpc>
              <a:spcPct val="90000"/>
            </a:lnSpc>
            <a:spcBef>
              <a:spcPct val="0"/>
            </a:spcBef>
            <a:spcAft>
              <a:spcPct val="15000"/>
            </a:spcAft>
            <a:buChar char="••"/>
          </a:pPr>
          <a:r>
            <a:rPr lang="en-US" sz="1200" kern="1200" smtClean="0"/>
            <a:t>Move</a:t>
          </a:r>
          <a:endParaRPr lang="en-US" sz="1200" kern="1200"/>
        </a:p>
        <a:p>
          <a:pPr marL="114300" lvl="1" indent="-114300" algn="l" defTabSz="533400" rtl="0">
            <a:lnSpc>
              <a:spcPct val="90000"/>
            </a:lnSpc>
            <a:spcBef>
              <a:spcPct val="0"/>
            </a:spcBef>
            <a:spcAft>
              <a:spcPct val="15000"/>
            </a:spcAft>
            <a:buChar char="••"/>
          </a:pPr>
          <a:r>
            <a:rPr lang="en-US" sz="1200" kern="1200" dirty="0" err="1" smtClean="0"/>
            <a:t>CheckIn</a:t>
          </a:r>
          <a:endParaRPr lang="en-US" sz="1200" kern="1200" dirty="0"/>
        </a:p>
        <a:p>
          <a:pPr marL="114300" lvl="1" indent="-114300" algn="l" defTabSz="533400" rtl="0">
            <a:lnSpc>
              <a:spcPct val="90000"/>
            </a:lnSpc>
            <a:spcBef>
              <a:spcPct val="0"/>
            </a:spcBef>
            <a:spcAft>
              <a:spcPct val="15000"/>
            </a:spcAft>
            <a:buChar char="••"/>
          </a:pPr>
          <a:r>
            <a:rPr lang="en-US" sz="1200" kern="1200" dirty="0" err="1" smtClean="0"/>
            <a:t>UnCheckIn</a:t>
          </a:r>
          <a:endParaRPr lang="en-US" sz="1200" kern="1200" dirty="0"/>
        </a:p>
        <a:p>
          <a:pPr marL="114300" lvl="1" indent="-114300" algn="l" defTabSz="533400" rtl="0">
            <a:lnSpc>
              <a:spcPct val="90000"/>
            </a:lnSpc>
            <a:spcBef>
              <a:spcPct val="0"/>
            </a:spcBef>
            <a:spcAft>
              <a:spcPct val="15000"/>
            </a:spcAft>
            <a:buChar char="••"/>
          </a:pPr>
          <a:r>
            <a:rPr lang="en-US" sz="1200" kern="1200" dirty="0" err="1" smtClean="0"/>
            <a:t>CheckOut</a:t>
          </a:r>
          <a:endParaRPr lang="en-US" sz="1200" kern="1200" dirty="0"/>
        </a:p>
        <a:p>
          <a:pPr marL="114300" lvl="1" indent="-114300" algn="l" defTabSz="533400" rtl="0">
            <a:lnSpc>
              <a:spcPct val="90000"/>
            </a:lnSpc>
            <a:spcBef>
              <a:spcPct val="0"/>
            </a:spcBef>
            <a:spcAft>
              <a:spcPct val="15000"/>
            </a:spcAft>
            <a:buChar char="••"/>
          </a:pPr>
          <a:r>
            <a:rPr lang="en-US" sz="1200" kern="1200" dirty="0" smtClean="0"/>
            <a:t>Attachment Added</a:t>
          </a:r>
          <a:endParaRPr lang="en-US" sz="1200" kern="1200" dirty="0"/>
        </a:p>
        <a:p>
          <a:pPr marL="114300" lvl="1" indent="-114300" algn="l" defTabSz="533400" rtl="0">
            <a:lnSpc>
              <a:spcPct val="90000"/>
            </a:lnSpc>
            <a:spcBef>
              <a:spcPct val="0"/>
            </a:spcBef>
            <a:spcAft>
              <a:spcPct val="15000"/>
            </a:spcAft>
            <a:buChar char="••"/>
          </a:pPr>
          <a:r>
            <a:rPr lang="en-US" sz="1200" kern="1200" smtClean="0"/>
            <a:t>Attachment Removed</a:t>
          </a:r>
          <a:endParaRPr lang="en-US" sz="1200" kern="1200" dirty="0"/>
        </a:p>
        <a:p>
          <a:pPr marL="114300" lvl="1" indent="-114300" algn="l" defTabSz="533400" rtl="0">
            <a:lnSpc>
              <a:spcPct val="90000"/>
            </a:lnSpc>
            <a:spcBef>
              <a:spcPct val="0"/>
            </a:spcBef>
            <a:spcAft>
              <a:spcPct val="15000"/>
            </a:spcAft>
            <a:buChar char="••"/>
          </a:pPr>
          <a:r>
            <a:rPr lang="en-US" sz="1200" kern="1200" dirty="0" smtClean="0"/>
            <a:t>File Moved</a:t>
          </a:r>
          <a:endParaRPr lang="en-US" sz="1200" kern="1200" dirty="0"/>
        </a:p>
        <a:p>
          <a:pPr marL="114300" lvl="1" indent="-114300" algn="l" defTabSz="533400" rtl="0">
            <a:lnSpc>
              <a:spcPct val="90000"/>
            </a:lnSpc>
            <a:spcBef>
              <a:spcPct val="0"/>
            </a:spcBef>
            <a:spcAft>
              <a:spcPct val="15000"/>
            </a:spcAft>
            <a:buChar char="••"/>
          </a:pPr>
          <a:r>
            <a:rPr lang="en-US" sz="1200" kern="1200" dirty="0" smtClean="0"/>
            <a:t>File Converted</a:t>
          </a:r>
          <a:endParaRPr lang="en-US" sz="1200" kern="1200" dirty="0"/>
        </a:p>
      </dsp:txBody>
      <dsp:txXfrm>
        <a:off x="6015036" y="1325568"/>
        <a:ext cx="1318542" cy="2515535"/>
      </dsp:txXfrm>
    </dsp:sp>
    <dsp:sp modelId="{C70E2108-9B05-45DB-A6A5-7AF874C2DA56}">
      <dsp:nvSpPr>
        <dsp:cNvPr id="0" name=""/>
        <dsp:cNvSpPr/>
      </dsp:nvSpPr>
      <dsp:spPr>
        <a:xfrm>
          <a:off x="7518175" y="807096"/>
          <a:ext cx="1318542" cy="518471"/>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smtClean="0"/>
            <a:t>Workflow</a:t>
          </a:r>
          <a:endParaRPr lang="en-US" sz="1500" kern="1200"/>
        </a:p>
      </dsp:txBody>
      <dsp:txXfrm>
        <a:off x="7518175" y="807096"/>
        <a:ext cx="1318542" cy="518471"/>
      </dsp:txXfrm>
    </dsp:sp>
    <dsp:sp modelId="{757AC681-CDA2-4197-BDAE-411CD642BC68}">
      <dsp:nvSpPr>
        <dsp:cNvPr id="0" name=""/>
        <dsp:cNvSpPr/>
      </dsp:nvSpPr>
      <dsp:spPr>
        <a:xfrm>
          <a:off x="7518175" y="1325568"/>
          <a:ext cx="1318542" cy="251553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Start</a:t>
          </a:r>
          <a:endParaRPr lang="en-US" sz="1200" kern="1200"/>
        </a:p>
        <a:p>
          <a:pPr marL="114300" lvl="1" indent="-114300" algn="l" defTabSz="533400" rtl="0">
            <a:lnSpc>
              <a:spcPct val="90000"/>
            </a:lnSpc>
            <a:spcBef>
              <a:spcPct val="0"/>
            </a:spcBef>
            <a:spcAft>
              <a:spcPct val="15000"/>
            </a:spcAft>
            <a:buChar char="••"/>
          </a:pPr>
          <a:r>
            <a:rPr lang="en-US" sz="1200" kern="1200" smtClean="0"/>
            <a:t>Postpone</a:t>
          </a:r>
          <a:endParaRPr lang="en-US" sz="1200" kern="1200"/>
        </a:p>
        <a:p>
          <a:pPr marL="114300" lvl="1" indent="-114300" algn="l" defTabSz="533400" rtl="0">
            <a:lnSpc>
              <a:spcPct val="90000"/>
            </a:lnSpc>
            <a:spcBef>
              <a:spcPct val="0"/>
            </a:spcBef>
            <a:spcAft>
              <a:spcPct val="15000"/>
            </a:spcAft>
            <a:buChar char="••"/>
          </a:pPr>
          <a:r>
            <a:rPr lang="en-US" sz="1200" kern="1200" smtClean="0"/>
            <a:t>Complete</a:t>
          </a:r>
          <a:endParaRPr lang="en-US" sz="1200" kern="1200"/>
        </a:p>
      </dsp:txBody>
      <dsp:txXfrm>
        <a:off x="7518175" y="1325568"/>
        <a:ext cx="1318542" cy="25155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C3DF3-AFD9-4BBC-9D8A-018CA9CAFEB2}">
      <dsp:nvSpPr>
        <dsp:cNvPr id="0" name=""/>
        <dsp:cNvSpPr/>
      </dsp:nvSpPr>
      <dsp:spPr>
        <a:xfrm>
          <a:off x="4143" y="66257"/>
          <a:ext cx="1588293" cy="620702"/>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Site</a:t>
          </a:r>
          <a:endParaRPr lang="en-US" sz="1800" kern="1200" dirty="0"/>
        </a:p>
      </dsp:txBody>
      <dsp:txXfrm>
        <a:off x="4143" y="66257"/>
        <a:ext cx="1588293" cy="620702"/>
      </dsp:txXfrm>
    </dsp:sp>
    <dsp:sp modelId="{1199F10A-7090-4887-82F6-26E47BF2C831}">
      <dsp:nvSpPr>
        <dsp:cNvPr id="0" name=""/>
        <dsp:cNvSpPr/>
      </dsp:nvSpPr>
      <dsp:spPr>
        <a:xfrm>
          <a:off x="4143" y="686960"/>
          <a:ext cx="1588293" cy="2904381"/>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Create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Move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Delete</a:t>
          </a:r>
          <a:endParaRPr lang="en-US" sz="1400" kern="1200" dirty="0"/>
        </a:p>
      </dsp:txBody>
      <dsp:txXfrm>
        <a:off x="4143" y="686960"/>
        <a:ext cx="1588293" cy="2904381"/>
      </dsp:txXfrm>
    </dsp:sp>
    <dsp:sp modelId="{A54E1ABA-ADCE-45C0-9B60-E0C25F83472C}">
      <dsp:nvSpPr>
        <dsp:cNvPr id="0" name=""/>
        <dsp:cNvSpPr/>
      </dsp:nvSpPr>
      <dsp:spPr>
        <a:xfrm>
          <a:off x="1814798" y="66257"/>
          <a:ext cx="1588293" cy="620702"/>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List / Library</a:t>
          </a:r>
          <a:endParaRPr lang="en-US" sz="1800" kern="1200" dirty="0"/>
        </a:p>
      </dsp:txBody>
      <dsp:txXfrm>
        <a:off x="1814798" y="66257"/>
        <a:ext cx="1588293" cy="620702"/>
      </dsp:txXfrm>
    </dsp:sp>
    <dsp:sp modelId="{6B802761-F8ED-4C44-9412-E3B0344376D9}">
      <dsp:nvSpPr>
        <dsp:cNvPr id="0" name=""/>
        <dsp:cNvSpPr/>
      </dsp:nvSpPr>
      <dsp:spPr>
        <a:xfrm>
          <a:off x="1814798" y="686960"/>
          <a:ext cx="1588293" cy="2904381"/>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Create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Delete</a:t>
          </a:r>
          <a:endParaRPr lang="en-US" sz="1400" kern="1200" dirty="0"/>
        </a:p>
      </dsp:txBody>
      <dsp:txXfrm>
        <a:off x="1814798" y="686960"/>
        <a:ext cx="1588293" cy="2904381"/>
      </dsp:txXfrm>
    </dsp:sp>
    <dsp:sp modelId="{22A172EA-9823-4AEA-94BD-7E0B3FA36AF0}">
      <dsp:nvSpPr>
        <dsp:cNvPr id="0" name=""/>
        <dsp:cNvSpPr/>
      </dsp:nvSpPr>
      <dsp:spPr>
        <a:xfrm>
          <a:off x="3625453" y="66257"/>
          <a:ext cx="1588293" cy="620702"/>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List / Library Schema</a:t>
          </a:r>
          <a:endParaRPr lang="en-US" sz="1800" kern="1200" dirty="0"/>
        </a:p>
      </dsp:txBody>
      <dsp:txXfrm>
        <a:off x="3625453" y="66257"/>
        <a:ext cx="1588293" cy="620702"/>
      </dsp:txXfrm>
    </dsp:sp>
    <dsp:sp modelId="{5B02D022-2298-4BF5-BA1F-EF574C6AAE74}">
      <dsp:nvSpPr>
        <dsp:cNvPr id="0" name=""/>
        <dsp:cNvSpPr/>
      </dsp:nvSpPr>
      <dsp:spPr>
        <a:xfrm>
          <a:off x="3625453" y="686960"/>
          <a:ext cx="1588293" cy="2904381"/>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Create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Update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Delete</a:t>
          </a:r>
          <a:endParaRPr lang="en-US" sz="1400" kern="1200" dirty="0"/>
        </a:p>
      </dsp:txBody>
      <dsp:txXfrm>
        <a:off x="3625453" y="686960"/>
        <a:ext cx="1588293" cy="2904381"/>
      </dsp:txXfrm>
    </dsp:sp>
    <dsp:sp modelId="{8BC533CA-AE8E-43F0-B88E-F8395159AB24}">
      <dsp:nvSpPr>
        <dsp:cNvPr id="0" name=""/>
        <dsp:cNvSpPr/>
      </dsp:nvSpPr>
      <dsp:spPr>
        <a:xfrm>
          <a:off x="5436108" y="66257"/>
          <a:ext cx="1588293" cy="620702"/>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List Item</a:t>
          </a:r>
          <a:endParaRPr lang="en-US" sz="1800" kern="1200" dirty="0"/>
        </a:p>
      </dsp:txBody>
      <dsp:txXfrm>
        <a:off x="5436108" y="66257"/>
        <a:ext cx="1588293" cy="620702"/>
      </dsp:txXfrm>
    </dsp:sp>
    <dsp:sp modelId="{E80EF130-42AA-4400-9983-9542FB7ECFFC}">
      <dsp:nvSpPr>
        <dsp:cNvPr id="0" name=""/>
        <dsp:cNvSpPr/>
      </dsp:nvSpPr>
      <dsp:spPr>
        <a:xfrm>
          <a:off x="5436108" y="686960"/>
          <a:ext cx="1588293" cy="2904381"/>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Create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Update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Delete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Move</a:t>
          </a:r>
          <a:endParaRPr lang="en-US" sz="1400" kern="1200" dirty="0"/>
        </a:p>
        <a:p>
          <a:pPr marL="114300" lvl="1" indent="-114300" algn="l" defTabSz="622300" rtl="0">
            <a:lnSpc>
              <a:spcPct val="90000"/>
            </a:lnSpc>
            <a:spcBef>
              <a:spcPct val="0"/>
            </a:spcBef>
            <a:spcAft>
              <a:spcPct val="15000"/>
            </a:spcAft>
            <a:buChar char="••"/>
          </a:pPr>
          <a:r>
            <a:rPr lang="en-US" sz="1400" kern="1200" dirty="0" err="1" smtClean="0"/>
            <a:t>CheckIn</a:t>
          </a:r>
          <a:endParaRPr lang="en-US" sz="1400" kern="1200" dirty="0"/>
        </a:p>
        <a:p>
          <a:pPr marL="114300" lvl="1" indent="-114300" algn="l" defTabSz="622300" rtl="0">
            <a:lnSpc>
              <a:spcPct val="90000"/>
            </a:lnSpc>
            <a:spcBef>
              <a:spcPct val="0"/>
            </a:spcBef>
            <a:spcAft>
              <a:spcPct val="15000"/>
            </a:spcAft>
            <a:buChar char="••"/>
          </a:pPr>
          <a:r>
            <a:rPr lang="en-US" sz="1400" kern="1200" dirty="0" err="1" smtClean="0"/>
            <a:t>UnCheckIn</a:t>
          </a:r>
          <a:endParaRPr lang="en-US" sz="1400" kern="1200" dirty="0"/>
        </a:p>
        <a:p>
          <a:pPr marL="114300" lvl="1" indent="-114300" algn="l" defTabSz="622300" rtl="0">
            <a:lnSpc>
              <a:spcPct val="90000"/>
            </a:lnSpc>
            <a:spcBef>
              <a:spcPct val="0"/>
            </a:spcBef>
            <a:spcAft>
              <a:spcPct val="15000"/>
            </a:spcAft>
            <a:buChar char="••"/>
          </a:pPr>
          <a:r>
            <a:rPr lang="en-US" sz="1400" kern="1200" dirty="0" err="1" smtClean="0"/>
            <a:t>CheckOut</a:t>
          </a:r>
          <a:endParaRPr lang="en-US" sz="1400" kern="1200" dirty="0"/>
        </a:p>
        <a:p>
          <a:pPr marL="114300" lvl="1" indent="-114300" algn="l" defTabSz="622300" rtl="0">
            <a:lnSpc>
              <a:spcPct val="90000"/>
            </a:lnSpc>
            <a:spcBef>
              <a:spcPct val="0"/>
            </a:spcBef>
            <a:spcAft>
              <a:spcPct val="15000"/>
            </a:spcAft>
            <a:buChar char="••"/>
          </a:pPr>
          <a:r>
            <a:rPr lang="en-US" sz="1400" kern="1200" dirty="0" smtClean="0"/>
            <a:t>Attachment Added</a:t>
          </a:r>
          <a:endParaRPr lang="en-US" sz="1400" kern="1200" dirty="0"/>
        </a:p>
        <a:p>
          <a:pPr marL="114300" lvl="1" indent="-114300" algn="l" defTabSz="622300" rtl="0">
            <a:lnSpc>
              <a:spcPct val="90000"/>
            </a:lnSpc>
            <a:spcBef>
              <a:spcPct val="0"/>
            </a:spcBef>
            <a:spcAft>
              <a:spcPct val="15000"/>
            </a:spcAft>
            <a:buChar char="••"/>
          </a:pPr>
          <a:r>
            <a:rPr lang="en-US" sz="1400" kern="1200" dirty="0" smtClean="0"/>
            <a:t>Attachment Removed</a:t>
          </a:r>
          <a:endParaRPr lang="en-US" sz="1400" kern="1200" dirty="0"/>
        </a:p>
        <a:p>
          <a:pPr marL="114300" lvl="1" indent="-114300" algn="l" defTabSz="622300" rtl="0">
            <a:lnSpc>
              <a:spcPct val="90000"/>
            </a:lnSpc>
            <a:spcBef>
              <a:spcPct val="0"/>
            </a:spcBef>
            <a:spcAft>
              <a:spcPct val="15000"/>
            </a:spcAft>
            <a:buChar char="••"/>
          </a:pPr>
          <a:r>
            <a:rPr lang="en-US" sz="1400" kern="1200" dirty="0" smtClean="0"/>
            <a:t>File Moved</a:t>
          </a:r>
          <a:endParaRPr lang="en-US" sz="1400" kern="1200" dirty="0"/>
        </a:p>
        <a:p>
          <a:pPr marL="114300" lvl="1" indent="-114300" algn="l" defTabSz="622300" rtl="0">
            <a:lnSpc>
              <a:spcPct val="90000"/>
            </a:lnSpc>
            <a:spcBef>
              <a:spcPct val="0"/>
            </a:spcBef>
            <a:spcAft>
              <a:spcPct val="15000"/>
            </a:spcAft>
            <a:buChar char="••"/>
          </a:pPr>
          <a:r>
            <a:rPr lang="en-US" sz="1400" kern="1200" dirty="0" smtClean="0"/>
            <a:t>File Converted</a:t>
          </a:r>
          <a:endParaRPr lang="en-US" sz="1400" kern="1200" dirty="0"/>
        </a:p>
      </dsp:txBody>
      <dsp:txXfrm>
        <a:off x="5436108" y="686960"/>
        <a:ext cx="1588293" cy="2904381"/>
      </dsp:txXfrm>
    </dsp:sp>
    <dsp:sp modelId="{C70E2108-9B05-45DB-A6A5-7AF874C2DA56}">
      <dsp:nvSpPr>
        <dsp:cNvPr id="0" name=""/>
        <dsp:cNvSpPr/>
      </dsp:nvSpPr>
      <dsp:spPr>
        <a:xfrm>
          <a:off x="7246762" y="66257"/>
          <a:ext cx="1588293" cy="620702"/>
        </a:xfrm>
        <a:prstGeom prst="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SharePoint App</a:t>
          </a:r>
          <a:endParaRPr lang="en-US" sz="1800" kern="1200" dirty="0"/>
        </a:p>
      </dsp:txBody>
      <dsp:txXfrm>
        <a:off x="7246762" y="66257"/>
        <a:ext cx="1588293" cy="620702"/>
      </dsp:txXfrm>
    </dsp:sp>
    <dsp:sp modelId="{757AC681-CDA2-4197-BDAE-411CD642BC68}">
      <dsp:nvSpPr>
        <dsp:cNvPr id="0" name=""/>
        <dsp:cNvSpPr/>
      </dsp:nvSpPr>
      <dsp:spPr>
        <a:xfrm>
          <a:off x="7246762" y="686960"/>
          <a:ext cx="1588293" cy="2904381"/>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Install</a:t>
          </a:r>
          <a:endParaRPr lang="en-US" sz="1400" kern="1200" dirty="0"/>
        </a:p>
        <a:p>
          <a:pPr marL="114300" lvl="1" indent="-114300" algn="l" defTabSz="622300" rtl="0">
            <a:lnSpc>
              <a:spcPct val="90000"/>
            </a:lnSpc>
            <a:spcBef>
              <a:spcPct val="0"/>
            </a:spcBef>
            <a:spcAft>
              <a:spcPct val="15000"/>
            </a:spcAft>
            <a:buChar char="••"/>
          </a:pPr>
          <a:r>
            <a:rPr lang="en-US" sz="1400" kern="1200" dirty="0" smtClean="0"/>
            <a:t>Update</a:t>
          </a:r>
          <a:endParaRPr lang="en-US" sz="1400" kern="1200" dirty="0"/>
        </a:p>
        <a:p>
          <a:pPr marL="114300" lvl="1" indent="-114300" algn="l" defTabSz="622300" rtl="0">
            <a:lnSpc>
              <a:spcPct val="90000"/>
            </a:lnSpc>
            <a:spcBef>
              <a:spcPct val="0"/>
            </a:spcBef>
            <a:spcAft>
              <a:spcPct val="15000"/>
            </a:spcAft>
            <a:buChar char="••"/>
          </a:pPr>
          <a:r>
            <a:rPr lang="en-US" sz="1400" kern="1200" dirty="0" smtClean="0"/>
            <a:t>Uninstall</a:t>
          </a:r>
          <a:endParaRPr lang="en-US" sz="1400" kern="1200" dirty="0"/>
        </a:p>
      </dsp:txBody>
      <dsp:txXfrm>
        <a:off x="7246762" y="686960"/>
        <a:ext cx="1588293" cy="290438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module you will learn how to create lists and document libraries using the SharePoint development tools in Visual Studio 2012. Students will also learn about the various events in SharePoint 2013 including the new remote event receiver capability.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working with features, you can provision a document</a:t>
            </a:r>
            <a:r>
              <a:rPr lang="nl-BE" baseline="0" dirty="0" smtClean="0"/>
              <a:t> library on feature activation.</a:t>
            </a:r>
          </a:p>
          <a:p>
            <a:endParaRPr lang="nl-BE" baseline="0" dirty="0" smtClean="0"/>
          </a:p>
          <a:p>
            <a:r>
              <a:rPr lang="nl-BE" baseline="0" dirty="0" smtClean="0"/>
              <a:t>The </a:t>
            </a:r>
            <a:r>
              <a:rPr lang="nl-BE" b="1" baseline="0" dirty="0" smtClean="0"/>
              <a:t>&lt;ListInstance&gt; </a:t>
            </a:r>
            <a:r>
              <a:rPr lang="nl-BE" baseline="0" dirty="0" smtClean="0"/>
              <a:t>element creates the list. The </a:t>
            </a:r>
            <a:r>
              <a:rPr lang="nl-BE" b="1" baseline="0" dirty="0" smtClean="0"/>
              <a:t>TemplateType</a:t>
            </a:r>
            <a:r>
              <a:rPr lang="nl-BE" baseline="0" dirty="0" smtClean="0"/>
              <a:t> indicates that a document library will be created.</a:t>
            </a:r>
          </a:p>
          <a:p>
            <a:endParaRPr lang="nl-BE" baseline="0" dirty="0" smtClean="0"/>
          </a:p>
          <a:p>
            <a:r>
              <a:rPr lang="nl-BE" baseline="0" dirty="0" smtClean="0"/>
              <a:t>The first </a:t>
            </a:r>
            <a:r>
              <a:rPr lang="nl-BE" b="1" baseline="0" dirty="0" smtClean="0"/>
              <a:t>&lt;Module&gt; </a:t>
            </a:r>
            <a:r>
              <a:rPr lang="nl-BE" baseline="0" dirty="0" smtClean="0"/>
              <a:t>element populates the document library with a number of Word documents.</a:t>
            </a:r>
          </a:p>
          <a:p>
            <a:endParaRPr lang="nl-BE" baseline="0" dirty="0" smtClean="0"/>
          </a:p>
          <a:p>
            <a:r>
              <a:rPr lang="nl-BE" baseline="0" dirty="0" smtClean="0"/>
              <a:t>The second </a:t>
            </a:r>
            <a:r>
              <a:rPr lang="nl-BE" b="1" baseline="0" dirty="0" smtClean="0"/>
              <a:t>&lt;Module&gt; </a:t>
            </a:r>
            <a:r>
              <a:rPr lang="nl-BE" baseline="0" dirty="0" smtClean="0"/>
              <a:t>element uploads a Word template that will be used when the user chooses the </a:t>
            </a:r>
            <a:r>
              <a:rPr lang="nl-BE" b="1" baseline="0" dirty="0" smtClean="0"/>
              <a:t>New</a:t>
            </a:r>
            <a:r>
              <a:rPr lang="nl-BE" baseline="0" dirty="0" smtClean="0"/>
              <a:t> button to create a new document.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10</a:t>
            </a:fld>
            <a:endParaRPr lang="en-US" dirty="0"/>
          </a:p>
        </p:txBody>
      </p:sp>
    </p:spTree>
    <p:extLst>
      <p:ext uri="{BB962C8B-B14F-4D97-AF65-F5344CB8AC3E}">
        <p14:creationId xmlns:p14="http://schemas.microsoft.com/office/powerpoint/2010/main" val="2334812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026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introduces a new type of event</a:t>
            </a:r>
            <a:r>
              <a:rPr lang="en-US" baseline="0" dirty="0" smtClean="0"/>
              <a:t> to the platform. SharePoint has included server-side events where the code for the event </a:t>
            </a:r>
            <a:r>
              <a:rPr lang="en-US" baseline="0" dirty="0" smtClean="0"/>
              <a:t>runs on </a:t>
            </a:r>
            <a:r>
              <a:rPr lang="en-US" baseline="0" dirty="0" smtClean="0"/>
              <a:t>the server where SharePoint is installed. New to 2013 are remote event receivers which call well known web services </a:t>
            </a:r>
            <a:r>
              <a:rPr lang="en-US" baseline="0" dirty="0" smtClean="0"/>
              <a:t>created </a:t>
            </a:r>
            <a:r>
              <a:rPr lang="en-US" baseline="0" dirty="0" smtClean="0"/>
              <a:t>and deployed by developers.</a:t>
            </a:r>
            <a:endParaRPr lang="en-US" dirty="0"/>
          </a:p>
        </p:txBody>
      </p:sp>
    </p:spTree>
    <p:extLst>
      <p:ext uri="{BB962C8B-B14F-4D97-AF65-F5344CB8AC3E}">
        <p14:creationId xmlns:p14="http://schemas.microsoft.com/office/powerpoint/2010/main" val="253092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413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all the events that the server-side events </a:t>
            </a:r>
            <a:r>
              <a:rPr lang="en-US" baseline="0" dirty="0" smtClean="0"/>
              <a:t>support </a:t>
            </a:r>
            <a:r>
              <a:rPr lang="en-US" baseline="0" dirty="0" smtClean="0"/>
              <a:t>by only farm and sandboxed solutions.</a:t>
            </a:r>
            <a:endParaRPr lang="en-US" dirty="0"/>
          </a:p>
        </p:txBody>
      </p:sp>
    </p:spTree>
    <p:extLst>
      <p:ext uri="{BB962C8B-B14F-4D97-AF65-F5344CB8AC3E}">
        <p14:creationId xmlns:p14="http://schemas.microsoft.com/office/powerpoint/2010/main" val="3960444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8596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7891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make the remote event receivers equivalent to the standard event receivers in SharePoint.</a:t>
            </a:r>
          </a:p>
          <a:p>
            <a:endParaRPr lang="en-US" dirty="0" smtClean="0"/>
          </a:p>
          <a:p>
            <a:r>
              <a:rPr lang="en-US" sz="1200" kern="1200" dirty="0" smtClean="0">
                <a:solidFill>
                  <a:schemeClr val="tx1"/>
                </a:solidFill>
                <a:effectLst/>
                <a:latin typeface="+mn-lt"/>
                <a:ea typeface="+mn-ea"/>
                <a:cs typeface="+mn-cs"/>
              </a:rPr>
              <a:t>In cases where latency is high, remote synchronous events could cause significant delays in the operations that the event is responding to. Synchronous events are available today, though, and they’re important, especially for complex data validation rules.</a:t>
            </a:r>
            <a:endParaRPr lang="en-US" dirty="0" smtClean="0"/>
          </a:p>
          <a:p>
            <a:endParaRPr lang="en-US" dirty="0"/>
          </a:p>
        </p:txBody>
      </p:sp>
    </p:spTree>
    <p:extLst>
      <p:ext uri="{BB962C8B-B14F-4D97-AF65-F5344CB8AC3E}">
        <p14:creationId xmlns:p14="http://schemas.microsoft.com/office/powerpoint/2010/main" val="43461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SharePoint is increasingly used as the hub for productivity and collaborative experiences that incorporate and interact with data from a variety of external systems.  Capabilities like those </a:t>
            </a:r>
            <a:r>
              <a:rPr lang="en-US" sz="1200" kern="1200" dirty="0" smtClean="0">
                <a:solidFill>
                  <a:schemeClr val="tx1"/>
                </a:solidFill>
                <a:effectLst/>
                <a:latin typeface="+mn-lt"/>
                <a:ea typeface="+mn-ea"/>
                <a:cs typeface="+mn-cs"/>
              </a:rPr>
              <a:t>within Business </a:t>
            </a:r>
            <a:r>
              <a:rPr lang="en-US" sz="1200" kern="1200" dirty="0" smtClean="0">
                <a:solidFill>
                  <a:schemeClr val="tx1"/>
                </a:solidFill>
                <a:effectLst/>
                <a:latin typeface="+mn-lt"/>
                <a:ea typeface="+mn-ea"/>
                <a:cs typeface="+mn-cs"/>
              </a:rPr>
              <a:t>Connectivity Services offer a powerful infrastructure for surfacing external data inside SharePoint, and SharePoint web services offer an </a:t>
            </a:r>
            <a:r>
              <a:rPr lang="en-US" sz="1200" kern="1200" dirty="0" smtClean="0">
                <a:solidFill>
                  <a:schemeClr val="tx1"/>
                </a:solidFill>
                <a:effectLst/>
                <a:latin typeface="+mn-lt"/>
                <a:ea typeface="+mn-ea"/>
                <a:cs typeface="+mn-cs"/>
              </a:rPr>
              <a:t>increasingly </a:t>
            </a:r>
            <a:r>
              <a:rPr lang="en-US" sz="1200" kern="1200" dirty="0" smtClean="0">
                <a:solidFill>
                  <a:schemeClr val="tx1"/>
                </a:solidFill>
                <a:effectLst/>
                <a:latin typeface="+mn-lt"/>
                <a:ea typeface="+mn-ea"/>
                <a:cs typeface="+mn-cs"/>
              </a:rPr>
              <a:t>complete set of options for surfacing SharePoint data in outside systems.  </a:t>
            </a:r>
          </a:p>
          <a:p>
            <a:r>
              <a:rPr lang="en-US" sz="1200" kern="1200" dirty="0" smtClean="0">
                <a:solidFill>
                  <a:schemeClr val="tx1"/>
                </a:solidFill>
                <a:effectLst/>
                <a:latin typeface="+mn-lt"/>
                <a:ea typeface="+mn-ea"/>
                <a:cs typeface="+mn-cs"/>
              </a:rPr>
              <a:t>SharePoint does not, however, currently provide a convenient mechanism for informing external system of SharePoint events.  As a result it’s effectively impossible to build an efficient solution that reacts to changes in SharePoint data, except through complex, farm-deployed solutions that use custom event receivers and web service interfaces to call into external systems.  Given that farm-deployed solutions are not allowed in SPO, even this solution is not available to Office 365 customers.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the current sandboxed solution infrastructure imposes quite a few restrictions on the developer.  For example, solutions can’t execute for longer than 30 seconds, and they cannot exceed a certain amount of resource usage per day.  Allowing a developer to execute their event receiver logic outside of the SharePoint farm makes it possible for them to overcome these restrictions and build more robust solutions.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While there is no guaranteed</a:t>
            </a:r>
            <a:r>
              <a:rPr lang="en-US" sz="1200" kern="1200" baseline="0" dirty="0" smtClean="0">
                <a:solidFill>
                  <a:schemeClr val="tx1"/>
                </a:solidFill>
                <a:effectLst/>
                <a:latin typeface="+mn-lt"/>
                <a:ea typeface="+mn-ea"/>
                <a:cs typeface="+mn-cs"/>
              </a:rPr>
              <a:t> delivery with remote event receivers, you can use custom code to improve this using a similar process that the workflow team implemented. This works in the sense that your event receiver can reach to a highly available endpoint that records the request to a queue (such as using the Service Bus in Windows Azure). Then a backend process would processes the requests on the queue but this would break apart. Another option would be to leverage workflow in this scenario.</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2034707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web services implement a required interface and register for events.</a:t>
            </a:r>
            <a:r>
              <a:rPr lang="en-US" baseline="0" dirty="0" smtClean="0"/>
              <a:t> </a:t>
            </a:r>
            <a:r>
              <a:rPr lang="en-US" dirty="0" smtClean="0"/>
              <a:t>The custom web service can perform any required action</a:t>
            </a:r>
            <a:r>
              <a:rPr lang="en-US" baseline="0" dirty="0" smtClean="0"/>
              <a:t> and then call back into SharePoint. </a:t>
            </a:r>
            <a:r>
              <a:rPr lang="en-US" dirty="0" smtClean="0"/>
              <a:t>SharePoint executes events in the following order:</a:t>
            </a:r>
          </a:p>
          <a:p>
            <a:pPr marL="171450" indent="-171450">
              <a:buFont typeface="Arial" panose="020B0604020202020204" pitchFamily="34" charset="0"/>
              <a:buChar char="•"/>
            </a:pPr>
            <a:r>
              <a:rPr lang="en-US" dirty="0" smtClean="0"/>
              <a:t>Synchronous “before” events in sequence order</a:t>
            </a:r>
          </a:p>
          <a:p>
            <a:pPr marL="171450" indent="-171450">
              <a:buFont typeface="Arial" panose="020B0604020202020204" pitchFamily="34" charset="0"/>
              <a:buChar char="•"/>
            </a:pPr>
            <a:r>
              <a:rPr lang="en-US" dirty="0" smtClean="0"/>
              <a:t>Synchronous “after” events in sequence order</a:t>
            </a:r>
          </a:p>
          <a:p>
            <a:pPr marL="171450" indent="-171450">
              <a:buFont typeface="Arial" panose="020B0604020202020204" pitchFamily="34" charset="0"/>
              <a:buChar char="•"/>
            </a:pPr>
            <a:r>
              <a:rPr lang="en-US" dirty="0" smtClean="0"/>
              <a:t>Asynchronous “after” events</a:t>
            </a:r>
          </a:p>
          <a:p>
            <a:r>
              <a:rPr lang="en-US" b="1" dirty="0" smtClean="0"/>
              <a:t>Order of Operations: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When a user interacts with a supported</a:t>
            </a:r>
            <a:r>
              <a:rPr lang="en-US" baseline="0" dirty="0" smtClean="0"/>
              <a:t> artifact, then an event fires</a:t>
            </a: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SharePoint requests ACS to create and sign a token which contains context information</a:t>
            </a:r>
            <a:r>
              <a:rPr lang="en-US" baseline="0" dirty="0" smtClean="0"/>
              <a:t> about the current user along with an authorization code.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SharePoint calls the registered event received ( a web service) and passes the context token. The web service validates the signature on the context token</a:t>
            </a:r>
            <a:r>
              <a:rPr lang="en-US" baseline="0" dirty="0" smtClean="0"/>
              <a:t> and </a:t>
            </a:r>
            <a:r>
              <a:rPr lang="en-US" dirty="0" smtClean="0"/>
              <a:t>extracts the authorization code.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The event receiver can do anything it wants. In this case, updating a LOB system.</a:t>
            </a:r>
          </a:p>
          <a:p>
            <a:pPr marL="228600" indent="-228600">
              <a:buFont typeface="+mj-lt"/>
              <a:buAutoNum type="arabicPeriod"/>
            </a:pPr>
            <a:r>
              <a:rPr lang="en-US" dirty="0" smtClean="0"/>
              <a:t>The event receiver returns a code to SharePoint indicating</a:t>
            </a:r>
            <a:r>
              <a:rPr lang="en-US" baseline="0" dirty="0" smtClean="0"/>
              <a:t> the outcome of the event.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32140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Order of Operations:</a:t>
            </a:r>
          </a:p>
          <a:p>
            <a:pPr marL="228600" indent="-228600">
              <a:buFont typeface="+mj-lt"/>
              <a:buAutoNum type="arabicPeriod"/>
            </a:pPr>
            <a:r>
              <a:rPr lang="en-US" dirty="0" smtClean="0"/>
              <a:t>When a user interacts with a supported artifact, then an event fires.</a:t>
            </a:r>
          </a:p>
          <a:p>
            <a:pPr marL="228600" indent="-228600">
              <a:buFont typeface="+mj-lt"/>
              <a:buAutoNum type="arabicPeriod"/>
            </a:pPr>
            <a:r>
              <a:rPr lang="en-US" dirty="0" smtClean="0"/>
              <a:t>SharePoint requests ACS to create and sign a token which contains context information about the current user along with an authorization code.</a:t>
            </a:r>
          </a:p>
          <a:p>
            <a:pPr marL="228600" indent="-228600">
              <a:buFont typeface="+mj-lt"/>
              <a:buAutoNum type="arabicPeriod"/>
            </a:pPr>
            <a:r>
              <a:rPr lang="en-US" dirty="0" smtClean="0"/>
              <a:t>SharePoint calls the registered event received (a web service) and passes the context token. The web service validates the signature on the context token and extracts the authorization code.</a:t>
            </a:r>
          </a:p>
          <a:p>
            <a:pPr marL="228600" indent="-228600">
              <a:buFont typeface="+mj-lt"/>
              <a:buAutoNum type="arabicPeriod"/>
            </a:pPr>
            <a:r>
              <a:rPr lang="en-US" dirty="0" smtClean="0"/>
              <a:t>The event receiver may perform any action it needs </a:t>
            </a:r>
            <a:r>
              <a:rPr lang="en-US" dirty="0" smtClean="0"/>
              <a:t>such </a:t>
            </a:r>
            <a:r>
              <a:rPr lang="en-US" dirty="0" smtClean="0"/>
              <a:t>as updating a system hosted in the cloud.</a:t>
            </a:r>
          </a:p>
          <a:p>
            <a:pPr marL="228600" indent="-228600">
              <a:buFont typeface="+mj-lt"/>
              <a:buAutoNum type="arabicPeriod"/>
            </a:pPr>
            <a:r>
              <a:rPr lang="en-US" dirty="0" smtClean="0"/>
              <a:t>The Remote Event Receiver requests a token from ACS that it can use to call back into SharePoint.</a:t>
            </a:r>
          </a:p>
          <a:p>
            <a:pPr marL="228600" indent="-228600">
              <a:buFont typeface="+mj-lt"/>
              <a:buAutoNum type="arabicPeriod"/>
            </a:pPr>
            <a:r>
              <a:rPr lang="en-US" dirty="0" smtClean="0"/>
              <a:t>The Remote Event Receiver can use the token to call back into SharePoint and perform a task.</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3418517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high-level design of the remote event receiver </a:t>
            </a:r>
            <a:r>
              <a:rPr lang="en-US" sz="1200" kern="1200" dirty="0" smtClean="0">
                <a:solidFill>
                  <a:schemeClr val="tx1"/>
                </a:solidFill>
                <a:effectLst/>
                <a:latin typeface="+mn-lt"/>
                <a:ea typeface="+mn-ea"/>
                <a:cs typeface="+mn-cs"/>
              </a:rPr>
              <a:t>allows </a:t>
            </a:r>
            <a:r>
              <a:rPr lang="en-US" sz="1200" kern="1200" dirty="0" smtClean="0">
                <a:solidFill>
                  <a:schemeClr val="tx1"/>
                </a:solidFill>
                <a:effectLst/>
                <a:latin typeface="+mn-lt"/>
                <a:ea typeface="+mn-ea"/>
                <a:cs typeface="+mn-cs"/>
              </a:rPr>
              <a:t>developers to register remote event receivers with SharePoint in a way very similar to the way that local event receivers are registered today.  The only major difference is that the developer will provide a web service URL rather than an assembly and class name when registering the event receiver.  When the event in question occurs, a web service caller will send the event properties to the specified web service URL, and it will expect information about the result of the event receiver in response.  </a:t>
            </a:r>
          </a:p>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a:p>
        </p:txBody>
      </p:sp>
    </p:spTree>
    <p:extLst>
      <p:ext uri="{BB962C8B-B14F-4D97-AF65-F5344CB8AC3E}">
        <p14:creationId xmlns:p14="http://schemas.microsoft.com/office/powerpoint/2010/main" val="1028631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Remote event receivers will be registered through the existing </a:t>
            </a:r>
            <a:r>
              <a:rPr lang="en-US" sz="1200" b="1" kern="1200" dirty="0" smtClean="0">
                <a:solidFill>
                  <a:schemeClr val="tx1"/>
                </a:solidFill>
                <a:effectLst/>
                <a:latin typeface="+mn-lt"/>
                <a:ea typeface="+mn-ea"/>
                <a:cs typeface="+mn-cs"/>
              </a:rPr>
              <a:t>Receiver</a:t>
            </a:r>
            <a:r>
              <a:rPr lang="en-US" sz="1200" kern="1200" dirty="0" smtClean="0">
                <a:solidFill>
                  <a:schemeClr val="tx1"/>
                </a:solidFill>
                <a:effectLst/>
                <a:latin typeface="+mn-lt"/>
                <a:ea typeface="+mn-ea"/>
                <a:cs typeface="+mn-cs"/>
              </a:rPr>
              <a:t> child element of the </a:t>
            </a:r>
            <a:r>
              <a:rPr lang="en-US" sz="1200" b="1" kern="1200" dirty="0" smtClean="0">
                <a:solidFill>
                  <a:schemeClr val="tx1"/>
                </a:solidFill>
                <a:effectLst/>
                <a:latin typeface="+mn-lt"/>
                <a:ea typeface="+mn-ea"/>
                <a:cs typeface="+mn-cs"/>
              </a:rPr>
              <a:t>Receivers</a:t>
            </a:r>
            <a:r>
              <a:rPr lang="en-US" sz="1200" kern="1200" dirty="0" smtClean="0">
                <a:solidFill>
                  <a:schemeClr val="tx1"/>
                </a:solidFill>
                <a:effectLst/>
                <a:latin typeface="+mn-lt"/>
                <a:ea typeface="+mn-ea"/>
                <a:cs typeface="+mn-cs"/>
              </a:rPr>
              <a:t> feature element.  It will ignore the </a:t>
            </a:r>
            <a:r>
              <a:rPr lang="en-US" sz="1200" b="1" kern="1200" dirty="0" smtClean="0">
                <a:solidFill>
                  <a:schemeClr val="tx1"/>
                </a:solidFill>
                <a:effectLst/>
                <a:latin typeface="+mn-lt"/>
                <a:ea typeface="+mn-ea"/>
                <a:cs typeface="+mn-cs"/>
              </a:rPr>
              <a:t>Assembly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Class</a:t>
            </a:r>
            <a:r>
              <a:rPr lang="en-US" sz="1200" kern="1200" dirty="0" smtClean="0">
                <a:solidFill>
                  <a:schemeClr val="tx1"/>
                </a:solidFill>
                <a:effectLst/>
                <a:latin typeface="+mn-lt"/>
                <a:ea typeface="+mn-ea"/>
                <a:cs typeface="+mn-cs"/>
              </a:rPr>
              <a:t> child elements, and it will add the </a:t>
            </a:r>
            <a:r>
              <a:rPr lang="en-US" sz="1200" b="1" kern="1200" dirty="0"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child </a:t>
            </a:r>
            <a:r>
              <a:rPr lang="en-US" sz="1200" kern="1200" dirty="0" smtClean="0">
                <a:solidFill>
                  <a:schemeClr val="tx1"/>
                </a:solidFill>
                <a:effectLst/>
                <a:latin typeface="+mn-lt"/>
                <a:ea typeface="+mn-ea"/>
                <a:cs typeface="+mn-cs"/>
              </a:rPr>
              <a:t>element.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a:p>
        </p:txBody>
      </p:sp>
    </p:spTree>
    <p:extLst>
      <p:ext uri="{BB962C8B-B14F-4D97-AF65-F5344CB8AC3E}">
        <p14:creationId xmlns:p14="http://schemas.microsoft.com/office/powerpoint/2010/main" val="3502060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Remote Event Receivers can also be set up for </a:t>
            </a:r>
            <a:r>
              <a:rPr lang="en-US" sz="1200" b="1" kern="1200" dirty="0" smtClean="0">
                <a:solidFill>
                  <a:schemeClr val="tx1"/>
                </a:solidFill>
                <a:effectLst/>
                <a:latin typeface="+mn-lt"/>
                <a:ea typeface="+mn-ea"/>
                <a:cs typeface="+mn-cs"/>
              </a:rPr>
              <a:t>Installed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Uninstalling</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Upgrading</a:t>
            </a:r>
            <a:r>
              <a:rPr lang="en-US" sz="1200" kern="1200" dirty="0" smtClean="0">
                <a:solidFill>
                  <a:schemeClr val="tx1"/>
                </a:solidFill>
                <a:effectLst/>
                <a:latin typeface="+mn-lt"/>
                <a:ea typeface="+mn-ea"/>
                <a:cs typeface="+mn-cs"/>
              </a:rPr>
              <a:t> events in the App lifecycle.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To handle a SharePoint app event, set its event value to True in Visual Studio. The default value for the events is False. When you set the value of an app event to True, Visual Studio creates an app event receiver. To disable an app event receiver, set its value </a:t>
            </a:r>
            <a:r>
              <a:rPr lang="en-US" smtClean="0">
                <a:effectLst/>
              </a:rPr>
              <a:t>to </a:t>
            </a:r>
            <a:r>
              <a:rPr lang="en-US" smtClean="0">
                <a:effectLst/>
              </a:rPr>
              <a:t>False.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1339972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err="1" smtClean="0">
                <a:solidFill>
                  <a:schemeClr val="tx1"/>
                </a:solidFill>
                <a:effectLst/>
                <a:latin typeface="+mn-lt"/>
                <a:ea typeface="+mn-ea"/>
                <a:cs typeface="+mn-cs"/>
              </a:rPr>
              <a:t>ProcessEvent</a:t>
            </a:r>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defined interface supports “ING” events and synchronous “ED” events.</a:t>
            </a:r>
          </a:p>
          <a:p>
            <a:r>
              <a:rPr lang="en-US" sz="1200" b="1" kern="1200" dirty="0" err="1" smtClean="0">
                <a:solidFill>
                  <a:schemeClr val="tx1"/>
                </a:solidFill>
                <a:effectLst/>
                <a:latin typeface="+mn-lt"/>
                <a:ea typeface="+mn-ea"/>
                <a:cs typeface="+mn-cs"/>
              </a:rPr>
              <a:t>ProcessOnewayEvent</a:t>
            </a:r>
            <a:r>
              <a:rPr lang="en-US" sz="1200" kern="1200" dirty="0" smtClean="0">
                <a:solidFill>
                  <a:schemeClr val="tx1"/>
                </a:solidFill>
                <a:effectLst/>
                <a:latin typeface="+mn-lt"/>
                <a:ea typeface="+mn-ea"/>
                <a:cs typeface="+mn-cs"/>
              </a:rPr>
              <a:t>: defined interface supports asynchronous  “ED”.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web service takes a single argument of type </a:t>
            </a:r>
            <a:r>
              <a:rPr lang="en-US" sz="1200" b="1" kern="1200" dirty="0" err="1"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err="1" smtClean="0">
                <a:solidFill>
                  <a:schemeClr val="tx1"/>
                </a:solidFill>
                <a:effectLst/>
                <a:latin typeface="+mn-lt"/>
                <a:ea typeface="+mn-ea"/>
                <a:cs typeface="+mn-cs"/>
              </a:rPr>
              <a:t>SPRemoteEventResults</a:t>
            </a:r>
            <a:r>
              <a:rPr lang="en-US" sz="1200" b="1"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for synchronous events.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takes a single argument of type </a:t>
            </a:r>
            <a:r>
              <a:rPr lang="en-US" sz="1200" b="1" kern="1200" dirty="0" err="1"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void </a:t>
            </a:r>
            <a:r>
              <a:rPr lang="en-US" sz="1200" b="0" kern="1200" baseline="0" dirty="0" smtClean="0">
                <a:solidFill>
                  <a:schemeClr val="tx1"/>
                </a:solidFill>
                <a:effectLst/>
                <a:latin typeface="+mn-lt"/>
                <a:ea typeface="+mn-ea"/>
                <a:cs typeface="+mn-cs"/>
              </a:rPr>
              <a:t>for “ED” events.</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SPRemoteEventProperties</a:t>
            </a:r>
            <a:r>
              <a:rPr lang="en-US" sz="1200" kern="1200" dirty="0" smtClean="0">
                <a:solidFill>
                  <a:schemeClr val="tx1"/>
                </a:solidFill>
                <a:effectLst/>
                <a:latin typeface="+mn-lt"/>
                <a:ea typeface="+mn-ea"/>
                <a:cs typeface="+mn-cs"/>
              </a:rPr>
              <a:t> will always pass an </a:t>
            </a:r>
            <a:r>
              <a:rPr lang="en-US" sz="1200" b="1" kern="1200" dirty="0" err="1"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 property, which describes the type of event that is occurring or has occurred.  In addition, one of </a:t>
            </a:r>
            <a:r>
              <a:rPr lang="en-US" sz="1200" b="1" kern="1200" dirty="0" err="1" smtClean="0">
                <a:solidFill>
                  <a:schemeClr val="tx1"/>
                </a:solidFill>
                <a:effectLst/>
                <a:latin typeface="+mn-lt"/>
                <a:ea typeface="+mn-ea"/>
                <a:cs typeface="+mn-cs"/>
              </a:rPr>
              <a:t>ItemEventProperties</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ListEventProperties</a:t>
            </a:r>
            <a:r>
              <a:rPr lang="en-US" sz="1200" kern="1200" dirty="0" smtClean="0">
                <a:solidFill>
                  <a:schemeClr val="tx1"/>
                </a:solidFill>
                <a:effectLst/>
                <a:latin typeface="+mn-lt"/>
                <a:ea typeface="+mn-ea"/>
                <a:cs typeface="+mn-cs"/>
              </a:rPr>
              <a:t>, or </a:t>
            </a:r>
            <a:r>
              <a:rPr lang="en-US" sz="1200" b="1" kern="1200" dirty="0" err="1" smtClean="0">
                <a:solidFill>
                  <a:schemeClr val="tx1"/>
                </a:solidFill>
                <a:effectLst/>
                <a:latin typeface="+mn-lt"/>
                <a:ea typeface="+mn-ea"/>
                <a:cs typeface="+mn-cs"/>
              </a:rPr>
              <a:t>WebEventProperties</a:t>
            </a:r>
            <a:r>
              <a:rPr lang="en-US" sz="1200" kern="1200" dirty="0" smtClean="0">
                <a:solidFill>
                  <a:schemeClr val="tx1"/>
                </a:solidFill>
                <a:effectLst/>
                <a:latin typeface="+mn-lt"/>
                <a:ea typeface="+mn-ea"/>
                <a:cs typeface="+mn-cs"/>
              </a:rPr>
              <a:t> will be passed, depending on the </a:t>
            </a:r>
            <a:r>
              <a:rPr lang="en-US" sz="1200" b="1" kern="1200" dirty="0" err="1"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“ING” events, the web service will respond with an object of type </a:t>
            </a:r>
            <a:r>
              <a:rPr lang="en-US" sz="1200" b="1" kern="1200" dirty="0" err="1" smtClean="0">
                <a:solidFill>
                  <a:schemeClr val="tx1"/>
                </a:solidFill>
                <a:effectLst/>
                <a:latin typeface="+mn-lt"/>
                <a:ea typeface="+mn-ea"/>
                <a:cs typeface="+mn-cs"/>
              </a:rPr>
              <a:t>SPRemoteEventResult</a:t>
            </a:r>
            <a:r>
              <a:rPr lang="en-US" sz="1200" kern="1200" dirty="0" smtClean="0">
                <a:solidFill>
                  <a:schemeClr val="tx1"/>
                </a:solidFill>
                <a:effectLst/>
                <a:latin typeface="+mn-lt"/>
                <a:ea typeface="+mn-ea"/>
                <a:cs typeface="+mn-cs"/>
              </a:rPr>
              <a:t>, which will specify the status of the event and, if applicable, the list of changed properties, an error message, and/or a redirect URL. The remote event receiver web service caller will only support calling SOAP-based web services. The web service caller will use XML serialization. The web service caller will depend on the outbound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authentication scheme.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a:p>
        </p:txBody>
      </p:sp>
    </p:spTree>
    <p:extLst>
      <p:ext uri="{BB962C8B-B14F-4D97-AF65-F5344CB8AC3E}">
        <p14:creationId xmlns:p14="http://schemas.microsoft.com/office/powerpoint/2010/main" val="1074436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Process:</a:t>
            </a:r>
          </a:p>
          <a:p>
            <a:pPr marL="171450" indent="-171450">
              <a:buFont typeface="Arial" panose="020B0604020202020204" pitchFamily="34" charset="0"/>
              <a:buChar char="•"/>
            </a:pPr>
            <a:r>
              <a:rPr lang="en-US" dirty="0" smtClean="0"/>
              <a:t>Get the token string from the</a:t>
            </a:r>
            <a:r>
              <a:rPr lang="en-US" baseline="0" dirty="0" smtClean="0"/>
              <a:t> “</a:t>
            </a:r>
            <a:r>
              <a:rPr lang="en-US" b="1" baseline="0" dirty="0" smtClean="0"/>
              <a:t>X-SP-</a:t>
            </a:r>
            <a:r>
              <a:rPr lang="en-US" b="1" baseline="0" dirty="0" err="1" smtClean="0"/>
              <a:t>AccesToken</a:t>
            </a:r>
            <a:r>
              <a:rPr lang="en-US" baseline="0" dirty="0" smtClean="0"/>
              <a:t>” header</a:t>
            </a:r>
          </a:p>
          <a:p>
            <a:pPr marL="171450" indent="-171450">
              <a:buFont typeface="Arial" panose="020B0604020202020204" pitchFamily="34" charset="0"/>
              <a:buChar char="•"/>
            </a:pPr>
            <a:r>
              <a:rPr lang="en-US" baseline="0" dirty="0" smtClean="0"/>
              <a:t>Make a </a:t>
            </a:r>
            <a:r>
              <a:rPr lang="en-US" baseline="0" dirty="0" err="1" smtClean="0"/>
              <a:t>SharePointContextToken</a:t>
            </a:r>
            <a:endParaRPr lang="en-US" baseline="0" dirty="0" smtClean="0"/>
          </a:p>
          <a:p>
            <a:pPr marL="171450" indent="-171450">
              <a:buFont typeface="Arial" panose="020B0604020202020204" pitchFamily="34" charset="0"/>
              <a:buChar char="•"/>
            </a:pPr>
            <a:r>
              <a:rPr lang="en-US" baseline="0" dirty="0" smtClean="0"/>
              <a:t>Make an access token</a:t>
            </a:r>
          </a:p>
          <a:p>
            <a:pPr marL="171450" indent="-171450">
              <a:buFont typeface="Arial" panose="020B0604020202020204" pitchFamily="34" charset="0"/>
              <a:buChar char="•"/>
            </a:pPr>
            <a:r>
              <a:rPr lang="en-US" baseline="0" dirty="0" smtClean="0"/>
              <a:t>Create a </a:t>
            </a:r>
            <a:r>
              <a:rPr lang="en-US" baseline="0" dirty="0" err="1" smtClean="0"/>
              <a:t>ClientContext</a:t>
            </a:r>
            <a:endParaRPr lang="en-US"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a:p>
        </p:txBody>
      </p:sp>
    </p:spTree>
    <p:extLst>
      <p:ext uri="{BB962C8B-B14F-4D97-AF65-F5344CB8AC3E}">
        <p14:creationId xmlns:p14="http://schemas.microsoft.com/office/powerpoint/2010/main" val="4034214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002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l">
              <a:buFont typeface="Arial" pitchFamily="34" charset="0"/>
              <a:buNone/>
            </a:pPr>
            <a:r>
              <a:rPr lang="en-US" baseline="0" dirty="0" smtClean="0"/>
              <a:t>In SharePoint you can use </a:t>
            </a:r>
            <a:r>
              <a:rPr lang="en-US" b="1" baseline="0" dirty="0" smtClean="0"/>
              <a:t>Lookup</a:t>
            </a:r>
            <a:r>
              <a:rPr lang="en-US" baseline="0" dirty="0" smtClean="0"/>
              <a:t> fields to enforce a relationship behavior between two lists.</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In the SharePoint API there have been changes to make these relations possible. The </a:t>
            </a:r>
            <a:r>
              <a:rPr lang="en-US" b="1" baseline="0" dirty="0" err="1" smtClean="0"/>
              <a:t>SPList</a:t>
            </a:r>
            <a:r>
              <a:rPr lang="en-US" baseline="0" dirty="0" smtClean="0"/>
              <a:t> class has a method </a:t>
            </a:r>
            <a:r>
              <a:rPr lang="en-US" b="1" baseline="0" dirty="0" err="1" smtClean="0"/>
              <a:t>GetRelatedFields</a:t>
            </a:r>
            <a:r>
              <a:rPr lang="en-US" b="1" baseline="0" dirty="0" smtClean="0"/>
              <a:t>()</a:t>
            </a:r>
            <a:r>
              <a:rPr lang="en-US" baseline="0" dirty="0" smtClean="0"/>
              <a:t> that returns a collection of type </a:t>
            </a:r>
            <a:r>
              <a:rPr lang="en-US" b="1" baseline="0" dirty="0" err="1" smtClean="0"/>
              <a:t>SPRelatedFieldsCollection</a:t>
            </a:r>
            <a:r>
              <a:rPr lang="en-US" baseline="0" dirty="0" smtClean="0"/>
              <a:t>. A field of type </a:t>
            </a:r>
            <a:r>
              <a:rPr lang="en-US" b="1" baseline="0" dirty="0" err="1" smtClean="0"/>
              <a:t>SPRelatedField</a:t>
            </a:r>
            <a:r>
              <a:rPr lang="en-US" baseline="0" dirty="0" smtClean="0"/>
              <a:t> has properties like </a:t>
            </a:r>
            <a:r>
              <a:rPr lang="en-US" b="1" baseline="0" dirty="0" err="1" smtClean="0"/>
              <a:t>FieldId</a:t>
            </a:r>
            <a:r>
              <a:rPr lang="en-US" baseline="0" dirty="0" smtClean="0"/>
              <a:t>, </a:t>
            </a:r>
            <a:r>
              <a:rPr lang="en-US" b="1" baseline="0" dirty="0" err="1" smtClean="0"/>
              <a:t>ListId</a:t>
            </a:r>
            <a:r>
              <a:rPr lang="en-US" baseline="0" dirty="0" smtClean="0"/>
              <a:t>, </a:t>
            </a:r>
            <a:r>
              <a:rPr lang="en-US" b="1" baseline="0" dirty="0" err="1" smtClean="0"/>
              <a:t>LookupList</a:t>
            </a:r>
            <a:r>
              <a:rPr lang="en-US" baseline="0" dirty="0" smtClean="0"/>
              <a:t> and </a:t>
            </a:r>
            <a:r>
              <a:rPr lang="en-US" b="1" baseline="0" dirty="0" err="1" smtClean="0"/>
              <a:t>RelationshipDeleteBehavior</a:t>
            </a:r>
            <a:r>
              <a:rPr lang="en-US" baseline="0" dirty="0" smtClean="0"/>
              <a:t>. </a:t>
            </a:r>
          </a:p>
          <a:p>
            <a:pPr marL="0" indent="0" algn="l">
              <a:buFont typeface="Arial" pitchFamily="34" charset="0"/>
              <a:buNone/>
            </a:pPr>
            <a:endParaRPr lang="en-US" baseline="0" dirty="0" smtClean="0"/>
          </a:p>
          <a:p>
            <a:pPr marL="0" indent="0" algn="l">
              <a:buFont typeface="Arial" pitchFamily="34" charset="0"/>
              <a:buNone/>
            </a:pPr>
            <a:r>
              <a:rPr lang="en-US" baseline="0" dirty="0" smtClean="0"/>
              <a:t>The </a:t>
            </a:r>
            <a:r>
              <a:rPr lang="en-US" b="1" baseline="0" dirty="0" err="1" smtClean="0"/>
              <a:t>SPQuery</a:t>
            </a:r>
            <a:r>
              <a:rPr lang="en-US" baseline="0" dirty="0" smtClean="0"/>
              <a:t> class has properties like </a:t>
            </a:r>
            <a:r>
              <a:rPr lang="en-US" b="1" baseline="0" dirty="0" err="1" smtClean="0"/>
              <a:t>ProjectedFields</a:t>
            </a:r>
            <a:r>
              <a:rPr lang="en-US" baseline="0" dirty="0" smtClean="0"/>
              <a:t> and </a:t>
            </a:r>
            <a:r>
              <a:rPr lang="en-US" b="1" baseline="0" dirty="0" smtClean="0"/>
              <a:t>Joins</a:t>
            </a:r>
            <a:r>
              <a:rPr lang="en-US" baseline="0" dirty="0" smtClean="0"/>
              <a:t>. The </a:t>
            </a:r>
            <a:r>
              <a:rPr lang="en-US" b="1" baseline="0" dirty="0" err="1" smtClean="0"/>
              <a:t>ProjectedFields</a:t>
            </a:r>
            <a:r>
              <a:rPr lang="en-US" baseline="0" dirty="0" smtClean="0"/>
              <a:t> property returns the related fields from the joined list, so that they can be referenced in the WHERE element and the </a:t>
            </a:r>
            <a:r>
              <a:rPr lang="en-US" b="1" baseline="0" dirty="0" err="1" smtClean="0"/>
              <a:t>ViewFields</a:t>
            </a:r>
            <a:r>
              <a:rPr lang="en-US" baseline="0" dirty="0" smtClean="0"/>
              <a:t> element. Each projected field is represented by a </a:t>
            </a:r>
            <a:r>
              <a:rPr lang="en-US" b="1" baseline="0" dirty="0" smtClean="0"/>
              <a:t>Field</a:t>
            </a:r>
            <a:r>
              <a:rPr lang="en-US" baseline="0" dirty="0" smtClean="0"/>
              <a:t> object. The </a:t>
            </a:r>
            <a:r>
              <a:rPr lang="en-US" b="1" baseline="0" dirty="0" smtClean="0"/>
              <a:t>Joins</a:t>
            </a:r>
            <a:r>
              <a:rPr lang="en-US" baseline="0" dirty="0" smtClean="0"/>
              <a:t> property includes </a:t>
            </a:r>
            <a:r>
              <a:rPr lang="en-US" b="1" baseline="0" dirty="0" smtClean="0"/>
              <a:t>Join</a:t>
            </a:r>
            <a:r>
              <a:rPr lang="en-US" baseline="0" dirty="0" smtClean="0"/>
              <a:t> elements. SharePoint allows inner joins and left joins.</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When creating a lookup, you can enforce relational integrity between parent and child list in two ways:</a:t>
            </a:r>
          </a:p>
          <a:p>
            <a:pPr marL="628650" lvl="1" indent="-171450" algn="l">
              <a:buFont typeface="Arial" pitchFamily="34" charset="0"/>
              <a:buChar char="•"/>
            </a:pPr>
            <a:r>
              <a:rPr lang="en-US" baseline="0" dirty="0" smtClean="0"/>
              <a:t>Can enforce a cascade delete.</a:t>
            </a:r>
          </a:p>
          <a:p>
            <a:pPr marL="628650" lvl="1" indent="-171450" algn="l">
              <a:buFont typeface="Arial" pitchFamily="34" charset="0"/>
              <a:buChar char="•"/>
            </a:pPr>
            <a:r>
              <a:rPr lang="en-US" baseline="0" dirty="0" smtClean="0"/>
              <a:t>Can restrict delete relationships.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3</a:t>
            </a:fld>
            <a:endParaRPr lang="en-US" dirty="0"/>
          </a:p>
        </p:txBody>
      </p:sp>
    </p:spTree>
    <p:extLst>
      <p:ext uri="{BB962C8B-B14F-4D97-AF65-F5344CB8AC3E}">
        <p14:creationId xmlns:p14="http://schemas.microsoft.com/office/powerpoint/2010/main" val="4138831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l">
              <a:buFont typeface="Arial" pitchFamily="34" charset="0"/>
              <a:buNone/>
            </a:pPr>
            <a:r>
              <a:rPr lang="en-US" dirty="0" smtClean="0"/>
              <a:t>Projected fields are fields from a parent which are referenced and displayed in the child list.</a:t>
            </a:r>
          </a:p>
          <a:p>
            <a:pPr marL="0" indent="0" algn="l">
              <a:buFont typeface="Arial" pitchFamily="34" charset="0"/>
              <a:buNone/>
            </a:pPr>
            <a:endParaRPr lang="nl-BE" baseline="0" dirty="0" smtClean="0"/>
          </a:p>
          <a:p>
            <a:pPr marL="0" indent="0" algn="l">
              <a:buFont typeface="Arial" pitchFamily="34" charset="0"/>
              <a:buNone/>
            </a:pPr>
            <a:r>
              <a:rPr lang="nl-BE" baseline="0" dirty="0" smtClean="0"/>
              <a:t>When a user </a:t>
            </a:r>
            <a:r>
              <a:rPr lang="nl-BE" baseline="0" dirty="0" smtClean="0"/>
              <a:t>adds </a:t>
            </a:r>
            <a:r>
              <a:rPr lang="nl-BE" baseline="0" dirty="0" smtClean="0"/>
              <a:t>a lookup field to a list, the user can select a parent list. But additionally, the user can select one or more additional fields from the parent list to be visible in the view.</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These fields are read-only, but enable</a:t>
            </a:r>
            <a:r>
              <a:rPr lang="en-US" baseline="0" dirty="0" smtClean="0"/>
              <a:t> a more join-like view.</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4</a:t>
            </a:fld>
            <a:endParaRPr lang="en-US" dirty="0"/>
          </a:p>
        </p:txBody>
      </p:sp>
    </p:spTree>
    <p:extLst>
      <p:ext uri="{BB962C8B-B14F-4D97-AF65-F5344CB8AC3E}">
        <p14:creationId xmlns:p14="http://schemas.microsoft.com/office/powerpoint/2010/main" val="3960237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Joins can be implemented using </a:t>
            </a:r>
            <a:r>
              <a:rPr lang="en-US" dirty="0" smtClean="0"/>
              <a:t>a CAML </a:t>
            </a:r>
            <a:r>
              <a:rPr lang="en-US" dirty="0" smtClean="0"/>
              <a:t>query, but it is much easier to use LINQ.</a:t>
            </a:r>
          </a:p>
          <a:p>
            <a:pPr marL="0" indent="0">
              <a:buFont typeface="Arial" pitchFamily="34" charset="0"/>
              <a:buNone/>
            </a:pPr>
            <a:endParaRPr lang="en-US" dirty="0" smtClean="0"/>
          </a:p>
          <a:p>
            <a:pPr marL="0" indent="0">
              <a:buFont typeface="Arial" pitchFamily="34" charset="0"/>
              <a:buNone/>
            </a:pPr>
            <a:r>
              <a:rPr lang="en-US" dirty="0" smtClean="0"/>
              <a:t>Developers can use the CAML schema to create joins in their</a:t>
            </a:r>
            <a:r>
              <a:rPr lang="en-US" baseline="0" dirty="0" smtClean="0"/>
              <a:t> queries </a:t>
            </a:r>
            <a:r>
              <a:rPr lang="en-US" dirty="0" smtClean="0"/>
              <a:t>using two</a:t>
            </a:r>
            <a:r>
              <a:rPr lang="en-US" baseline="0" dirty="0" smtClean="0"/>
              <a:t> properties on </a:t>
            </a:r>
            <a:r>
              <a:rPr lang="en-US" b="1" baseline="0" dirty="0" err="1" smtClean="0"/>
              <a:t>SPQuery</a:t>
            </a:r>
            <a:r>
              <a:rPr lang="en-US" baseline="0" dirty="0" smtClean="0"/>
              <a:t>: </a:t>
            </a:r>
            <a:r>
              <a:rPr lang="en-US" b="1" baseline="0" dirty="0" err="1" smtClean="0"/>
              <a:t>SPQuery.Join</a:t>
            </a:r>
            <a:r>
              <a:rPr lang="en-US" baseline="0" dirty="0" smtClean="0"/>
              <a:t> &amp; </a:t>
            </a:r>
            <a:r>
              <a:rPr lang="en-US" b="1" baseline="0" dirty="0" err="1" smtClean="0"/>
              <a:t>SPQuery.ProjectedFields</a:t>
            </a:r>
            <a:r>
              <a:rPr lang="en-US" baseline="0" dirty="0" smtClean="0"/>
              <a:t>. </a:t>
            </a:r>
            <a:r>
              <a:rPr lang="en-US" dirty="0" smtClean="0"/>
              <a:t>LINQ will generate the CAML under the </a:t>
            </a:r>
            <a:r>
              <a:rPr lang="en-US" dirty="0" smtClean="0"/>
              <a:t>covers. </a:t>
            </a:r>
            <a:r>
              <a:rPr lang="en-US" dirty="0" smtClean="0"/>
              <a:t>LINQ is much easier to write than new CAML schema.</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5</a:t>
            </a:fld>
            <a:endParaRPr lang="en-US" dirty="0"/>
          </a:p>
        </p:txBody>
      </p:sp>
    </p:spTree>
    <p:extLst>
      <p:ext uri="{BB962C8B-B14F-4D97-AF65-F5344CB8AC3E}">
        <p14:creationId xmlns:p14="http://schemas.microsoft.com/office/powerpoint/2010/main" val="365957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SharePoint can support lists with lots of data, but the larger</a:t>
            </a:r>
            <a:r>
              <a:rPr lang="en-US" baseline="0" dirty="0" smtClean="0"/>
              <a:t> the dataset, the bigger burden queries put on the server.</a:t>
            </a:r>
          </a:p>
          <a:p>
            <a:pPr marL="0" indent="0">
              <a:buFont typeface="Arial" pitchFamily="34" charset="0"/>
              <a:buNone/>
            </a:pPr>
            <a:endParaRPr lang="en-US" baseline="0" dirty="0" smtClean="0"/>
          </a:p>
          <a:p>
            <a:pPr marL="0" indent="0">
              <a:buFont typeface="Arial" pitchFamily="34" charset="0"/>
              <a:buNone/>
            </a:pPr>
            <a:r>
              <a:rPr lang="en-US" baseline="0" dirty="0" smtClean="0"/>
              <a:t>Administrators / IT Pros have controls to block expensive queries: Central Admin offers additional configuration options that can be set per Web </a:t>
            </a:r>
            <a:r>
              <a:rPr lang="en-US" baseline="0" smtClean="0"/>
              <a:t>application.</a:t>
            </a:r>
            <a:endParaRPr lang="en-US"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6</a:t>
            </a:fld>
            <a:endParaRPr lang="en-US" dirty="0"/>
          </a:p>
        </p:txBody>
      </p:sp>
    </p:spTree>
    <p:extLst>
      <p:ext uri="{BB962C8B-B14F-4D97-AF65-F5344CB8AC3E}">
        <p14:creationId xmlns:p14="http://schemas.microsoft.com/office/powerpoint/2010/main" val="1929411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nl-BE" dirty="0" smtClean="0"/>
              <a:t>List throttling</a:t>
            </a:r>
            <a:r>
              <a:rPr lang="nl-BE" baseline="0" dirty="0" smtClean="0"/>
              <a:t> is one of the new features in SharePoint. It enables </a:t>
            </a:r>
            <a:r>
              <a:rPr lang="nl-BE" baseline="0" dirty="0" smtClean="0"/>
              <a:t>you to </a:t>
            </a:r>
            <a:r>
              <a:rPr lang="nl-BE" baseline="0" dirty="0" smtClean="0"/>
              <a:t>set a limit on how </a:t>
            </a:r>
            <a:r>
              <a:rPr lang="nl-BE" baseline="0" dirty="0" smtClean="0"/>
              <a:t>many records </a:t>
            </a:r>
            <a:r>
              <a:rPr lang="nl-BE" baseline="0" dirty="0" smtClean="0"/>
              <a:t>can be returned when a query is executed.</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SharePoint will attempt </a:t>
            </a:r>
            <a:r>
              <a:rPr lang="en-US" baseline="0" dirty="0" smtClean="0"/>
              <a:t>to execute the query provided.</a:t>
            </a:r>
          </a:p>
          <a:p>
            <a:pPr marL="0" indent="0">
              <a:buFont typeface="Arial" pitchFamily="34" charset="0"/>
              <a:buNone/>
            </a:pPr>
            <a:endParaRPr lang="en-US" baseline="0" dirty="0" smtClean="0"/>
          </a:p>
          <a:p>
            <a:pPr marL="0" indent="0">
              <a:buFont typeface="Arial" pitchFamily="34" charset="0"/>
              <a:buNone/>
            </a:pPr>
            <a:r>
              <a:rPr lang="en-US" baseline="0" dirty="0" smtClean="0"/>
              <a:t>If </a:t>
            </a:r>
            <a:r>
              <a:rPr lang="en-US" baseline="0" dirty="0" smtClean="0"/>
              <a:t>a query </a:t>
            </a:r>
            <a:r>
              <a:rPr lang="en-US" baseline="0" dirty="0" smtClean="0"/>
              <a:t>returns records in excess of 5,000 items, it will throw an exception saying it’s too big and it has been throttled.</a:t>
            </a:r>
          </a:p>
          <a:p>
            <a:pPr marL="0" indent="0">
              <a:buFont typeface="Arial" pitchFamily="34" charset="0"/>
              <a:buNone/>
            </a:pPr>
            <a:endParaRPr lang="en-US" baseline="0" dirty="0" smtClean="0"/>
          </a:p>
          <a:p>
            <a:pPr marL="0" indent="0">
              <a:buFont typeface="Arial" pitchFamily="34" charset="0"/>
              <a:buNone/>
            </a:pPr>
            <a:r>
              <a:rPr lang="en-US" baseline="0" dirty="0" smtClean="0"/>
              <a:t>Thus, SharePoint will ALWAYS try to run the query, but when it exceeds the threshold, it aborts it… even if the real result set would be 5,001 items.</a:t>
            </a:r>
          </a:p>
          <a:p>
            <a:pPr marL="0" indent="0">
              <a:buFont typeface="Arial" pitchFamily="34" charset="0"/>
              <a:buNone/>
            </a:pPr>
            <a:endParaRPr lang="en-US" baseline="0" dirty="0" smtClean="0"/>
          </a:p>
          <a:p>
            <a:pPr marL="0" indent="0">
              <a:buFont typeface="Arial" pitchFamily="34" charset="0"/>
              <a:buNone/>
            </a:pPr>
            <a:r>
              <a:rPr lang="en-US" b="1" baseline="0" dirty="0" smtClean="0"/>
              <a:t>Threshold configurable </a:t>
            </a:r>
            <a:r>
              <a:rPr lang="en-US" baseline="0" dirty="0" smtClean="0"/>
              <a:t>by Windows PowerShell.</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7</a:t>
            </a:fld>
            <a:endParaRPr lang="en-US" dirty="0"/>
          </a:p>
        </p:txBody>
      </p:sp>
    </p:spTree>
    <p:extLst>
      <p:ext uri="{BB962C8B-B14F-4D97-AF65-F5344CB8AC3E}">
        <p14:creationId xmlns:p14="http://schemas.microsoft.com/office/powerpoint/2010/main" val="3119526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Grp="1" noRot="1" noChangeAspect="1" noChangeArrowheads="1" noTextEdit="1"/>
          </p:cNvSpPr>
          <p:nvPr>
            <p:ph type="sldImg"/>
          </p:nvPr>
        </p:nvSpPr>
        <p:spPr>
          <a:ln/>
        </p:spPr>
      </p:sp>
      <p:sp>
        <p:nvSpPr>
          <p:cNvPr id="109573" name="Rectangle 5"/>
          <p:cNvSpPr>
            <a:spLocks noGrp="1" noChangeArrowheads="1"/>
          </p:cNvSpPr>
          <p:nvPr>
            <p:ph type="body" idx="1"/>
          </p:nvPr>
        </p:nvSpPr>
        <p:spPr/>
        <p:txBody>
          <a:bodyPr/>
          <a:lstStyle/>
          <a:p>
            <a:r>
              <a:rPr lang="nl-BE" dirty="0" smtClean="0"/>
              <a:t>A</a:t>
            </a:r>
            <a:r>
              <a:rPr lang="nl-BE" baseline="0" dirty="0" smtClean="0"/>
              <a:t> document library is of type </a:t>
            </a:r>
            <a:r>
              <a:rPr lang="nl-BE" b="1" baseline="0" dirty="0" smtClean="0"/>
              <a:t>SPDocumentLibrary</a:t>
            </a:r>
            <a:r>
              <a:rPr lang="nl-BE" baseline="0" dirty="0" smtClean="0"/>
              <a:t> and inherits from </a:t>
            </a:r>
            <a:r>
              <a:rPr lang="nl-BE" b="1" baseline="0" dirty="0" smtClean="0"/>
              <a:t>SPList</a:t>
            </a:r>
            <a:r>
              <a:rPr lang="nl-BE" baseline="0" dirty="0" smtClean="0"/>
              <a:t>. When you loop through the collection of </a:t>
            </a:r>
            <a:r>
              <a:rPr lang="nl-BE" b="1" baseline="0" dirty="0" smtClean="0"/>
              <a:t>SPList</a:t>
            </a:r>
            <a:r>
              <a:rPr lang="nl-BE" baseline="0" dirty="0" smtClean="0"/>
              <a:t> objects, you can cast a document library to </a:t>
            </a:r>
            <a:r>
              <a:rPr lang="nl-BE" b="1" baseline="0" dirty="0" smtClean="0"/>
              <a:t>SPDocumentLibrary</a:t>
            </a:r>
            <a:r>
              <a:rPr lang="nl-BE" b="0" baseline="0" dirty="0" smtClean="0"/>
              <a:t>:</a:t>
            </a:r>
          </a:p>
          <a:p>
            <a:endParaRPr lang="nl-BE" b="0" baseline="0" dirty="0" smtClean="0">
              <a:latin typeface="Courier New" pitchFamily="49" charset="0"/>
              <a:cs typeface="Courier New" pitchFamily="49" charset="0"/>
            </a:endParaRPr>
          </a:p>
          <a:p>
            <a:r>
              <a:rPr lang="nl-BE" b="1" baseline="0" dirty="0" smtClean="0">
                <a:latin typeface="Courier New" pitchFamily="49" charset="0"/>
                <a:cs typeface="Courier New" pitchFamily="49" charset="0"/>
              </a:rPr>
              <a:t>SPDocumentLibrary docLib = list as SPDocumentLibrary;</a:t>
            </a:r>
          </a:p>
          <a:p>
            <a:endParaRPr lang="nl-BE" dirty="0" smtClean="0"/>
          </a:p>
          <a:p>
            <a:r>
              <a:rPr lang="nl-BE" dirty="0" smtClean="0"/>
              <a:t>It has some specific child objects like </a:t>
            </a:r>
            <a:r>
              <a:rPr lang="nl-BE" b="1" dirty="0" smtClean="0"/>
              <a:t>SPFolder</a:t>
            </a:r>
            <a:r>
              <a:rPr lang="nl-BE" dirty="0" smtClean="0"/>
              <a:t> and </a:t>
            </a:r>
            <a:r>
              <a:rPr lang="nl-BE" b="1" dirty="0" smtClean="0"/>
              <a:t>SPFile</a:t>
            </a:r>
            <a:r>
              <a:rPr lang="nl-BE" dirty="0" smtClean="0"/>
              <a: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8</a:t>
            </a:fld>
            <a:endParaRPr lang="en-US" dirty="0"/>
          </a:p>
        </p:txBody>
      </p:sp>
    </p:spTree>
    <p:extLst>
      <p:ext uri="{BB962C8B-B14F-4D97-AF65-F5344CB8AC3E}">
        <p14:creationId xmlns:p14="http://schemas.microsoft.com/office/powerpoint/2010/main" val="1012659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programmatically add files to a document library</a:t>
            </a:r>
            <a:r>
              <a:rPr lang="nl-BE" baseline="0" dirty="0" smtClean="0"/>
              <a:t> using the SharePoint object model. </a:t>
            </a:r>
          </a:p>
          <a:p>
            <a:endParaRPr lang="nl-BE" baseline="0" dirty="0" smtClean="0"/>
          </a:p>
          <a:p>
            <a:r>
              <a:rPr lang="nl-BE" baseline="0" dirty="0" smtClean="0"/>
              <a:t>Read the file using a </a:t>
            </a:r>
            <a:r>
              <a:rPr lang="nl-BE" b="1" baseline="0" dirty="0" smtClean="0"/>
              <a:t>MemoryStream</a:t>
            </a:r>
            <a:r>
              <a:rPr lang="nl-BE" baseline="0" dirty="0" smtClean="0"/>
              <a:t> and pass the stream to the </a:t>
            </a:r>
            <a:r>
              <a:rPr lang="nl-BE" b="1" baseline="0" dirty="0" smtClean="0"/>
              <a:t>Files.Add</a:t>
            </a:r>
            <a:r>
              <a:rPr lang="nl-BE" baseline="0" dirty="0" smtClean="0"/>
              <a:t> method. This add method requires </a:t>
            </a:r>
            <a:r>
              <a:rPr lang="nl-BE" baseline="0" dirty="0" smtClean="0"/>
              <a:t>three </a:t>
            </a:r>
            <a:r>
              <a:rPr lang="nl-BE" baseline="0" dirty="0" smtClean="0"/>
              <a:t>arguments: </a:t>
            </a:r>
          </a:p>
          <a:p>
            <a:pPr marL="628650" lvl="1" indent="-171450">
              <a:buFont typeface="Arial" pitchFamily="34" charset="0"/>
              <a:buChar char="•"/>
            </a:pPr>
            <a:r>
              <a:rPr lang="nl-BE" baseline="0" dirty="0" smtClean="0"/>
              <a:t>The path indicates to which document library the file must be added. </a:t>
            </a:r>
          </a:p>
          <a:p>
            <a:pPr marL="628650" lvl="1" indent="-171450">
              <a:buFont typeface="Arial" pitchFamily="34" charset="0"/>
              <a:buChar char="•"/>
            </a:pPr>
            <a:r>
              <a:rPr lang="nl-BE" baseline="0" dirty="0" smtClean="0"/>
              <a:t>The memory stream containing the document.</a:t>
            </a:r>
          </a:p>
          <a:p>
            <a:pPr marL="628650" lvl="1" indent="-171450">
              <a:buFont typeface="Arial" pitchFamily="34" charset="0"/>
              <a:buChar char="•"/>
            </a:pPr>
            <a:r>
              <a:rPr lang="nl-BE" baseline="0" dirty="0" smtClean="0"/>
              <a:t>When a file is added to a document library, a list item is created at the same time. You can set </a:t>
            </a:r>
            <a:r>
              <a:rPr lang="nl-BE" baseline="0" dirty="0" smtClean="0"/>
              <a:t>its </a:t>
            </a:r>
            <a:r>
              <a:rPr lang="nl-BE" baseline="0" dirty="0" smtClean="0"/>
              <a:t>properties by passing a hastable, where the key is set to the column name.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9</a:t>
            </a:fld>
            <a:endParaRPr lang="en-US" dirty="0"/>
          </a:p>
        </p:txBody>
      </p:sp>
    </p:spTree>
    <p:extLst>
      <p:ext uri="{BB962C8B-B14F-4D97-AF65-F5344CB8AC3E}">
        <p14:creationId xmlns:p14="http://schemas.microsoft.com/office/powerpoint/2010/main" val="10775980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954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9" name="Group 8"/>
          <p:cNvGrpSpPr/>
          <p:nvPr userDrawn="1"/>
        </p:nvGrpSpPr>
        <p:grpSpPr>
          <a:xfrm>
            <a:off x="7543853" y="5998206"/>
            <a:ext cx="1457260" cy="653904"/>
            <a:chOff x="8342916" y="5483032"/>
            <a:chExt cx="3005351" cy="958187"/>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18" name="Picture 17"/>
            <p:cNvPicPr>
              <a:picLocks noChangeAspect="1"/>
            </p:cNvPicPr>
            <p:nvPr userDrawn="1"/>
          </p:nvPicPr>
          <p:blipFill rotWithShape="1">
            <a:blip r:embed="rId5" cstate="print">
              <a:extLs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7205838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Lists, Libraries and Events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Document Libraries</a:t>
            </a:r>
            <a:endParaRPr lang="en-US" dirty="0"/>
          </a:p>
        </p:txBody>
      </p:sp>
      <p:sp>
        <p:nvSpPr>
          <p:cNvPr id="4" name="Text Placeholder 3"/>
          <p:cNvSpPr txBox="1">
            <a:spLocks/>
          </p:cNvSpPr>
          <p:nvPr/>
        </p:nvSpPr>
        <p:spPr>
          <a:xfrm>
            <a:off x="838200" y="1600200"/>
            <a:ext cx="7467600" cy="45720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xml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encoding</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utf-8</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TemplateType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101</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Description</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Document Library for proposals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TestData</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List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101</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Path</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TestData</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Adventure Works Proposal.docx</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GhostableInLibrary</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Contoso Proposal.docx</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GhostableInLibrary</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 Toys Proposal.docx</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GhostableInLibrary</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WordTemplate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List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101</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Proposals/Forms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ProposalTemplate.dotx</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Ghostable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400" kern="100" dirty="0" smtClean="0">
                <a:latin typeface="Consolas" panose="020B0609020204030204" pitchFamily="49" charset="0"/>
                <a:ea typeface="Calibri" panose="020F0502020204030204" pitchFamily="34" charset="0"/>
                <a:cs typeface="Consolas" panose="020B0609020204030204" pitchFamily="49" charset="0"/>
              </a:rPr>
              <a:t> </a:t>
            </a:r>
          </a:p>
          <a:p>
            <a:pPr marL="0" indent="0">
              <a:buNone/>
            </a:pP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42632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Lists</a:t>
            </a:r>
            <a:endParaRPr lang="en-US" dirty="0"/>
          </a:p>
        </p:txBody>
      </p:sp>
    </p:spTree>
    <p:extLst>
      <p:ext uri="{BB962C8B-B14F-4D97-AF65-F5344CB8AC3E}">
        <p14:creationId xmlns:p14="http://schemas.microsoft.com/office/powerpoint/2010/main" val="2028842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List </a:t>
            </a:r>
            <a:r>
              <a:rPr lang="en-US" dirty="0" smtClean="0">
                <a:solidFill>
                  <a:schemeClr val="bg1">
                    <a:lumMod val="50000"/>
                  </a:schemeClr>
                </a:solidFill>
              </a:rPr>
              <a:t>Instances</a:t>
            </a:r>
            <a:endParaRPr lang="en-US" dirty="0">
              <a:solidFill>
                <a:schemeClr val="bg1">
                  <a:lumMod val="50000"/>
                </a:schemeClr>
              </a:solidFill>
            </a:endParaRPr>
          </a:p>
          <a:p>
            <a:pPr>
              <a:buFont typeface="Wingdings" panose="05000000000000000000" pitchFamily="2" charset="2"/>
              <a:buChar char="ü"/>
            </a:pPr>
            <a:r>
              <a:rPr lang="en-US" dirty="0">
                <a:solidFill>
                  <a:schemeClr val="bg1">
                    <a:lumMod val="50000"/>
                  </a:schemeClr>
                </a:solidFill>
              </a:rPr>
              <a:t>Document Libraries</a:t>
            </a:r>
          </a:p>
          <a:p>
            <a:pPr>
              <a:buFont typeface="Wingdings" panose="05000000000000000000" pitchFamily="2" charset="2"/>
              <a:buChar char="Ø"/>
            </a:pPr>
            <a:r>
              <a:rPr lang="en-US" dirty="0" smtClean="0"/>
              <a:t>Events in SharePoint 2013</a:t>
            </a:r>
          </a:p>
          <a:p>
            <a:r>
              <a:rPr lang="en-US" dirty="0" smtClean="0"/>
              <a:t>Server-Side </a:t>
            </a:r>
            <a:r>
              <a:rPr lang="en-US" dirty="0"/>
              <a:t>Event Receivers</a:t>
            </a:r>
          </a:p>
          <a:p>
            <a:r>
              <a:rPr lang="en-US" dirty="0"/>
              <a:t>Remote Event Receivers</a:t>
            </a:r>
          </a:p>
        </p:txBody>
      </p:sp>
    </p:spTree>
    <p:extLst>
      <p:ext uri="{BB962C8B-B14F-4D97-AF65-F5344CB8AC3E}">
        <p14:creationId xmlns:p14="http://schemas.microsoft.com/office/powerpoint/2010/main" val="2652586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in SharePoint 2013</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83741396"/>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8519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List </a:t>
            </a:r>
            <a:r>
              <a:rPr lang="en-US" dirty="0" smtClean="0">
                <a:solidFill>
                  <a:schemeClr val="bg1">
                    <a:lumMod val="50000"/>
                  </a:schemeClr>
                </a:solidFill>
              </a:rPr>
              <a:t>Instances</a:t>
            </a:r>
            <a:endParaRPr lang="en-US" dirty="0">
              <a:solidFill>
                <a:schemeClr val="bg1">
                  <a:lumMod val="50000"/>
                </a:schemeClr>
              </a:solidFill>
            </a:endParaRPr>
          </a:p>
          <a:p>
            <a:pPr>
              <a:buFont typeface="Wingdings" panose="05000000000000000000" pitchFamily="2" charset="2"/>
              <a:buChar char="ü"/>
            </a:pPr>
            <a:r>
              <a:rPr lang="en-US" dirty="0">
                <a:solidFill>
                  <a:schemeClr val="bg1">
                    <a:lumMod val="50000"/>
                  </a:schemeClr>
                </a:solidFill>
              </a:rPr>
              <a:t>Document Libraries</a:t>
            </a:r>
          </a:p>
          <a:p>
            <a:pPr>
              <a:buFont typeface="Wingdings" panose="05000000000000000000" pitchFamily="2" charset="2"/>
              <a:buChar char="ü"/>
            </a:pPr>
            <a:r>
              <a:rPr lang="en-US" dirty="0">
                <a:solidFill>
                  <a:schemeClr val="bg1">
                    <a:lumMod val="50000"/>
                  </a:schemeClr>
                </a:solidFill>
              </a:rPr>
              <a:t>Events in SharePoint 2013</a:t>
            </a:r>
          </a:p>
          <a:p>
            <a:pPr>
              <a:buFont typeface="Wingdings" panose="05000000000000000000" pitchFamily="2" charset="2"/>
              <a:buChar char="Ø"/>
            </a:pPr>
            <a:r>
              <a:rPr lang="en-US" dirty="0" smtClean="0"/>
              <a:t>Server-Side </a:t>
            </a:r>
            <a:r>
              <a:rPr lang="en-US" dirty="0"/>
              <a:t>Event Receivers</a:t>
            </a:r>
          </a:p>
          <a:p>
            <a:r>
              <a:rPr lang="en-US" dirty="0"/>
              <a:t>Remote Event Receivers</a:t>
            </a:r>
          </a:p>
        </p:txBody>
      </p:sp>
    </p:spTree>
    <p:extLst>
      <p:ext uri="{BB962C8B-B14F-4D97-AF65-F5344CB8AC3E}">
        <p14:creationId xmlns:p14="http://schemas.microsoft.com/office/powerpoint/2010/main" val="777971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Events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8996124"/>
              </p:ext>
            </p:extLst>
          </p:nvPr>
        </p:nvGraphicFramePr>
        <p:xfrm>
          <a:off x="152400" y="2057400"/>
          <a:ext cx="8839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381000" y="1447800"/>
            <a:ext cx="8382000" cy="5181600"/>
          </a:xfrm>
          <a:prstGeom prst="rect">
            <a:avLst/>
          </a:prstGeom>
        </p:spPr>
        <p:txBody>
          <a:bodyPr vert="horz" lIns="91440" tIns="45720" rIns="91440" bIns="45720" rtlCol="0">
            <a:normAutofit/>
          </a:bodyPr>
          <a:lstStyle>
            <a:lvl1pPr marL="347663" indent="-347663" algn="l" defTabSz="914400" rtl="0" eaLnBrk="1" latinLnBrk="0" hangingPunct="1">
              <a:spcBef>
                <a:spcPts val="600"/>
              </a:spcBef>
              <a:spcAft>
                <a:spcPts val="200"/>
              </a:spcAft>
              <a:buClr>
                <a:schemeClr val="tx2"/>
              </a:buClr>
              <a:buSzPct val="100000"/>
              <a:buFont typeface="Arial" pitchFamily="34" charset="0"/>
              <a:buChar char="•"/>
              <a:defRPr sz="2800" kern="1200">
                <a:solidFill>
                  <a:schemeClr val="tx1"/>
                </a:solidFill>
                <a:latin typeface="+mn-lt"/>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mn-lt"/>
                <a:ea typeface="+mn-ea"/>
                <a:cs typeface="Arial" pitchFamily="34" charset="0"/>
              </a:defRPr>
            </a:lvl2pPr>
            <a:lvl3pPr marL="1022350" indent="-342900" algn="l"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3pPr>
            <a:lvl4pPr marL="968375" indent="-285750" algn="l" defTabSz="914400" rtl="0" eaLnBrk="1" latinLnBrk="0" hangingPunct="1">
              <a:spcBef>
                <a:spcPct val="20000"/>
              </a:spcBef>
              <a:buFont typeface="Arial" pitchFamily="34" charset="0"/>
              <a:buChar char="•"/>
              <a:defRPr sz="1800" b="1" kern="1200">
                <a:solidFill>
                  <a:schemeClr val="accent1">
                    <a:lumMod val="75000"/>
                  </a:schemeClr>
                </a:solidFill>
                <a:latin typeface="Lucida Console" pitchFamily="49" charset="0"/>
                <a:ea typeface="+mn-ea"/>
                <a:cs typeface="+mn-cs"/>
              </a:defRPr>
            </a:lvl4pPr>
            <a:lvl5pPr marL="965200" indent="-285750" algn="l" defTabSz="914400" rtl="0" eaLnBrk="1" latinLnBrk="0" hangingPunct="1">
              <a:spcBef>
                <a:spcPct val="20000"/>
              </a:spcBef>
              <a:buFont typeface="Arial" pitchFamily="34" charset="0"/>
              <a:buChar char="•"/>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Many events have a pre &amp; post side to them</a:t>
            </a:r>
          </a:p>
          <a:p>
            <a:r>
              <a:rPr lang="en-US" sz="2400" dirty="0" smtClean="0"/>
              <a:t>Many pre-events cancellable with message / error page</a:t>
            </a:r>
            <a:endParaRPr lang="en-US" sz="2400" dirty="0"/>
          </a:p>
        </p:txBody>
      </p:sp>
    </p:spTree>
    <p:extLst>
      <p:ext uri="{BB962C8B-B14F-4D97-AF65-F5344CB8AC3E}">
        <p14:creationId xmlns:p14="http://schemas.microsoft.com/office/powerpoint/2010/main" val="2280674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Server-Side Events</a:t>
            </a:r>
            <a:endParaRPr lang="en-US" dirty="0"/>
          </a:p>
        </p:txBody>
      </p:sp>
      <p:sp>
        <p:nvSpPr>
          <p:cNvPr id="3" name="Content Placeholder 2"/>
          <p:cNvSpPr>
            <a:spLocks noGrp="1"/>
          </p:cNvSpPr>
          <p:nvPr>
            <p:ph idx="1"/>
          </p:nvPr>
        </p:nvSpPr>
        <p:spPr/>
        <p:txBody>
          <a:bodyPr/>
          <a:lstStyle/>
          <a:p>
            <a:r>
              <a:rPr lang="en-US" dirty="0" smtClean="0"/>
              <a:t>Events are idea for:</a:t>
            </a:r>
          </a:p>
          <a:p>
            <a:pPr lvl="1"/>
            <a:r>
              <a:rPr lang="en-US" dirty="0" smtClean="0"/>
              <a:t>Data validation</a:t>
            </a:r>
          </a:p>
          <a:p>
            <a:pPr lvl="1"/>
            <a:r>
              <a:rPr lang="en-US" dirty="0" smtClean="0"/>
              <a:t>Processes that are not longer-running in duration</a:t>
            </a:r>
          </a:p>
          <a:p>
            <a:pPr lvl="1"/>
            <a:r>
              <a:rPr lang="en-US" dirty="0" smtClean="0"/>
              <a:t>Processes that do not require user or external system input or involvement</a:t>
            </a:r>
          </a:p>
          <a:p>
            <a:r>
              <a:rPr lang="en-US" dirty="0" smtClean="0"/>
              <a:t>Server-side events can be deployed in solutions</a:t>
            </a:r>
          </a:p>
          <a:p>
            <a:r>
              <a:rPr lang="en-US" dirty="0" smtClean="0"/>
              <a:t>Apps do not permit server-side events</a:t>
            </a:r>
          </a:p>
          <a:p>
            <a:pPr lvl="1"/>
            <a:r>
              <a:rPr lang="en-US" dirty="0" smtClean="0"/>
              <a:t>Code runs on the SharePoint server and uses the server-side object model which is blocked by Apps</a:t>
            </a:r>
          </a:p>
          <a:p>
            <a:endParaRPr lang="en-US" dirty="0" smtClean="0"/>
          </a:p>
        </p:txBody>
      </p:sp>
    </p:spTree>
    <p:extLst>
      <p:ext uri="{BB962C8B-B14F-4D97-AF65-F5344CB8AC3E}">
        <p14:creationId xmlns:p14="http://schemas.microsoft.com/office/powerpoint/2010/main" val="3347485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Server-Side Events</a:t>
            </a:r>
            <a:endParaRPr lang="en-US" dirty="0"/>
          </a:p>
        </p:txBody>
      </p:sp>
    </p:spTree>
    <p:extLst>
      <p:ext uri="{BB962C8B-B14F-4D97-AF65-F5344CB8AC3E}">
        <p14:creationId xmlns:p14="http://schemas.microsoft.com/office/powerpoint/2010/main" val="3221793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List </a:t>
            </a:r>
            <a:r>
              <a:rPr lang="en-US" dirty="0" smtClean="0">
                <a:solidFill>
                  <a:schemeClr val="bg1">
                    <a:lumMod val="50000"/>
                  </a:schemeClr>
                </a:solidFill>
              </a:rPr>
              <a:t>Instances</a:t>
            </a:r>
            <a:endParaRPr lang="en-US" dirty="0">
              <a:solidFill>
                <a:schemeClr val="bg1">
                  <a:lumMod val="50000"/>
                </a:schemeClr>
              </a:solidFill>
            </a:endParaRPr>
          </a:p>
          <a:p>
            <a:pPr>
              <a:buFont typeface="Wingdings" panose="05000000000000000000" pitchFamily="2" charset="2"/>
              <a:buChar char="ü"/>
            </a:pPr>
            <a:r>
              <a:rPr lang="en-US" dirty="0">
                <a:solidFill>
                  <a:schemeClr val="bg1">
                    <a:lumMod val="50000"/>
                  </a:schemeClr>
                </a:solidFill>
              </a:rPr>
              <a:t>Document Libraries</a:t>
            </a:r>
          </a:p>
          <a:p>
            <a:pPr>
              <a:buFont typeface="Wingdings" panose="05000000000000000000" pitchFamily="2" charset="2"/>
              <a:buChar char="ü"/>
            </a:pPr>
            <a:r>
              <a:rPr lang="en-US" dirty="0">
                <a:solidFill>
                  <a:schemeClr val="bg1">
                    <a:lumMod val="50000"/>
                  </a:schemeClr>
                </a:solidFill>
              </a:rPr>
              <a:t>Events in SharePoint 2013</a:t>
            </a:r>
          </a:p>
          <a:p>
            <a:pPr>
              <a:buFont typeface="Wingdings" panose="05000000000000000000" pitchFamily="2" charset="2"/>
              <a:buChar char="ü"/>
            </a:pPr>
            <a:r>
              <a:rPr lang="en-US" dirty="0">
                <a:solidFill>
                  <a:schemeClr val="bg1">
                    <a:lumMod val="50000"/>
                  </a:schemeClr>
                </a:solidFill>
              </a:rPr>
              <a:t>Server-Side Event Receivers</a:t>
            </a:r>
          </a:p>
          <a:p>
            <a:pPr>
              <a:buFont typeface="Wingdings" panose="05000000000000000000" pitchFamily="2" charset="2"/>
              <a:buChar char="Ø"/>
            </a:pPr>
            <a:r>
              <a:rPr lang="en-US" dirty="0"/>
              <a:t>Remote Event Receivers</a:t>
            </a:r>
          </a:p>
        </p:txBody>
      </p:sp>
    </p:spTree>
    <p:extLst>
      <p:ext uri="{BB962C8B-B14F-4D97-AF65-F5344CB8AC3E}">
        <p14:creationId xmlns:p14="http://schemas.microsoft.com/office/powerpoint/2010/main" val="3669390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Event Receivers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5801283"/>
              </p:ext>
            </p:extLst>
          </p:nvPr>
        </p:nvGraphicFramePr>
        <p:xfrm>
          <a:off x="152400" y="2514600"/>
          <a:ext cx="8839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381000" y="1447800"/>
            <a:ext cx="8382000" cy="5181600"/>
          </a:xfrm>
          <a:prstGeom prst="rect">
            <a:avLst/>
          </a:prstGeom>
        </p:spPr>
        <p:txBody>
          <a:bodyPr vert="horz" lIns="91440" tIns="45720" rIns="91440" bIns="45720" rtlCol="0">
            <a:normAutofit/>
          </a:bodyPr>
          <a:lstStyle>
            <a:lvl1pPr marL="347663" indent="-347663" algn="l" defTabSz="914400" rtl="0" eaLnBrk="1" latinLnBrk="0" hangingPunct="1">
              <a:spcBef>
                <a:spcPts val="600"/>
              </a:spcBef>
              <a:spcAft>
                <a:spcPts val="200"/>
              </a:spcAft>
              <a:buClr>
                <a:schemeClr val="tx2"/>
              </a:buClr>
              <a:buSzPct val="100000"/>
              <a:buFont typeface="Arial" pitchFamily="34" charset="0"/>
              <a:buChar char="•"/>
              <a:defRPr sz="2800" kern="1200">
                <a:solidFill>
                  <a:schemeClr val="tx1"/>
                </a:solidFill>
                <a:latin typeface="+mn-lt"/>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mn-lt"/>
                <a:ea typeface="+mn-ea"/>
                <a:cs typeface="Arial" pitchFamily="34" charset="0"/>
              </a:defRPr>
            </a:lvl2pPr>
            <a:lvl3pPr marL="1022350" indent="-342900" algn="l"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3pPr>
            <a:lvl4pPr marL="968375" indent="-285750" algn="l" defTabSz="914400" rtl="0" eaLnBrk="1" latinLnBrk="0" hangingPunct="1">
              <a:spcBef>
                <a:spcPct val="20000"/>
              </a:spcBef>
              <a:buFont typeface="Arial" pitchFamily="34" charset="0"/>
              <a:buChar char="•"/>
              <a:defRPr sz="1800" b="1" kern="1200">
                <a:solidFill>
                  <a:schemeClr val="accent1">
                    <a:lumMod val="75000"/>
                  </a:schemeClr>
                </a:solidFill>
                <a:latin typeface="Lucida Console" pitchFamily="49" charset="0"/>
                <a:ea typeface="+mn-ea"/>
                <a:cs typeface="+mn-cs"/>
              </a:defRPr>
            </a:lvl4pPr>
            <a:lvl5pPr marL="965200" indent="-285750" algn="l" defTabSz="914400" rtl="0" eaLnBrk="1" latinLnBrk="0" hangingPunct="1">
              <a:spcBef>
                <a:spcPct val="20000"/>
              </a:spcBef>
              <a:buFont typeface="Arial" pitchFamily="34" charset="0"/>
              <a:buChar char="•"/>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Many events have a pre &amp; post side to them</a:t>
            </a:r>
          </a:p>
          <a:p>
            <a:r>
              <a:rPr lang="en-US" sz="2400" dirty="0" smtClean="0"/>
              <a:t>Many pre-events cancellable with message / error page</a:t>
            </a:r>
            <a:endParaRPr lang="en-US" sz="2400" dirty="0"/>
          </a:p>
        </p:txBody>
      </p:sp>
    </p:spTree>
    <p:extLst>
      <p:ext uri="{BB962C8B-B14F-4D97-AF65-F5344CB8AC3E}">
        <p14:creationId xmlns:p14="http://schemas.microsoft.com/office/powerpoint/2010/main" val="3036332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List </a:t>
            </a:r>
            <a:r>
              <a:rPr lang="en-US" dirty="0" smtClean="0"/>
              <a:t>Instances</a:t>
            </a:r>
            <a:endParaRPr lang="en-US" dirty="0"/>
          </a:p>
          <a:p>
            <a:r>
              <a:rPr lang="en-US" dirty="0"/>
              <a:t>Document Libraries</a:t>
            </a:r>
          </a:p>
          <a:p>
            <a:r>
              <a:rPr lang="en-US" dirty="0" smtClean="0"/>
              <a:t>Events in SharePoint 2013</a:t>
            </a:r>
          </a:p>
          <a:p>
            <a:r>
              <a:rPr lang="en-US" dirty="0" smtClean="0"/>
              <a:t>Server-Side </a:t>
            </a:r>
            <a:r>
              <a:rPr lang="en-US" dirty="0"/>
              <a:t>Event Receivers</a:t>
            </a:r>
          </a:p>
          <a:p>
            <a:r>
              <a:rPr lang="en-US" dirty="0"/>
              <a:t>Remote Event Receivers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Event Receivers</a:t>
            </a:r>
            <a:endParaRPr lang="en-US" dirty="0"/>
          </a:p>
        </p:txBody>
      </p:sp>
      <p:sp>
        <p:nvSpPr>
          <p:cNvPr id="5" name="Content Placeholder 4"/>
          <p:cNvSpPr>
            <a:spLocks noGrp="1"/>
          </p:cNvSpPr>
          <p:nvPr>
            <p:ph idx="1"/>
          </p:nvPr>
        </p:nvSpPr>
        <p:spPr/>
        <p:txBody>
          <a:bodyPr/>
          <a:lstStyle/>
          <a:p>
            <a:r>
              <a:rPr lang="en-US" dirty="0" smtClean="0"/>
              <a:t>SharePoint increasingly acting as data hub</a:t>
            </a:r>
          </a:p>
          <a:p>
            <a:r>
              <a:rPr lang="en-US" dirty="0" smtClean="0"/>
              <a:t>No way to inform external systems of events</a:t>
            </a:r>
          </a:p>
          <a:p>
            <a:r>
              <a:rPr lang="en-US" dirty="0" smtClean="0"/>
              <a:t>Highly-requested capability</a:t>
            </a:r>
          </a:p>
          <a:p>
            <a:r>
              <a:rPr lang="en-US" dirty="0" smtClean="0"/>
              <a:t>Need a way for SharePoint Apps to use events</a:t>
            </a:r>
          </a:p>
          <a:p>
            <a:pPr lvl="1"/>
            <a:r>
              <a:rPr lang="en-US" dirty="0" smtClean="0"/>
              <a:t>App lifecycle events</a:t>
            </a:r>
          </a:p>
          <a:p>
            <a:pPr lvl="1"/>
            <a:r>
              <a:rPr lang="en-US" dirty="0" smtClean="0"/>
              <a:t>Lists with apps leverage events</a:t>
            </a:r>
          </a:p>
          <a:p>
            <a:r>
              <a:rPr lang="en-US" dirty="0" smtClean="0"/>
              <a:t>External Lists (BCS) also support events</a:t>
            </a:r>
          </a:p>
          <a:p>
            <a:r>
              <a:rPr lang="en-US" dirty="0" smtClean="0"/>
              <a:t>No guaranteed delivery</a:t>
            </a:r>
          </a:p>
        </p:txBody>
      </p:sp>
    </p:spTree>
    <p:extLst>
      <p:ext uri="{BB962C8B-B14F-4D97-AF65-F5344CB8AC3E}">
        <p14:creationId xmlns:p14="http://schemas.microsoft.com/office/powerpoint/2010/main" val="2718645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Event </a:t>
            </a:r>
            <a:r>
              <a:rPr lang="en-US" dirty="0" smtClean="0"/>
              <a:t>Receiver:</a:t>
            </a:r>
            <a:r>
              <a:rPr lang="en-US" dirty="0"/>
              <a:t/>
            </a:r>
            <a:br>
              <a:rPr lang="en-US" dirty="0"/>
            </a:br>
            <a:r>
              <a:rPr lang="en-US" dirty="0"/>
              <a:t>Simplest Implementation</a:t>
            </a:r>
          </a:p>
        </p:txBody>
      </p:sp>
      <p:pic>
        <p:nvPicPr>
          <p:cNvPr id="1026" name="Picture 2" descr="C:\Users\Scot\Pictures\Microsoft Clip Organizer\j043487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3402" y="3840588"/>
            <a:ext cx="1018259" cy="96024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cot\AppData\Local\Microsoft\Windows\Temporary Internet Files\Content.IE5\NJV27BCT\MC90043480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3223207"/>
            <a:ext cx="1042987" cy="9389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cot\AppData\Local\Microsoft\Windows\Temporary Internet Files\Content.IE5\LTYV1XYK\MC90043484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1" y="3370569"/>
            <a:ext cx="1262063" cy="113615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a:stCxn id="1026" idx="1"/>
            <a:endCxn id="1027" idx="1"/>
          </p:cNvCxnSpPr>
          <p:nvPr/>
        </p:nvCxnSpPr>
        <p:spPr>
          <a:xfrm flipV="1">
            <a:off x="1551660" y="3692673"/>
            <a:ext cx="581941" cy="628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3543301" y="1524000"/>
            <a:ext cx="2202375" cy="988237"/>
            <a:chOff x="3543301" y="1524000"/>
            <a:chExt cx="2202375" cy="988237"/>
          </a:xfrm>
        </p:grpSpPr>
        <p:sp>
          <p:nvSpPr>
            <p:cNvPr id="7" name="Rounded Rectangle 6"/>
            <p:cNvSpPr/>
            <p:nvPr/>
          </p:nvSpPr>
          <p:spPr>
            <a:xfrm>
              <a:off x="3993076" y="1524000"/>
              <a:ext cx="1752600" cy="988237"/>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Custom Web Service</a:t>
              </a:r>
            </a:p>
          </p:txBody>
        </p:sp>
        <p:sp>
          <p:nvSpPr>
            <p:cNvPr id="10" name="Flowchart: Connector 9"/>
            <p:cNvSpPr/>
            <p:nvPr/>
          </p:nvSpPr>
          <p:spPr>
            <a:xfrm>
              <a:off x="3543301" y="1908254"/>
              <a:ext cx="228600" cy="21972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endParaRPr lang="en-US" sz="1350"/>
            </a:p>
          </p:txBody>
        </p:sp>
        <p:cxnSp>
          <p:nvCxnSpPr>
            <p:cNvPr id="12" name="Straight Connector 11"/>
            <p:cNvCxnSpPr>
              <a:stCxn id="10" idx="6"/>
              <a:endCxn id="7" idx="1"/>
            </p:cNvCxnSpPr>
            <p:nvPr/>
          </p:nvCxnSpPr>
          <p:spPr>
            <a:xfrm>
              <a:off x="3771901" y="2018117"/>
              <a:ext cx="221175" cy="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Straight Arrow Connector 13"/>
          <p:cNvCxnSpPr>
            <a:stCxn id="1027" idx="3"/>
          </p:cNvCxnSpPr>
          <p:nvPr/>
        </p:nvCxnSpPr>
        <p:spPr>
          <a:xfrm>
            <a:off x="3176588" y="3692674"/>
            <a:ext cx="1243012" cy="726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89135" y="2807600"/>
            <a:ext cx="1235558" cy="712034"/>
          </a:xfrm>
          <a:prstGeom prst="rect">
            <a:avLst/>
          </a:prstGeom>
          <a:noFill/>
        </p:spPr>
        <p:txBody>
          <a:bodyPr wrap="none" lIns="87929" tIns="43964" rIns="87929" bIns="43964" rtlCol="0">
            <a:spAutoFit/>
          </a:bodyPr>
          <a:lstStyle/>
          <a:p>
            <a:pPr algn="ctr"/>
            <a:r>
              <a:rPr lang="en-US" sz="1350" dirty="0"/>
              <a:t>User Updates</a:t>
            </a:r>
          </a:p>
          <a:p>
            <a:pPr algn="ctr"/>
            <a:r>
              <a:rPr lang="en-US" sz="1350" dirty="0"/>
              <a:t>SharePoint</a:t>
            </a:r>
          </a:p>
          <a:p>
            <a:pPr algn="ctr"/>
            <a:r>
              <a:rPr lang="en-US" sz="1350" dirty="0"/>
              <a:t>List</a:t>
            </a:r>
          </a:p>
        </p:txBody>
      </p:sp>
      <p:sp>
        <p:nvSpPr>
          <p:cNvPr id="18" name="TextBox 17"/>
          <p:cNvSpPr txBox="1"/>
          <p:nvPr/>
        </p:nvSpPr>
        <p:spPr>
          <a:xfrm>
            <a:off x="2536304" y="4542934"/>
            <a:ext cx="1456772" cy="712034"/>
          </a:xfrm>
          <a:prstGeom prst="rect">
            <a:avLst/>
          </a:prstGeom>
          <a:noFill/>
        </p:spPr>
        <p:txBody>
          <a:bodyPr wrap="none" lIns="87929" tIns="43964" rIns="87929" bIns="43964" rtlCol="0">
            <a:spAutoFit/>
          </a:bodyPr>
          <a:lstStyle/>
          <a:p>
            <a:pPr algn="ctr"/>
            <a:r>
              <a:rPr lang="en-US" sz="1350" dirty="0"/>
              <a:t>SharePoint </a:t>
            </a:r>
          </a:p>
          <a:p>
            <a:pPr algn="ctr"/>
            <a:r>
              <a:rPr lang="en-US" sz="1350" dirty="0"/>
              <a:t>requests a token</a:t>
            </a:r>
          </a:p>
          <a:p>
            <a:pPr algn="ctr"/>
            <a:r>
              <a:rPr lang="en-US" sz="1350" dirty="0"/>
              <a:t>from ACS</a:t>
            </a:r>
          </a:p>
        </p:txBody>
      </p:sp>
      <p:sp>
        <p:nvSpPr>
          <p:cNvPr id="5" name="Isosceles Triangle 4"/>
          <p:cNvSpPr/>
          <p:nvPr/>
        </p:nvSpPr>
        <p:spPr>
          <a:xfrm>
            <a:off x="4155001" y="4006691"/>
            <a:ext cx="1428750" cy="1000061"/>
          </a:xfrm>
          <a:prstGeom prst="triangle">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ACS</a:t>
            </a:r>
          </a:p>
        </p:txBody>
      </p:sp>
      <p:cxnSp>
        <p:nvCxnSpPr>
          <p:cNvPr id="20" name="Straight Arrow Connector 19"/>
          <p:cNvCxnSpPr/>
          <p:nvPr/>
        </p:nvCxnSpPr>
        <p:spPr>
          <a:xfrm flipH="1" flipV="1">
            <a:off x="3176589" y="3429001"/>
            <a:ext cx="1335600" cy="777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850772" y="2137354"/>
            <a:ext cx="583196" cy="10317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752600" y="1600200"/>
            <a:ext cx="1350974" cy="712034"/>
          </a:xfrm>
          <a:prstGeom prst="rect">
            <a:avLst/>
          </a:prstGeom>
          <a:noFill/>
        </p:spPr>
        <p:txBody>
          <a:bodyPr wrap="none" lIns="87929" tIns="43964" rIns="87929" bIns="43964" rtlCol="0">
            <a:spAutoFit/>
          </a:bodyPr>
          <a:lstStyle/>
          <a:p>
            <a:pPr algn="ctr"/>
            <a:r>
              <a:rPr lang="en-US" sz="1350" dirty="0"/>
              <a:t>Registered</a:t>
            </a:r>
          </a:p>
          <a:p>
            <a:pPr algn="ctr"/>
            <a:r>
              <a:rPr lang="en-US" sz="1350" dirty="0"/>
              <a:t>Event Receiver</a:t>
            </a:r>
          </a:p>
          <a:p>
            <a:pPr algn="ctr"/>
            <a:r>
              <a:rPr lang="en-US" sz="1350" dirty="0"/>
              <a:t> called</a:t>
            </a:r>
          </a:p>
        </p:txBody>
      </p:sp>
      <p:sp>
        <p:nvSpPr>
          <p:cNvPr id="19" name="TextBox 18"/>
          <p:cNvSpPr txBox="1"/>
          <p:nvPr/>
        </p:nvSpPr>
        <p:spPr>
          <a:xfrm>
            <a:off x="6544102" y="2125641"/>
            <a:ext cx="1601043" cy="504285"/>
          </a:xfrm>
          <a:prstGeom prst="rect">
            <a:avLst/>
          </a:prstGeom>
          <a:noFill/>
        </p:spPr>
        <p:txBody>
          <a:bodyPr wrap="none" lIns="87929" tIns="43964" rIns="87929" bIns="43964" rtlCol="0">
            <a:spAutoFit/>
          </a:bodyPr>
          <a:lstStyle/>
          <a:p>
            <a:pPr algn="ctr"/>
            <a:r>
              <a:rPr lang="en-US" sz="1350" dirty="0"/>
              <a:t>Line-of Business</a:t>
            </a:r>
          </a:p>
          <a:p>
            <a:pPr algn="ctr"/>
            <a:r>
              <a:rPr lang="en-US" sz="1350" dirty="0"/>
              <a:t>System is updated</a:t>
            </a:r>
          </a:p>
        </p:txBody>
      </p:sp>
      <p:cxnSp>
        <p:nvCxnSpPr>
          <p:cNvPr id="21" name="Straight Arrow Connector 20"/>
          <p:cNvCxnSpPr/>
          <p:nvPr/>
        </p:nvCxnSpPr>
        <p:spPr>
          <a:xfrm>
            <a:off x="5853918" y="2439659"/>
            <a:ext cx="1689883" cy="10799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754426" y="2579897"/>
            <a:ext cx="1350974" cy="504285"/>
          </a:xfrm>
          <a:prstGeom prst="rect">
            <a:avLst/>
          </a:prstGeom>
          <a:noFill/>
        </p:spPr>
        <p:txBody>
          <a:bodyPr wrap="none" lIns="87929" tIns="43964" rIns="87929" bIns="43964" rtlCol="0">
            <a:spAutoFit/>
          </a:bodyPr>
          <a:lstStyle/>
          <a:p>
            <a:pPr algn="ctr"/>
            <a:r>
              <a:rPr lang="en-US" sz="1350" dirty="0"/>
              <a:t>Event Receiver</a:t>
            </a:r>
          </a:p>
          <a:p>
            <a:pPr algn="ctr"/>
            <a:r>
              <a:rPr lang="en-US" sz="1350" dirty="0"/>
              <a:t>Returns</a:t>
            </a:r>
          </a:p>
        </p:txBody>
      </p:sp>
      <p:cxnSp>
        <p:nvCxnSpPr>
          <p:cNvPr id="23" name="Straight Arrow Connector 22"/>
          <p:cNvCxnSpPr/>
          <p:nvPr/>
        </p:nvCxnSpPr>
        <p:spPr>
          <a:xfrm flipH="1">
            <a:off x="3074837" y="2288223"/>
            <a:ext cx="513560" cy="9349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1570574" y="3532820"/>
            <a:ext cx="320040" cy="32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t>1</a:t>
            </a:r>
            <a:endParaRPr lang="en-US" sz="1600" dirty="0"/>
          </a:p>
        </p:txBody>
      </p:sp>
      <p:sp>
        <p:nvSpPr>
          <p:cNvPr id="25" name="Oval 24"/>
          <p:cNvSpPr/>
          <p:nvPr/>
        </p:nvSpPr>
        <p:spPr>
          <a:xfrm>
            <a:off x="3554684" y="4150009"/>
            <a:ext cx="320040" cy="32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t>2</a:t>
            </a:r>
            <a:endParaRPr lang="en-US" sz="1600" dirty="0"/>
          </a:p>
        </p:txBody>
      </p:sp>
      <p:sp>
        <p:nvSpPr>
          <p:cNvPr id="26" name="Oval 25"/>
          <p:cNvSpPr/>
          <p:nvPr/>
        </p:nvSpPr>
        <p:spPr>
          <a:xfrm>
            <a:off x="2783534" y="2231498"/>
            <a:ext cx="320040" cy="32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t>3</a:t>
            </a:r>
            <a:endParaRPr lang="en-US" sz="1600" dirty="0"/>
          </a:p>
        </p:txBody>
      </p:sp>
      <p:sp>
        <p:nvSpPr>
          <p:cNvPr id="27" name="Oval 26"/>
          <p:cNvSpPr/>
          <p:nvPr/>
        </p:nvSpPr>
        <p:spPr>
          <a:xfrm>
            <a:off x="6808791" y="2647580"/>
            <a:ext cx="320040" cy="32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t>4</a:t>
            </a:r>
            <a:endParaRPr lang="en-US" sz="1600" dirty="0"/>
          </a:p>
        </p:txBody>
      </p:sp>
      <p:sp>
        <p:nvSpPr>
          <p:cNvPr id="28" name="Oval 27"/>
          <p:cNvSpPr/>
          <p:nvPr/>
        </p:nvSpPr>
        <p:spPr>
          <a:xfrm>
            <a:off x="3467421" y="2628625"/>
            <a:ext cx="320040" cy="32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t>5</a:t>
            </a:r>
            <a:endParaRPr lang="en-US" sz="1600" dirty="0"/>
          </a:p>
        </p:txBody>
      </p:sp>
    </p:spTree>
    <p:extLst>
      <p:ext uri="{BB962C8B-B14F-4D97-AF65-F5344CB8AC3E}">
        <p14:creationId xmlns:p14="http://schemas.microsoft.com/office/powerpoint/2010/main" val="1098731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nodeType="withEffect">
                                  <p:stCondLst>
                                    <p:cond delay="0"/>
                                  </p:stCondLst>
                                  <p:childTnLst>
                                    <p:set>
                                      <p:cBhvr>
                                        <p:cTn id="57" dur="1" fill="hold">
                                          <p:stCondLst>
                                            <p:cond delay="0"/>
                                          </p:stCondLst>
                                        </p:cTn>
                                        <p:tgtEl>
                                          <p:spTgt spid="1028"/>
                                        </p:tgtEl>
                                        <p:attrNameLst>
                                          <p:attrName>style.visibility</p:attrName>
                                        </p:attrNameLst>
                                      </p:cBhvr>
                                      <p:to>
                                        <p:strVal val="visible"/>
                                      </p:to>
                                    </p:set>
                                    <p:animEffect transition="in" filter="fade">
                                      <p:cBhvr>
                                        <p:cTn id="58" dur="500"/>
                                        <p:tgtEl>
                                          <p:spTgt spid="102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 grpId="0" animBg="1"/>
      <p:bldP spid="16" grpId="0"/>
      <p:bldP spid="19" grpId="0"/>
      <p:bldP spid="22" grpId="0"/>
      <p:bldP spid="24" grpId="0" animBg="1"/>
      <p:bldP spid="25" grpId="0" animBg="1"/>
      <p:bldP spid="2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a:t>
            </a:r>
            <a:br>
              <a:rPr lang="en-US" dirty="0" smtClean="0"/>
            </a:br>
            <a:r>
              <a:rPr lang="en-US" dirty="0" smtClean="0"/>
              <a:t>Advanced Callback Scenario</a:t>
            </a:r>
            <a:endParaRPr lang="en-US" dirty="0"/>
          </a:p>
        </p:txBody>
      </p:sp>
      <p:pic>
        <p:nvPicPr>
          <p:cNvPr id="1026" name="Picture 2" descr="C:\Users\Scot\Pictures\Microsoft Clip Organizer\j043487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77141" y="4830959"/>
            <a:ext cx="1018259" cy="96024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cot\AppData\Local\Microsoft\Windows\Temporary Internet Files\Content.IE5\NJV27BCT\MC90043480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385" y="4577629"/>
            <a:ext cx="685800" cy="6173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cot\AppData\Local\Microsoft\Windows\Temporary Internet Files\Content.IE5\LTYV1XYK\MC90043484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1" y="4056369"/>
            <a:ext cx="1262063" cy="113615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a:stCxn id="1026" idx="1"/>
            <a:endCxn id="1027" idx="1"/>
          </p:cNvCxnSpPr>
          <p:nvPr/>
        </p:nvCxnSpPr>
        <p:spPr>
          <a:xfrm flipV="1">
            <a:off x="1295400" y="4886320"/>
            <a:ext cx="497985" cy="424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 name="Group 5"/>
          <p:cNvGrpSpPr/>
          <p:nvPr/>
        </p:nvGrpSpPr>
        <p:grpSpPr>
          <a:xfrm>
            <a:off x="3543301" y="2622895"/>
            <a:ext cx="2202375" cy="988237"/>
            <a:chOff x="3543301" y="1937095"/>
            <a:chExt cx="2202375" cy="988237"/>
          </a:xfrm>
        </p:grpSpPr>
        <p:sp>
          <p:nvSpPr>
            <p:cNvPr id="7" name="Rounded Rectangle 6"/>
            <p:cNvSpPr/>
            <p:nvPr/>
          </p:nvSpPr>
          <p:spPr>
            <a:xfrm>
              <a:off x="3993076" y="1937095"/>
              <a:ext cx="1752600" cy="988237"/>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Custom Web Service</a:t>
              </a:r>
            </a:p>
          </p:txBody>
        </p:sp>
        <p:sp>
          <p:nvSpPr>
            <p:cNvPr id="10" name="Flowchart: Connector 9"/>
            <p:cNvSpPr/>
            <p:nvPr/>
          </p:nvSpPr>
          <p:spPr>
            <a:xfrm>
              <a:off x="3543301" y="2321349"/>
              <a:ext cx="228600" cy="219726"/>
            </a:xfrm>
            <a:prstGeom prst="flowChartConnector">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endParaRPr lang="en-US" sz="1350"/>
            </a:p>
          </p:txBody>
        </p:sp>
        <p:cxnSp>
          <p:nvCxnSpPr>
            <p:cNvPr id="12" name="Straight Connector 11"/>
            <p:cNvCxnSpPr>
              <a:stCxn id="10" idx="6"/>
              <a:endCxn id="7" idx="1"/>
            </p:cNvCxnSpPr>
            <p:nvPr/>
          </p:nvCxnSpPr>
          <p:spPr>
            <a:xfrm>
              <a:off x="3771901" y="2431213"/>
              <a:ext cx="221175" cy="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Straight Arrow Connector 13"/>
          <p:cNvCxnSpPr/>
          <p:nvPr/>
        </p:nvCxnSpPr>
        <p:spPr>
          <a:xfrm>
            <a:off x="2711580" y="5017009"/>
            <a:ext cx="1555620" cy="393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84146" y="3807917"/>
            <a:ext cx="1235558" cy="712034"/>
          </a:xfrm>
          <a:prstGeom prst="rect">
            <a:avLst/>
          </a:prstGeom>
          <a:noFill/>
        </p:spPr>
        <p:txBody>
          <a:bodyPr wrap="none" lIns="87929" tIns="43964" rIns="87929" bIns="43964" rtlCol="0">
            <a:spAutoFit/>
          </a:bodyPr>
          <a:lstStyle/>
          <a:p>
            <a:pPr algn="ctr"/>
            <a:r>
              <a:rPr lang="en-US" sz="1350" dirty="0"/>
              <a:t>User Updates</a:t>
            </a:r>
          </a:p>
          <a:p>
            <a:pPr algn="ctr"/>
            <a:r>
              <a:rPr lang="en-US" sz="1350" dirty="0"/>
              <a:t>SharePoint</a:t>
            </a:r>
          </a:p>
          <a:p>
            <a:pPr algn="ctr"/>
            <a:r>
              <a:rPr lang="en-US" sz="1350" dirty="0"/>
              <a:t>List</a:t>
            </a:r>
          </a:p>
        </p:txBody>
      </p:sp>
      <p:sp>
        <p:nvSpPr>
          <p:cNvPr id="18" name="TextBox 17"/>
          <p:cNvSpPr txBox="1"/>
          <p:nvPr/>
        </p:nvSpPr>
        <p:spPr>
          <a:xfrm>
            <a:off x="2163941" y="5410200"/>
            <a:ext cx="1456772" cy="712034"/>
          </a:xfrm>
          <a:prstGeom prst="rect">
            <a:avLst/>
          </a:prstGeom>
          <a:noFill/>
        </p:spPr>
        <p:txBody>
          <a:bodyPr wrap="none" lIns="87929" tIns="43964" rIns="87929" bIns="43964" rtlCol="0">
            <a:spAutoFit/>
          </a:bodyPr>
          <a:lstStyle/>
          <a:p>
            <a:pPr algn="ctr"/>
            <a:r>
              <a:rPr lang="en-US" sz="1350" dirty="0"/>
              <a:t>SharePoint </a:t>
            </a:r>
          </a:p>
          <a:p>
            <a:pPr algn="ctr"/>
            <a:r>
              <a:rPr lang="en-US" sz="1350" dirty="0"/>
              <a:t>requests a token</a:t>
            </a:r>
          </a:p>
          <a:p>
            <a:pPr algn="ctr"/>
            <a:r>
              <a:rPr lang="en-US" sz="1350" dirty="0"/>
              <a:t>from ACS</a:t>
            </a:r>
          </a:p>
        </p:txBody>
      </p:sp>
      <p:sp>
        <p:nvSpPr>
          <p:cNvPr id="5" name="Isosceles Triangle 4"/>
          <p:cNvSpPr/>
          <p:nvPr/>
        </p:nvSpPr>
        <p:spPr>
          <a:xfrm>
            <a:off x="4133850" y="4943539"/>
            <a:ext cx="1428750" cy="1000061"/>
          </a:xfrm>
          <a:prstGeom prst="triangle">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ACS</a:t>
            </a:r>
          </a:p>
        </p:txBody>
      </p:sp>
      <p:cxnSp>
        <p:nvCxnSpPr>
          <p:cNvPr id="20" name="Straight Arrow Connector 19"/>
          <p:cNvCxnSpPr/>
          <p:nvPr/>
        </p:nvCxnSpPr>
        <p:spPr>
          <a:xfrm flipH="1" flipV="1">
            <a:off x="2636491" y="4865694"/>
            <a:ext cx="1630709" cy="3983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2133600" y="3276600"/>
            <a:ext cx="1325258" cy="11472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12004" y="2645026"/>
            <a:ext cx="1350974" cy="712034"/>
          </a:xfrm>
          <a:prstGeom prst="rect">
            <a:avLst/>
          </a:prstGeom>
          <a:noFill/>
        </p:spPr>
        <p:txBody>
          <a:bodyPr wrap="none" lIns="87929" tIns="43964" rIns="87929" bIns="43964" rtlCol="0">
            <a:spAutoFit/>
          </a:bodyPr>
          <a:lstStyle/>
          <a:p>
            <a:pPr algn="ctr"/>
            <a:r>
              <a:rPr lang="en-US" sz="1350" dirty="0"/>
              <a:t>Registered</a:t>
            </a:r>
          </a:p>
          <a:p>
            <a:pPr algn="ctr"/>
            <a:r>
              <a:rPr lang="en-US" sz="1350" dirty="0"/>
              <a:t>Event Receiver</a:t>
            </a:r>
          </a:p>
          <a:p>
            <a:pPr algn="ctr"/>
            <a:r>
              <a:rPr lang="en-US" sz="1350" dirty="0"/>
              <a:t> called</a:t>
            </a:r>
          </a:p>
        </p:txBody>
      </p:sp>
      <p:cxnSp>
        <p:nvCxnSpPr>
          <p:cNvPr id="23" name="Straight Arrow Connector 22"/>
          <p:cNvCxnSpPr/>
          <p:nvPr/>
        </p:nvCxnSpPr>
        <p:spPr>
          <a:xfrm>
            <a:off x="5827867" y="3094959"/>
            <a:ext cx="1868335" cy="101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544102" y="2811441"/>
            <a:ext cx="1601043" cy="504285"/>
          </a:xfrm>
          <a:prstGeom prst="rect">
            <a:avLst/>
          </a:prstGeom>
          <a:noFill/>
        </p:spPr>
        <p:txBody>
          <a:bodyPr wrap="none" lIns="87929" tIns="43964" rIns="87929" bIns="43964" rtlCol="0">
            <a:spAutoFit/>
          </a:bodyPr>
          <a:lstStyle/>
          <a:p>
            <a:pPr algn="ctr"/>
            <a:r>
              <a:rPr lang="en-US" sz="1350" dirty="0"/>
              <a:t>Line-of Business</a:t>
            </a:r>
          </a:p>
          <a:p>
            <a:pPr algn="ctr"/>
            <a:r>
              <a:rPr lang="en-US" sz="1350" dirty="0"/>
              <a:t>System is updated</a:t>
            </a:r>
          </a:p>
        </p:txBody>
      </p:sp>
      <p:cxnSp>
        <p:nvCxnSpPr>
          <p:cNvPr id="28" name="Straight Arrow Connector 27"/>
          <p:cNvCxnSpPr/>
          <p:nvPr/>
        </p:nvCxnSpPr>
        <p:spPr>
          <a:xfrm>
            <a:off x="5391447" y="3827248"/>
            <a:ext cx="0" cy="13854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5543847" y="3827250"/>
            <a:ext cx="18753" cy="17122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751203" y="4006885"/>
            <a:ext cx="1524099" cy="919783"/>
          </a:xfrm>
          <a:prstGeom prst="rect">
            <a:avLst/>
          </a:prstGeom>
          <a:noFill/>
        </p:spPr>
        <p:txBody>
          <a:bodyPr wrap="none" lIns="87929" tIns="43964" rIns="87929" bIns="43964" rtlCol="0">
            <a:spAutoFit/>
          </a:bodyPr>
          <a:lstStyle/>
          <a:p>
            <a:pPr algn="ctr"/>
            <a:r>
              <a:rPr lang="en-US" sz="1350" dirty="0"/>
              <a:t>Event Receiver</a:t>
            </a:r>
          </a:p>
          <a:p>
            <a:pPr algn="ctr"/>
            <a:r>
              <a:rPr lang="en-US" sz="1350" dirty="0"/>
              <a:t>Requests a token</a:t>
            </a:r>
          </a:p>
          <a:p>
            <a:pPr algn="ctr"/>
            <a:r>
              <a:rPr lang="en-US" sz="1350" dirty="0"/>
              <a:t>from ACS</a:t>
            </a:r>
          </a:p>
          <a:p>
            <a:endParaRPr lang="en-US" sz="1350" dirty="0"/>
          </a:p>
        </p:txBody>
      </p:sp>
      <p:pic>
        <p:nvPicPr>
          <p:cNvPr id="37" name="Picture 2" descr="C:\Users\Scot\AppData\Local\Microsoft\Windows\Temporary Internet Files\Content.IE5\JBWUJ2VX\MC900441448[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7867" y="1534929"/>
            <a:ext cx="1008950" cy="908292"/>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flipH="1">
            <a:off x="2536039" y="3505200"/>
            <a:ext cx="1273961" cy="11159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37" idx="3"/>
          </p:cNvCxnSpPr>
          <p:nvPr/>
        </p:nvCxnSpPr>
        <p:spPr>
          <a:xfrm flipH="1" flipV="1">
            <a:off x="3286817" y="1989075"/>
            <a:ext cx="603379" cy="5513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301507" y="1344915"/>
            <a:ext cx="1942233" cy="504285"/>
          </a:xfrm>
          <a:prstGeom prst="rect">
            <a:avLst/>
          </a:prstGeom>
          <a:noFill/>
        </p:spPr>
        <p:txBody>
          <a:bodyPr wrap="square" lIns="87929" tIns="43964" rIns="87929" bIns="43964" rtlCol="0">
            <a:spAutoFit/>
          </a:bodyPr>
          <a:lstStyle/>
          <a:p>
            <a:pPr algn="ctr"/>
            <a:r>
              <a:rPr lang="en-US" sz="1350" dirty="0"/>
              <a:t>Event </a:t>
            </a:r>
            <a:r>
              <a:rPr lang="en-US" sz="1350" dirty="0" smtClean="0"/>
              <a:t>Receiver </a:t>
            </a:r>
            <a:r>
              <a:rPr lang="en-US" sz="1350" dirty="0"/>
              <a:t>calls back </a:t>
            </a:r>
            <a:r>
              <a:rPr lang="en-US" sz="1350" dirty="0" smtClean="0"/>
              <a:t>into </a:t>
            </a:r>
            <a:r>
              <a:rPr lang="en-US" sz="1350" dirty="0"/>
              <a:t>SharePoint</a:t>
            </a:r>
          </a:p>
        </p:txBody>
      </p:sp>
      <p:sp>
        <p:nvSpPr>
          <p:cNvPr id="33" name="Oval 32"/>
          <p:cNvSpPr/>
          <p:nvPr/>
        </p:nvSpPr>
        <p:spPr>
          <a:xfrm>
            <a:off x="1262809" y="4577629"/>
            <a:ext cx="320040" cy="32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t>1</a:t>
            </a:r>
            <a:endParaRPr lang="en-US" sz="1600" dirty="0"/>
          </a:p>
        </p:txBody>
      </p:sp>
      <p:sp>
        <p:nvSpPr>
          <p:cNvPr id="35" name="Oval 34"/>
          <p:cNvSpPr/>
          <p:nvPr/>
        </p:nvSpPr>
        <p:spPr>
          <a:xfrm>
            <a:off x="3562646" y="5411666"/>
            <a:ext cx="320040" cy="32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t>2</a:t>
            </a:r>
            <a:endParaRPr lang="en-US" sz="1600" dirty="0"/>
          </a:p>
        </p:txBody>
      </p:sp>
      <p:sp>
        <p:nvSpPr>
          <p:cNvPr id="36" name="Oval 35"/>
          <p:cNvSpPr/>
          <p:nvPr/>
        </p:nvSpPr>
        <p:spPr>
          <a:xfrm>
            <a:off x="2637711" y="3328503"/>
            <a:ext cx="320040" cy="32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t>3</a:t>
            </a:r>
            <a:endParaRPr lang="en-US" sz="1600" dirty="0"/>
          </a:p>
        </p:txBody>
      </p:sp>
      <p:sp>
        <p:nvSpPr>
          <p:cNvPr id="38" name="Oval 37"/>
          <p:cNvSpPr/>
          <p:nvPr/>
        </p:nvSpPr>
        <p:spPr>
          <a:xfrm>
            <a:off x="3588506" y="1879214"/>
            <a:ext cx="320040" cy="32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t>6</a:t>
            </a:r>
            <a:endParaRPr lang="en-US" sz="1600" dirty="0"/>
          </a:p>
        </p:txBody>
      </p:sp>
      <p:sp>
        <p:nvSpPr>
          <p:cNvPr id="39" name="Oval 38"/>
          <p:cNvSpPr/>
          <p:nvPr/>
        </p:nvSpPr>
        <p:spPr>
          <a:xfrm>
            <a:off x="6306085" y="2906835"/>
            <a:ext cx="320040" cy="32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t>4</a:t>
            </a:r>
          </a:p>
        </p:txBody>
      </p:sp>
      <p:sp>
        <p:nvSpPr>
          <p:cNvPr id="40" name="Oval 39"/>
          <p:cNvSpPr/>
          <p:nvPr/>
        </p:nvSpPr>
        <p:spPr>
          <a:xfrm>
            <a:off x="5659947" y="4566279"/>
            <a:ext cx="320040" cy="3200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t>5</a:t>
            </a:r>
            <a:endParaRPr lang="en-US" sz="1600" dirty="0"/>
          </a:p>
        </p:txBody>
      </p:sp>
    </p:spTree>
    <p:extLst>
      <p:ext uri="{BB962C8B-B14F-4D97-AF65-F5344CB8AC3E}">
        <p14:creationId xmlns:p14="http://schemas.microsoft.com/office/powerpoint/2010/main" val="1482066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nodeType="withEffect">
                                  <p:stCondLst>
                                    <p:cond delay="0"/>
                                  </p:stCondLst>
                                  <p:childTnLst>
                                    <p:set>
                                      <p:cBhvr>
                                        <p:cTn id="57" dur="1" fill="hold">
                                          <p:stCondLst>
                                            <p:cond delay="0"/>
                                          </p:stCondLst>
                                        </p:cTn>
                                        <p:tgtEl>
                                          <p:spTgt spid="1028"/>
                                        </p:tgtEl>
                                        <p:attrNameLst>
                                          <p:attrName>style.visibility</p:attrName>
                                        </p:attrNameLst>
                                      </p:cBhvr>
                                      <p:to>
                                        <p:strVal val="visible"/>
                                      </p:to>
                                    </p:set>
                                    <p:animEffect transition="in" filter="fade">
                                      <p:cBhvr>
                                        <p:cTn id="58" dur="500"/>
                                        <p:tgtEl>
                                          <p:spTgt spid="102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500"/>
                                        <p:tgtEl>
                                          <p:spTgt spid="4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10" presetClass="entr" presetSubtype="0" fill="hold"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500"/>
                                        <p:tgtEl>
                                          <p:spTgt spid="37"/>
                                        </p:tgtEl>
                                      </p:cBhvr>
                                    </p:animEffect>
                                  </p:childTnLst>
                                </p:cTn>
                              </p:par>
                              <p:par>
                                <p:cTn id="87" presetID="10"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 grpId="0" animBg="1"/>
      <p:bldP spid="13" grpId="0"/>
      <p:bldP spid="16" grpId="0"/>
      <p:bldP spid="29" grpId="0"/>
      <p:bldP spid="34" grpId="0"/>
      <p:bldP spid="33" grpId="0" animBg="1"/>
      <p:bldP spid="35" grpId="0" animBg="1"/>
      <p:bldP spid="36" grpId="0" animBg="1"/>
      <p:bldP spid="38" grpId="0" animBg="1"/>
      <p:bldP spid="39"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301" dirty="0" smtClean="0"/>
              <a:t>Developing Remote </a:t>
            </a:r>
            <a:r>
              <a:rPr lang="en-US" sz="3301" dirty="0"/>
              <a:t>Event </a:t>
            </a:r>
            <a:r>
              <a:rPr lang="en-US" sz="3301" dirty="0" smtClean="0"/>
              <a:t>Receivers</a:t>
            </a:r>
            <a:endParaRPr lang="en-US" sz="3301" dirty="0"/>
          </a:p>
        </p:txBody>
      </p:sp>
      <p:sp>
        <p:nvSpPr>
          <p:cNvPr id="5" name="Content Placeholder 4"/>
          <p:cNvSpPr>
            <a:spLocks noGrp="1"/>
          </p:cNvSpPr>
          <p:nvPr>
            <p:ph idx="1"/>
          </p:nvPr>
        </p:nvSpPr>
        <p:spPr/>
        <p:txBody>
          <a:bodyPr>
            <a:normAutofit/>
          </a:bodyPr>
          <a:lstStyle/>
          <a:p>
            <a:r>
              <a:rPr lang="en-US" dirty="0" smtClean="0"/>
              <a:t>Developer builds a custom web service</a:t>
            </a:r>
          </a:p>
          <a:p>
            <a:r>
              <a:rPr lang="en-US" dirty="0" smtClean="0"/>
              <a:t>Developer implements required interface </a:t>
            </a:r>
            <a:br>
              <a:rPr lang="en-US" dirty="0" smtClean="0"/>
            </a:br>
            <a:r>
              <a:rPr lang="en-US" dirty="0" smtClean="0"/>
              <a:t>in web service</a:t>
            </a:r>
          </a:p>
          <a:p>
            <a:r>
              <a:rPr lang="en-US" dirty="0" smtClean="0"/>
              <a:t>Developer registers service with App</a:t>
            </a:r>
          </a:p>
          <a:p>
            <a:r>
              <a:rPr lang="en-US" dirty="0" smtClean="0"/>
              <a:t>Web service is called when appropriate SharePoint events occur</a:t>
            </a:r>
            <a:endParaRPr lang="en-US" dirty="0"/>
          </a:p>
        </p:txBody>
      </p:sp>
    </p:spTree>
    <p:extLst>
      <p:ext uri="{BB962C8B-B14F-4D97-AF65-F5344CB8AC3E}">
        <p14:creationId xmlns:p14="http://schemas.microsoft.com/office/powerpoint/2010/main" val="3966049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Event Registration</a:t>
            </a:r>
            <a:endParaRPr lang="en-US" dirty="0"/>
          </a:p>
        </p:txBody>
      </p:sp>
      <p:sp>
        <p:nvSpPr>
          <p:cNvPr id="2" name="Text Placeholder 1"/>
          <p:cNvSpPr>
            <a:spLocks noGrp="1"/>
          </p:cNvSpPr>
          <p:nvPr>
            <p:ph idx="1"/>
          </p:nvPr>
        </p:nvSpPr>
        <p:spPr/>
        <p:txBody>
          <a:bodyPr/>
          <a:lstStyle/>
          <a:p>
            <a:r>
              <a:rPr lang="en-US" dirty="0" smtClean="0"/>
              <a:t>Declaratively or programmatically register remote event receivers with a list definition</a:t>
            </a:r>
          </a:p>
          <a:p>
            <a:r>
              <a:rPr lang="en-US" dirty="0" smtClean="0"/>
              <a:t>Unlike server-side events, use URL for endpoint rather than assembly &amp; type containing event</a:t>
            </a:r>
            <a:endParaRPr lang="en-US" dirty="0"/>
          </a:p>
        </p:txBody>
      </p:sp>
      <p:sp>
        <p:nvSpPr>
          <p:cNvPr id="6" name="Text Placeholder 4"/>
          <p:cNvSpPr txBox="1">
            <a:spLocks/>
          </p:cNvSpPr>
          <p:nvPr/>
        </p:nvSpPr>
        <p:spPr>
          <a:xfrm>
            <a:off x="228600" y="4267200"/>
            <a:ext cx="4914900" cy="19050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1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Receivers</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1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ListTemplateId</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10000</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Receiver</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Name</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AnnouncementItemAdding</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Name</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Type</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ItemAdding</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Type</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SequenceNumber</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10000</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SequenceNumber</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Url</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remoteAppUrl</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AnnouncementItemAddingRER.svc</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Url</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Receiver</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Receivers</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1100" dirty="0">
              <a:latin typeface="Consolas" panose="020B0609020204030204" pitchFamily="49" charset="0"/>
              <a:cs typeface="Consolas" panose="020B0609020204030204" pitchFamily="49" charset="0"/>
            </a:endParaRPr>
          </a:p>
        </p:txBody>
      </p:sp>
      <p:sp>
        <p:nvSpPr>
          <p:cNvPr id="8" name="Text Placeholder 4"/>
          <p:cNvSpPr txBox="1">
            <a:spLocks/>
          </p:cNvSpPr>
          <p:nvPr/>
        </p:nvSpPr>
        <p:spPr bwMode="auto">
          <a:xfrm>
            <a:off x="5029200" y="3467100"/>
            <a:ext cx="3619500" cy="1752600"/>
          </a:xfrm>
          <a:prstGeom prst="rect">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defTabSz="-13873163" rtl="0" eaLnBrk="1" fontAlgn="base" hangingPunct="1">
              <a:spcBef>
                <a:spcPct val="20000"/>
              </a:spcBef>
              <a:spcAft>
                <a:spcPct val="0"/>
              </a:spcAft>
              <a:buFont typeface="Wingdings" pitchFamily="2" charset="2"/>
              <a:buNone/>
              <a:defRPr sz="1800" b="0">
                <a:solidFill>
                  <a:schemeClr val="tx1"/>
                </a:solidFill>
                <a:latin typeface="Consolas" pitchFamily="49"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marR="0">
              <a:lnSpc>
                <a:spcPct val="107000"/>
              </a:lnSpc>
              <a:spcBef>
                <a:spcPts val="0"/>
              </a:spcBef>
              <a:spcAft>
                <a:spcPts val="0"/>
              </a:spcAft>
            </a:pPr>
            <a:r>
              <a:rPr lang="en-US" sz="1100" kern="0" dirty="0">
                <a:solidFill>
                  <a:srgbClr val="0000FF"/>
                </a:solidFill>
                <a:ea typeface="Calibri" panose="020F0502020204030204" pitchFamily="34" charset="0"/>
                <a:cs typeface="Times New Roman" panose="02020603050405020304" pitchFamily="18" charset="0"/>
              </a:rPr>
              <a:t>using</a:t>
            </a:r>
            <a:r>
              <a:rPr lang="en-US" sz="1100" kern="0" dirty="0">
                <a:solidFill>
                  <a:srgbClr val="000000"/>
                </a:solidFill>
                <a:ea typeface="Calibri" panose="020F0502020204030204" pitchFamily="34" charset="0"/>
                <a:cs typeface="Times New Roman" panose="02020603050405020304" pitchFamily="18" charset="0"/>
              </a:rPr>
              <a:t> (</a:t>
            </a:r>
            <a:r>
              <a:rPr lang="en-US" sz="1100" kern="0" dirty="0" err="1">
                <a:solidFill>
                  <a:srgbClr val="2B91AF"/>
                </a:solidFill>
                <a:ea typeface="Calibri" panose="020F0502020204030204" pitchFamily="34" charset="0"/>
                <a:cs typeface="Times New Roman" panose="02020603050405020304" pitchFamily="18" charset="0"/>
              </a:rPr>
              <a:t>SPSite</a:t>
            </a:r>
            <a:r>
              <a:rPr lang="en-US" sz="1100" kern="0" dirty="0">
                <a:solidFill>
                  <a:srgbClr val="000000"/>
                </a:solidFill>
                <a:ea typeface="Calibri" panose="020F0502020204030204" pitchFamily="34" charset="0"/>
                <a:cs typeface="Times New Roman" panose="02020603050405020304" pitchFamily="18" charset="0"/>
              </a:rPr>
              <a:t> site = </a:t>
            </a:r>
            <a:r>
              <a:rPr lang="en-US" sz="1100" kern="0" dirty="0">
                <a:solidFill>
                  <a:srgbClr val="0000FF"/>
                </a:solidFill>
                <a:ea typeface="Calibri" panose="020F0502020204030204" pitchFamily="34" charset="0"/>
                <a:cs typeface="Times New Roman" panose="02020603050405020304" pitchFamily="18" charset="0"/>
              </a:rPr>
              <a:t>new</a:t>
            </a:r>
            <a:r>
              <a:rPr lang="en-US" sz="1100" kern="0" dirty="0">
                <a:solidFill>
                  <a:srgbClr val="000000"/>
                </a:solidFill>
                <a:ea typeface="Calibri" panose="020F0502020204030204" pitchFamily="34" charset="0"/>
                <a:cs typeface="Times New Roman" panose="02020603050405020304" pitchFamily="18" charset="0"/>
              </a:rPr>
              <a:t> </a:t>
            </a:r>
            <a:r>
              <a:rPr lang="en-US" sz="1100" kern="0" dirty="0" err="1">
                <a:solidFill>
                  <a:srgbClr val="2B91AF"/>
                </a:solidFill>
                <a:ea typeface="Calibri" panose="020F0502020204030204" pitchFamily="34" charset="0"/>
                <a:cs typeface="Times New Roman" panose="02020603050405020304" pitchFamily="18" charset="0"/>
              </a:rPr>
              <a:t>SPSite</a:t>
            </a:r>
            <a:r>
              <a:rPr lang="en-US" sz="1100" kern="0" dirty="0">
                <a:solidFill>
                  <a:srgbClr val="000000"/>
                </a:solidFill>
                <a:ea typeface="Calibri" panose="020F0502020204030204" pitchFamily="34" charset="0"/>
                <a:cs typeface="Times New Roman" panose="02020603050405020304" pitchFamily="18" charset="0"/>
              </a:rPr>
              <a:t>(</a:t>
            </a:r>
            <a:r>
              <a:rPr lang="en-US" sz="1100" kern="0" dirty="0" err="1">
                <a:solidFill>
                  <a:srgbClr val="000000"/>
                </a:solidFill>
                <a:ea typeface="Calibri" panose="020F0502020204030204" pitchFamily="34" charset="0"/>
                <a:cs typeface="Times New Roman" panose="02020603050405020304" pitchFamily="18" charset="0"/>
              </a:rPr>
              <a:t>url</a:t>
            </a:r>
            <a:r>
              <a:rPr lang="en-US" sz="1100" kern="0" dirty="0">
                <a:solidFill>
                  <a:srgbClr val="000000"/>
                </a:solidFill>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000000"/>
                </a:solidFill>
                <a:ea typeface="Calibri" panose="020F0502020204030204" pitchFamily="34" charset="0"/>
                <a:cs typeface="Times New Roman" panose="02020603050405020304" pitchFamily="18" charset="0"/>
              </a:rPr>
              <a:t>  </a:t>
            </a:r>
            <a:r>
              <a:rPr lang="en-US" sz="1100" kern="0" dirty="0">
                <a:solidFill>
                  <a:srgbClr val="0000FF"/>
                </a:solidFill>
                <a:ea typeface="Calibri" panose="020F0502020204030204" pitchFamily="34" charset="0"/>
                <a:cs typeface="Times New Roman" panose="02020603050405020304" pitchFamily="18" charset="0"/>
              </a:rPr>
              <a:t>using</a:t>
            </a:r>
            <a:r>
              <a:rPr lang="en-US" sz="1100" kern="0" dirty="0">
                <a:solidFill>
                  <a:srgbClr val="000000"/>
                </a:solidFill>
                <a:ea typeface="Calibri" panose="020F0502020204030204" pitchFamily="34" charset="0"/>
                <a:cs typeface="Times New Roman" panose="02020603050405020304" pitchFamily="18" charset="0"/>
              </a:rPr>
              <a:t> (</a:t>
            </a:r>
            <a:r>
              <a:rPr lang="en-US" sz="1100" kern="0" dirty="0" err="1">
                <a:solidFill>
                  <a:srgbClr val="2B91AF"/>
                </a:solidFill>
                <a:ea typeface="Calibri" panose="020F0502020204030204" pitchFamily="34" charset="0"/>
                <a:cs typeface="Times New Roman" panose="02020603050405020304" pitchFamily="18" charset="0"/>
              </a:rPr>
              <a:t>SPWeb</a:t>
            </a:r>
            <a:r>
              <a:rPr lang="en-US" sz="1100" kern="0" dirty="0">
                <a:solidFill>
                  <a:srgbClr val="000000"/>
                </a:solidFill>
                <a:ea typeface="Calibri" panose="020F0502020204030204" pitchFamily="34" charset="0"/>
                <a:cs typeface="Times New Roman" panose="02020603050405020304" pitchFamily="18" charset="0"/>
              </a:rPr>
              <a:t> web = </a:t>
            </a:r>
            <a:r>
              <a:rPr lang="en-US" sz="1100" kern="0" dirty="0" err="1">
                <a:solidFill>
                  <a:srgbClr val="000000"/>
                </a:solidFill>
                <a:ea typeface="Calibri" panose="020F0502020204030204" pitchFamily="34" charset="0"/>
                <a:cs typeface="Times New Roman" panose="02020603050405020304" pitchFamily="18" charset="0"/>
              </a:rPr>
              <a:t>site.RootWeb</a:t>
            </a:r>
            <a:r>
              <a:rPr lang="en-US" sz="1100" kern="0" dirty="0">
                <a:solidFill>
                  <a:srgbClr val="000000"/>
                </a:solidFill>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000000"/>
                </a:solidFill>
                <a:ea typeface="Calibri" panose="020F0502020204030204" pitchFamily="34" charset="0"/>
                <a:cs typeface="Times New Roman" panose="02020603050405020304" pitchFamily="18" charset="0"/>
              </a:rPr>
              <a:t>    </a:t>
            </a:r>
            <a:r>
              <a:rPr lang="en-US" sz="1100" kern="0" dirty="0" err="1">
                <a:solidFill>
                  <a:srgbClr val="2B91AF"/>
                </a:solidFill>
                <a:ea typeface="Calibri" panose="020F0502020204030204" pitchFamily="34" charset="0"/>
                <a:cs typeface="Times New Roman" panose="02020603050405020304" pitchFamily="18" charset="0"/>
              </a:rPr>
              <a:t>SPList</a:t>
            </a:r>
            <a:r>
              <a:rPr lang="en-US" sz="1100" kern="0" dirty="0">
                <a:solidFill>
                  <a:srgbClr val="000000"/>
                </a:solidFill>
                <a:ea typeface="Calibri" panose="020F0502020204030204" pitchFamily="34" charset="0"/>
                <a:cs typeface="Times New Roman" panose="02020603050405020304" pitchFamily="18" charset="0"/>
              </a:rPr>
              <a:t> list = </a:t>
            </a:r>
            <a:r>
              <a:rPr lang="en-US" sz="1100" kern="0" dirty="0" err="1">
                <a:solidFill>
                  <a:srgbClr val="000000"/>
                </a:solidFill>
                <a:ea typeface="Calibri" panose="020F0502020204030204" pitchFamily="34" charset="0"/>
                <a:cs typeface="Times New Roman" panose="02020603050405020304" pitchFamily="18" charset="0"/>
              </a:rPr>
              <a:t>web.Lists</a:t>
            </a:r>
            <a:r>
              <a:rPr lang="en-US" sz="1100" kern="0" dirty="0">
                <a:solidFill>
                  <a:srgbClr val="000000"/>
                </a:solidFill>
                <a:ea typeface="Calibri" panose="020F0502020204030204" pitchFamily="34" charset="0"/>
                <a:cs typeface="Times New Roman" panose="02020603050405020304" pitchFamily="18" charset="0"/>
              </a:rPr>
              <a:t>[</a:t>
            </a:r>
            <a:r>
              <a:rPr lang="en-US" sz="1100" kern="0" dirty="0" err="1">
                <a:solidFill>
                  <a:srgbClr val="000000"/>
                </a:solidFill>
                <a:ea typeface="Calibri" panose="020F0502020204030204" pitchFamily="34" charset="0"/>
                <a:cs typeface="Times New Roman" panose="02020603050405020304" pitchFamily="18" charset="0"/>
              </a:rPr>
              <a:t>listName</a:t>
            </a:r>
            <a:r>
              <a:rPr lang="en-US" sz="1100" kern="0" dirty="0">
                <a:solidFill>
                  <a:srgbClr val="000000"/>
                </a:solidFill>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000000"/>
                </a:solidFill>
                <a:ea typeface="Calibri" panose="020F0502020204030204" pitchFamily="34" charset="0"/>
                <a:cs typeface="Times New Roman" panose="02020603050405020304" pitchFamily="18" charset="0"/>
              </a:rPr>
              <a:t>    </a:t>
            </a:r>
            <a:r>
              <a:rPr lang="en-US" sz="1100" kern="0" dirty="0" err="1">
                <a:solidFill>
                  <a:srgbClr val="000000"/>
                </a:solidFill>
                <a:ea typeface="Calibri" panose="020F0502020204030204" pitchFamily="34" charset="0"/>
                <a:cs typeface="Times New Roman" panose="02020603050405020304" pitchFamily="18" charset="0"/>
              </a:rPr>
              <a:t>list.EventReceivers.Add</a:t>
            </a:r>
            <a:r>
              <a:rPr lang="en-US" sz="1100" kern="0" dirty="0" smtClean="0">
                <a:solidFill>
                  <a:srgbClr val="000000"/>
                </a:solidFill>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kern="0" dirty="0">
                <a:solidFill>
                  <a:srgbClr val="000000"/>
                </a:solidFill>
                <a:ea typeface="Calibri" panose="020F0502020204030204" pitchFamily="34" charset="0"/>
                <a:cs typeface="Times New Roman" panose="02020603050405020304" pitchFamily="18" charset="0"/>
              </a:rPr>
              <a:t> </a:t>
            </a:r>
            <a:r>
              <a:rPr lang="en-US" sz="1100" kern="0" dirty="0" smtClean="0">
                <a:solidFill>
                  <a:srgbClr val="000000"/>
                </a:solidFill>
                <a:ea typeface="Calibri" panose="020F0502020204030204" pitchFamily="34" charset="0"/>
                <a:cs typeface="Times New Roman" panose="02020603050405020304" pitchFamily="18" charset="0"/>
              </a:rPr>
              <a:t>             </a:t>
            </a:r>
            <a:r>
              <a:rPr lang="en-US" sz="1100" kern="0" dirty="0" err="1" smtClean="0">
                <a:solidFill>
                  <a:srgbClr val="2B91AF"/>
                </a:solidFill>
                <a:ea typeface="Calibri" panose="020F0502020204030204" pitchFamily="34" charset="0"/>
                <a:cs typeface="Times New Roman" panose="02020603050405020304" pitchFamily="18" charset="0"/>
              </a:rPr>
              <a:t>SPEventReceiverType</a:t>
            </a:r>
            <a:r>
              <a:rPr lang="en-US" sz="1100" kern="0" dirty="0" err="1" smtClean="0">
                <a:solidFill>
                  <a:srgbClr val="000000"/>
                </a:solidFill>
                <a:ea typeface="Calibri" panose="020F0502020204030204" pitchFamily="34" charset="0"/>
                <a:cs typeface="Times New Roman" panose="02020603050405020304" pitchFamily="18" charset="0"/>
              </a:rPr>
              <a:t>.ItemAdded</a:t>
            </a:r>
            <a:r>
              <a:rPr lang="en-US" sz="1100" kern="0" dirty="0">
                <a:solidFill>
                  <a:srgbClr val="000000"/>
                </a:solidFill>
                <a:ea typeface="Calibri" panose="020F0502020204030204" pitchFamily="34" charset="0"/>
                <a:cs typeface="Times New Roman" panose="02020603050405020304" pitchFamily="18" charset="0"/>
              </a:rPr>
              <a:t>, </a:t>
            </a:r>
            <a:endParaRPr lang="en-US" sz="1100" kern="0" dirty="0" smtClean="0">
              <a:solidFill>
                <a:srgbClr val="000000"/>
              </a:solidFill>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000000"/>
                </a:solidFill>
                <a:ea typeface="Calibri" panose="020F0502020204030204" pitchFamily="34" charset="0"/>
                <a:cs typeface="Times New Roman" panose="02020603050405020304" pitchFamily="18" charset="0"/>
              </a:rPr>
              <a:t> </a:t>
            </a:r>
            <a:r>
              <a:rPr lang="en-US" sz="1100" kern="0" dirty="0" smtClean="0">
                <a:solidFill>
                  <a:srgbClr val="000000"/>
                </a:solidFill>
                <a:ea typeface="Calibri" panose="020F0502020204030204" pitchFamily="34" charset="0"/>
                <a:cs typeface="Times New Roman" panose="02020603050405020304" pitchFamily="18" charset="0"/>
              </a:rPr>
              <a:t>             </a:t>
            </a:r>
            <a:r>
              <a:rPr lang="en-US" sz="1100" kern="0" dirty="0" err="1" smtClean="0">
                <a:solidFill>
                  <a:srgbClr val="000000"/>
                </a:solidFill>
                <a:ea typeface="Calibri" panose="020F0502020204030204" pitchFamily="34" charset="0"/>
                <a:cs typeface="Times New Roman" panose="02020603050405020304" pitchFamily="18" charset="0"/>
              </a:rPr>
              <a:t>receiverEndpoint</a:t>
            </a:r>
            <a:endParaRPr lang="en-US" sz="1100" kern="0" dirty="0" smtClean="0">
              <a:solidFill>
                <a:srgbClr val="000000"/>
              </a:solidFill>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000000"/>
                </a:solidFill>
                <a:ea typeface="Calibri" panose="020F0502020204030204" pitchFamily="34" charset="0"/>
                <a:cs typeface="Times New Roman" panose="02020603050405020304" pitchFamily="18" charset="0"/>
              </a:rPr>
              <a:t> </a:t>
            </a:r>
            <a:r>
              <a:rPr lang="en-US" sz="1100" kern="0" dirty="0" smtClean="0">
                <a:solidFill>
                  <a:srgbClr val="000000"/>
                </a:solidFill>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000000"/>
                </a:solidFill>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smtClean="0">
                <a:solidFill>
                  <a:srgbClr val="000000"/>
                </a:solidFill>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611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Lifecycle Event Registration</a:t>
            </a:r>
            <a:endParaRPr lang="en-US" dirty="0"/>
          </a:p>
        </p:txBody>
      </p:sp>
      <p:sp>
        <p:nvSpPr>
          <p:cNvPr id="2" name="Text Placeholder 1"/>
          <p:cNvSpPr>
            <a:spLocks noGrp="1"/>
          </p:cNvSpPr>
          <p:nvPr>
            <p:ph idx="1"/>
          </p:nvPr>
        </p:nvSpPr>
        <p:spPr/>
        <p:txBody>
          <a:bodyPr/>
          <a:lstStyle/>
          <a:p>
            <a:r>
              <a:rPr lang="en-US" dirty="0"/>
              <a:t>Declaratively </a:t>
            </a:r>
            <a:r>
              <a:rPr lang="en-US" dirty="0" smtClean="0"/>
              <a:t>register </a:t>
            </a:r>
            <a:r>
              <a:rPr lang="en-US" dirty="0"/>
              <a:t>remote event </a:t>
            </a:r>
            <a:r>
              <a:rPr lang="en-US" dirty="0" smtClean="0"/>
              <a:t>receivers</a:t>
            </a:r>
          </a:p>
          <a:p>
            <a:r>
              <a:rPr lang="en-US" dirty="0" smtClean="0"/>
              <a:t>Definitions found in </a:t>
            </a:r>
            <a:r>
              <a:rPr lang="en-US" sz="2400" dirty="0" smtClean="0">
                <a:latin typeface="Courier New" panose="02070309020205020404" pitchFamily="49" charset="0"/>
                <a:cs typeface="Courier New" panose="02070309020205020404" pitchFamily="49" charset="0"/>
              </a:rPr>
              <a:t>AppManifest.xml</a:t>
            </a:r>
            <a:endParaRPr lang="en-US" sz="2400" dirty="0">
              <a:latin typeface="Courier New" panose="02070309020205020404" pitchFamily="49" charset="0"/>
              <a:cs typeface="Courier New" panose="02070309020205020404" pitchFamily="49" charset="0"/>
            </a:endParaRPr>
          </a:p>
          <a:p>
            <a:pPr marL="0" indent="0">
              <a:buNone/>
            </a:pPr>
            <a:endParaRPr lang="en-US" dirty="0"/>
          </a:p>
        </p:txBody>
      </p:sp>
      <p:sp>
        <p:nvSpPr>
          <p:cNvPr id="7" name="TextBox 6"/>
          <p:cNvSpPr txBox="1"/>
          <p:nvPr/>
        </p:nvSpPr>
        <p:spPr>
          <a:xfrm>
            <a:off x="278049" y="3048000"/>
            <a:ext cx="8587902" cy="147211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lIns="87929" tIns="43964" rIns="87929" bIns="43964" rtlCol="0">
            <a:spAutoFit/>
          </a:bodyPr>
          <a:lstStyle/>
          <a:p>
            <a:pPr lvl="0"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200" kern="0" dirty="0">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200" kern="0" dirty="0">
                <a:solidFill>
                  <a:srgbClr val="A31515"/>
                </a:solidFill>
                <a:latin typeface="Consolas" pitchFamily="49" charset="0"/>
                <a:ea typeface="Calibri" panose="020F0502020204030204" pitchFamily="34" charset="0"/>
                <a:cs typeface="Times New Roman" panose="02020603050405020304" pitchFamily="18" charset="0"/>
              </a:rPr>
              <a:t>Title</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&gt;</a:t>
            </a:r>
            <a:r>
              <a:rPr lang="en-US" sz="1200" kern="0" dirty="0">
                <a:solidFill>
                  <a:srgbClr val="000000"/>
                </a:solidFill>
                <a:latin typeface="Consolas" pitchFamily="49" charset="0"/>
                <a:ea typeface="Calibri" panose="020F0502020204030204" pitchFamily="34" charset="0"/>
                <a:cs typeface="Times New Roman" panose="02020603050405020304" pitchFamily="18" charset="0"/>
              </a:rPr>
              <a:t>App Lifecycle Event</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200" kern="0" dirty="0">
                <a:solidFill>
                  <a:srgbClr val="A31515"/>
                </a:solidFill>
                <a:latin typeface="Consolas" pitchFamily="49" charset="0"/>
                <a:ea typeface="Calibri" panose="020F0502020204030204" pitchFamily="34" charset="0"/>
                <a:cs typeface="Times New Roman" panose="02020603050405020304" pitchFamily="18" charset="0"/>
              </a:rPr>
              <a:t>Title</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200" kern="0" dirty="0" err="1">
                <a:solidFill>
                  <a:srgbClr val="A31515"/>
                </a:solidFill>
                <a:latin typeface="Consolas" pitchFamily="49" charset="0"/>
                <a:ea typeface="Calibri" panose="020F0502020204030204" pitchFamily="34" charset="0"/>
                <a:cs typeface="Times New Roman" panose="02020603050405020304" pitchFamily="18" charset="0"/>
              </a:rPr>
              <a:t>StartPage</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&gt;</a:t>
            </a:r>
            <a:r>
              <a:rPr lang="en-US" sz="12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itchFamily="49" charset="0"/>
                <a:ea typeface="Calibri" panose="020F0502020204030204" pitchFamily="34" charset="0"/>
                <a:cs typeface="Times New Roman" panose="02020603050405020304" pitchFamily="18" charset="0"/>
              </a:rPr>
              <a:t>appWebUrl</a:t>
            </a:r>
            <a:r>
              <a:rPr lang="en-US" sz="1200" kern="0" dirty="0">
                <a:solidFill>
                  <a:srgbClr val="000000"/>
                </a:solidFill>
                <a:latin typeface="Consolas" pitchFamily="49" charset="0"/>
                <a:ea typeface="Calibri" panose="020F0502020204030204" pitchFamily="34" charset="0"/>
                <a:cs typeface="Times New Roman" panose="02020603050405020304" pitchFamily="18" charset="0"/>
              </a:rPr>
              <a:t>/Pages/Default.aspx?{</a:t>
            </a:r>
            <a:r>
              <a:rPr lang="en-US" sz="1200" kern="0" dirty="0" err="1">
                <a:solidFill>
                  <a:srgbClr val="000000"/>
                </a:solidFill>
                <a:latin typeface="Consolas" pitchFamily="49" charset="0"/>
                <a:ea typeface="Calibri" panose="020F0502020204030204" pitchFamily="34" charset="0"/>
                <a:cs typeface="Times New Roman" panose="02020603050405020304" pitchFamily="18" charset="0"/>
              </a:rPr>
              <a:t>StandardTokens</a:t>
            </a:r>
            <a:r>
              <a:rPr lang="en-US" sz="12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200" kern="0" dirty="0" err="1">
                <a:solidFill>
                  <a:srgbClr val="A31515"/>
                </a:solidFill>
                <a:latin typeface="Consolas" pitchFamily="49" charset="0"/>
                <a:ea typeface="Calibri" panose="020F0502020204030204" pitchFamily="34" charset="0"/>
                <a:cs typeface="Times New Roman" panose="02020603050405020304" pitchFamily="18" charset="0"/>
              </a:rPr>
              <a:t>StartPage</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200" kern="0" dirty="0" err="1">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&gt;</a:t>
            </a:r>
            <a:r>
              <a:rPr lang="en-US" sz="12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itchFamily="49" charset="0"/>
                <a:ea typeface="Calibri" panose="020F0502020204030204" pitchFamily="34" charset="0"/>
                <a:cs typeface="Times New Roman" panose="02020603050405020304" pitchFamily="18" charset="0"/>
              </a:rPr>
              <a:t>remoteAppUrl</a:t>
            </a:r>
            <a:r>
              <a:rPr lang="en-US" sz="12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itchFamily="49" charset="0"/>
                <a:ea typeface="Calibri" panose="020F0502020204030204" pitchFamily="34" charset="0"/>
                <a:cs typeface="Times New Roman" panose="02020603050405020304" pitchFamily="18" charset="0"/>
              </a:rPr>
              <a:t>AppEventReceiver.svc</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200" kern="0" dirty="0" err="1">
                <a:solidFill>
                  <a:srgbClr val="A31515"/>
                </a:solidFill>
                <a:latin typeface="Consolas" pitchFamily="49" charset="0"/>
                <a:ea typeface="Calibri" panose="020F0502020204030204" pitchFamily="34" charset="0"/>
                <a:cs typeface="Times New Roman" panose="02020603050405020304" pitchFamily="18" charset="0"/>
              </a:rPr>
              <a:t>InstalledEventEndpoint</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200" kern="0" dirty="0" err="1">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&gt;</a:t>
            </a:r>
            <a:r>
              <a:rPr lang="en-US" sz="12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itchFamily="49" charset="0"/>
                <a:ea typeface="Calibri" panose="020F0502020204030204" pitchFamily="34" charset="0"/>
                <a:cs typeface="Times New Roman" panose="02020603050405020304" pitchFamily="18" charset="0"/>
              </a:rPr>
              <a:t>remoteAppUrl</a:t>
            </a:r>
            <a:r>
              <a:rPr lang="en-US" sz="12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itchFamily="49" charset="0"/>
                <a:ea typeface="Calibri" panose="020F0502020204030204" pitchFamily="34" charset="0"/>
                <a:cs typeface="Times New Roman" panose="02020603050405020304" pitchFamily="18" charset="0"/>
              </a:rPr>
              <a:t>AppEventReceiver.svc</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200" kern="0" dirty="0" err="1">
                <a:solidFill>
                  <a:srgbClr val="A31515"/>
                </a:solidFill>
                <a:latin typeface="Consolas" pitchFamily="49" charset="0"/>
                <a:ea typeface="Calibri" panose="020F0502020204030204" pitchFamily="34" charset="0"/>
                <a:cs typeface="Times New Roman" panose="02020603050405020304" pitchFamily="18" charset="0"/>
              </a:rPr>
              <a:t>UninstallingEventEndpoint</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200" kern="0" dirty="0" err="1">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&gt;</a:t>
            </a:r>
            <a:r>
              <a:rPr lang="en-US" sz="12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itchFamily="49" charset="0"/>
                <a:ea typeface="Calibri" panose="020F0502020204030204" pitchFamily="34" charset="0"/>
                <a:cs typeface="Times New Roman" panose="02020603050405020304" pitchFamily="18" charset="0"/>
              </a:rPr>
              <a:t>remoteAppUrl</a:t>
            </a:r>
            <a:r>
              <a:rPr lang="en-US" sz="12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itchFamily="49" charset="0"/>
                <a:ea typeface="Calibri" panose="020F0502020204030204" pitchFamily="34" charset="0"/>
                <a:cs typeface="Times New Roman" panose="02020603050405020304" pitchFamily="18" charset="0"/>
              </a:rPr>
              <a:t>AppEventReceiver.svc</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200" kern="0" dirty="0" err="1">
                <a:solidFill>
                  <a:srgbClr val="A31515"/>
                </a:solidFill>
                <a:latin typeface="Consolas" pitchFamily="49" charset="0"/>
                <a:ea typeface="Calibri" panose="020F0502020204030204" pitchFamily="34" charset="0"/>
                <a:cs typeface="Times New Roman" panose="02020603050405020304" pitchFamily="18" charset="0"/>
              </a:rPr>
              <a:t>UpgradedEventEndpoint</a:t>
            </a: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200" kern="0" dirty="0">
                <a:solidFill>
                  <a:srgbClr val="A31515"/>
                </a:solidFill>
                <a:latin typeface="Consolas" pitchFamily="49" charset="0"/>
                <a:ea typeface="Calibri" panose="020F0502020204030204" pitchFamily="34" charset="0"/>
                <a:cs typeface="Times New Roman" panose="02020603050405020304" pitchFamily="18" charset="0"/>
              </a:rPr>
              <a:t>Properties</a:t>
            </a:r>
            <a:r>
              <a:rPr lang="en-US" sz="1200" kern="0" dirty="0"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5114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IRemoteEventService</a:t>
            </a:r>
            <a:r>
              <a:rPr lang="en-US" dirty="0" smtClean="0"/>
              <a:t> Interface</a:t>
            </a:r>
            <a:endParaRPr lang="en-US" dirty="0"/>
          </a:p>
        </p:txBody>
      </p:sp>
      <p:sp>
        <p:nvSpPr>
          <p:cNvPr id="6" name="Content Placeholder 5"/>
          <p:cNvSpPr>
            <a:spLocks noGrp="1"/>
          </p:cNvSpPr>
          <p:nvPr>
            <p:ph idx="1"/>
          </p:nvPr>
        </p:nvSpPr>
        <p:spPr/>
        <p:txBody>
          <a:bodyPr/>
          <a:lstStyle/>
          <a:p>
            <a:r>
              <a:rPr lang="en-US" dirty="0" smtClean="0"/>
              <a:t>Synchronous &amp; asynchronous events </a:t>
            </a:r>
            <a:br>
              <a:rPr lang="en-US" dirty="0" smtClean="0"/>
            </a:br>
            <a:r>
              <a:rPr lang="en-US" dirty="0" smtClean="0"/>
              <a:t>are supported</a:t>
            </a:r>
          </a:p>
          <a:p>
            <a:endParaRPr lang="en-US" dirty="0"/>
          </a:p>
        </p:txBody>
      </p:sp>
      <p:sp>
        <p:nvSpPr>
          <p:cNvPr id="5" name="Text Placeholder 4"/>
          <p:cNvSpPr txBox="1">
            <a:spLocks/>
          </p:cNvSpPr>
          <p:nvPr/>
        </p:nvSpPr>
        <p:spPr>
          <a:xfrm>
            <a:off x="1295400" y="2667000"/>
            <a:ext cx="6553200" cy="2743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AppEventReceiver</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IRemoteEventService</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SPRemoteEventResult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ProcessEvent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RemoteEventProperties</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properties)</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SPRemoteEventResult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result =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SPRemoteEventResult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result.Status</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SPRemoteEventServiceStatus</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.Continue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result;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ProcessOneWayEvent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RemoteEventProperties</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properties)</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smtClean="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55798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a:t>
            </a:r>
            <a:endParaRPr lang="en-US" dirty="0"/>
          </a:p>
        </p:txBody>
      </p:sp>
      <p:sp>
        <p:nvSpPr>
          <p:cNvPr id="2" name="Text Placeholder 1"/>
          <p:cNvSpPr>
            <a:spLocks noGrp="1"/>
          </p:cNvSpPr>
          <p:nvPr>
            <p:ph idx="1"/>
          </p:nvPr>
        </p:nvSpPr>
        <p:spPr/>
        <p:txBody>
          <a:bodyPr/>
          <a:lstStyle/>
          <a:p>
            <a:r>
              <a:rPr lang="en-US" dirty="0" smtClean="0"/>
              <a:t>Calling Back into SharePoint</a:t>
            </a:r>
            <a:endParaRPr lang="en-US" dirty="0"/>
          </a:p>
        </p:txBody>
      </p:sp>
      <p:sp>
        <p:nvSpPr>
          <p:cNvPr id="5" name="Text Placeholder 4"/>
          <p:cNvSpPr txBox="1">
            <a:spLocks/>
          </p:cNvSpPr>
          <p:nvPr/>
        </p:nvSpPr>
        <p:spPr>
          <a:xfrm>
            <a:off x="152400" y="2133600"/>
            <a:ext cx="8839200" cy="35814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HttpRequestMessageProperty</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requestProperty</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HttpRequestMessageProperty</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OperationContext</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.Current.IncomingMessageProperties</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HttpRequestMessageProperty</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.Name</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contextTokenString</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requestProperty.Headers</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"X-SP-</a:t>
            </a:r>
            <a:r>
              <a:rPr lang="en-US" sz="105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AccessToken</a:t>
            </a:r>
            <a:r>
              <a:rPr lang="en-US" sz="105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SharePointContextToken</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contextToken</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TokenHelper</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.ReadAndValidateContextToken</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contextTokenString</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requestProperty.Headers</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HttpRequestHeader</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.Host</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Uri</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sharepointUrl</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Uri</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properties.ItemEventProperties.WebUrl</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accessToken</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TokenHelper</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.GetAccessToken</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contextToken</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sharepointUrl.Authority</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AccessToken</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ClientContext</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clientContext</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TokenHelper</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.GetClientContextWithAccessToken</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sharepointUrl.ToString</a:t>
            </a: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accessToken</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900" kern="100" dirty="0" smtClean="0">
                <a:latin typeface="Consolas" panose="020B0609020204030204" pitchFamily="49" charset="0"/>
                <a:ea typeface="Calibri" panose="020F0502020204030204" pitchFamily="34" charset="0"/>
                <a:cs typeface="Consolas" panose="020B0609020204030204" pitchFamily="49" charset="0"/>
              </a:rPr>
              <a:t> </a:t>
            </a:r>
          </a:p>
          <a:p>
            <a:pPr marL="0" indent="0">
              <a:buNone/>
            </a:pPr>
            <a:endParaRPr lang="en-US" sz="105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0752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Remote Event Receivers</a:t>
            </a:r>
            <a:endParaRPr lang="en-US" dirty="0"/>
          </a:p>
        </p:txBody>
      </p:sp>
    </p:spTree>
    <p:extLst>
      <p:ext uri="{BB962C8B-B14F-4D97-AF65-F5344CB8AC3E}">
        <p14:creationId xmlns:p14="http://schemas.microsoft.com/office/powerpoint/2010/main" val="134540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List </a:t>
            </a:r>
            <a:r>
              <a:rPr lang="en-US" dirty="0" smtClean="0"/>
              <a:t>Instances</a:t>
            </a:r>
            <a:endParaRPr lang="en-US" dirty="0"/>
          </a:p>
          <a:p>
            <a:pPr>
              <a:buFont typeface="Wingdings" panose="05000000000000000000" pitchFamily="2" charset="2"/>
              <a:buChar char="ü"/>
            </a:pPr>
            <a:r>
              <a:rPr lang="en-US" dirty="0"/>
              <a:t>Document Libraries</a:t>
            </a:r>
          </a:p>
          <a:p>
            <a:pPr>
              <a:buFont typeface="Wingdings" panose="05000000000000000000" pitchFamily="2" charset="2"/>
              <a:buChar char="ü"/>
            </a:pPr>
            <a:r>
              <a:rPr lang="en-US" dirty="0"/>
              <a:t>Events in SharePoint 2013</a:t>
            </a:r>
          </a:p>
          <a:p>
            <a:pPr>
              <a:buFont typeface="Wingdings" panose="05000000000000000000" pitchFamily="2" charset="2"/>
              <a:buChar char="ü"/>
            </a:pPr>
            <a:r>
              <a:rPr lang="en-US" dirty="0"/>
              <a:t>Server-Side Event Receivers</a:t>
            </a:r>
          </a:p>
          <a:p>
            <a:pPr>
              <a:buFont typeface="Wingdings" panose="05000000000000000000" pitchFamily="2" charset="2"/>
              <a:buChar char="ü"/>
            </a:pPr>
            <a:r>
              <a:rPr lang="en-US" dirty="0"/>
              <a:t>Remote Event Receivers</a:t>
            </a:r>
          </a:p>
        </p:txBody>
      </p:sp>
    </p:spTree>
    <p:extLst>
      <p:ext uri="{BB962C8B-B14F-4D97-AF65-F5344CB8AC3E}">
        <p14:creationId xmlns:p14="http://schemas.microsoft.com/office/powerpoint/2010/main" val="480566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Relational Lists</a:t>
            </a:r>
            <a:endParaRPr lang="en-US" dirty="0"/>
          </a:p>
        </p:txBody>
      </p:sp>
      <p:sp>
        <p:nvSpPr>
          <p:cNvPr id="6" name="Content Placeholder 5"/>
          <p:cNvSpPr>
            <a:spLocks noGrp="1"/>
          </p:cNvSpPr>
          <p:nvPr>
            <p:ph idx="1"/>
          </p:nvPr>
        </p:nvSpPr>
        <p:spPr/>
        <p:txBody>
          <a:bodyPr/>
          <a:lstStyle/>
          <a:p>
            <a:r>
              <a:rPr lang="en-US" dirty="0" smtClean="0"/>
              <a:t>SharePoint 2010 introduced the capability to have a relationship behavior enforced by Lookup columns</a:t>
            </a:r>
          </a:p>
          <a:p>
            <a:r>
              <a:rPr lang="en-US" dirty="0" smtClean="0"/>
              <a:t>New investments:</a:t>
            </a:r>
          </a:p>
          <a:p>
            <a:pPr lvl="1"/>
            <a:r>
              <a:rPr lang="en-US" dirty="0" smtClean="0"/>
              <a:t>Projected fields into child lists</a:t>
            </a:r>
          </a:p>
          <a:p>
            <a:pPr lvl="1"/>
            <a:r>
              <a:rPr lang="en-US" dirty="0" smtClean="0"/>
              <a:t>Joins</a:t>
            </a:r>
          </a:p>
          <a:p>
            <a:pPr lvl="1"/>
            <a:r>
              <a:rPr lang="en-US" dirty="0" smtClean="0"/>
              <a:t>Relational integrity between parent &amp; child lists</a:t>
            </a:r>
          </a:p>
          <a:p>
            <a:r>
              <a:rPr lang="en-US" dirty="0" smtClean="0"/>
              <a:t>Introduces new security considerations and possible issues</a:t>
            </a:r>
          </a:p>
        </p:txBody>
      </p:sp>
    </p:spTree>
    <p:extLst>
      <p:ext uri="{BB962C8B-B14F-4D97-AF65-F5344CB8AC3E}">
        <p14:creationId xmlns:p14="http://schemas.microsoft.com/office/powerpoint/2010/main" val="296543405"/>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Relational Lists: Projected Fields</a:t>
            </a:r>
            <a:endParaRPr lang="en-US" dirty="0"/>
          </a:p>
        </p:txBody>
      </p:sp>
      <p:sp>
        <p:nvSpPr>
          <p:cNvPr id="3" name="Content Placeholder 2"/>
          <p:cNvSpPr>
            <a:spLocks noGrp="1"/>
          </p:cNvSpPr>
          <p:nvPr>
            <p:ph idx="1"/>
          </p:nvPr>
        </p:nvSpPr>
        <p:spPr/>
        <p:txBody>
          <a:bodyPr/>
          <a:lstStyle/>
          <a:p>
            <a:r>
              <a:rPr lang="en-US" dirty="0" smtClean="0"/>
              <a:t>Projected Fields</a:t>
            </a:r>
          </a:p>
          <a:p>
            <a:pPr lvl="1"/>
            <a:r>
              <a:rPr lang="en-US" dirty="0" smtClean="0"/>
              <a:t>Extra field pulled from parent list into </a:t>
            </a:r>
            <a:br>
              <a:rPr lang="en-US" dirty="0" smtClean="0"/>
            </a:br>
            <a:r>
              <a:rPr lang="en-US" dirty="0" smtClean="0"/>
              <a:t>view of child list</a:t>
            </a:r>
          </a:p>
          <a:p>
            <a:pPr lvl="1"/>
            <a:r>
              <a:rPr lang="en-US" dirty="0" smtClean="0"/>
              <a:t>Via browser interface, users add a lookup </a:t>
            </a:r>
            <a:br>
              <a:rPr lang="en-US" dirty="0" smtClean="0"/>
            </a:br>
            <a:r>
              <a:rPr lang="en-US" dirty="0" smtClean="0"/>
              <a:t>from another list</a:t>
            </a:r>
          </a:p>
          <a:p>
            <a:pPr lvl="1"/>
            <a:r>
              <a:rPr lang="en-US" dirty="0" smtClean="0"/>
              <a:t>Then, user can select a secondary lookup field to pull into the child list</a:t>
            </a:r>
            <a:endParaRPr lang="en-US" dirty="0">
              <a:solidFill>
                <a:srgbClr val="FF0000"/>
              </a:solidFill>
            </a:endParaRPr>
          </a:p>
        </p:txBody>
      </p:sp>
    </p:spTree>
    <p:extLst>
      <p:ext uri="{BB962C8B-B14F-4D97-AF65-F5344CB8AC3E}">
        <p14:creationId xmlns:p14="http://schemas.microsoft.com/office/powerpoint/2010/main" val="3932470324"/>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Relational Lists: Joins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With relational lists, SharePoint Foundation 2010 added support for joins</a:t>
            </a:r>
          </a:p>
          <a:p>
            <a:r>
              <a:rPr lang="en-US" dirty="0" smtClean="0"/>
              <a:t>Joins can only be implemented by developers using the API, CAML or SharePoint Designer</a:t>
            </a:r>
          </a:p>
          <a:p>
            <a:r>
              <a:rPr lang="en-US" dirty="0" smtClean="0"/>
              <a:t>Join related properties on </a:t>
            </a:r>
            <a:r>
              <a:rPr lang="en-US" dirty="0" err="1" smtClean="0">
                <a:latin typeface="Courier New" pitchFamily="49" charset="0"/>
                <a:cs typeface="Courier New" pitchFamily="49" charset="0"/>
              </a:rPr>
              <a:t>SPQuery</a:t>
            </a:r>
            <a:r>
              <a:rPr lang="en-US" dirty="0" smtClean="0"/>
              <a:t>:</a:t>
            </a:r>
          </a:p>
          <a:p>
            <a:pPr lvl="1"/>
            <a:r>
              <a:rPr lang="en-US" dirty="0" err="1" smtClean="0">
                <a:latin typeface="Courier New" pitchFamily="49" charset="0"/>
                <a:cs typeface="Courier New" pitchFamily="49" charset="0"/>
              </a:rPr>
              <a:t>SPQuery.Join</a:t>
            </a:r>
            <a:endParaRPr lang="en-US" dirty="0" smtClean="0">
              <a:latin typeface="Courier New" pitchFamily="49" charset="0"/>
              <a:cs typeface="Courier New" pitchFamily="49" charset="0"/>
            </a:endParaRPr>
          </a:p>
          <a:p>
            <a:pPr lvl="1"/>
            <a:r>
              <a:rPr lang="en-US" dirty="0" err="1" smtClean="0">
                <a:latin typeface="Courier New" pitchFamily="49" charset="0"/>
                <a:cs typeface="Courier New" pitchFamily="49" charset="0"/>
              </a:rPr>
              <a:t>SPQuery.ProjectedFields</a:t>
            </a:r>
            <a:endParaRPr lang="en-US" dirty="0" smtClean="0">
              <a:latin typeface="Courier New" pitchFamily="49" charset="0"/>
              <a:cs typeface="Courier New" pitchFamily="49" charset="0"/>
            </a:endParaRPr>
          </a:p>
          <a:p>
            <a:r>
              <a:rPr lang="en-US" dirty="0"/>
              <a:t>Maximum number view fields selected for a joined of joins on a list view = six</a:t>
            </a:r>
          </a:p>
          <a:p>
            <a:pPr lvl="1"/>
            <a:r>
              <a:rPr lang="en-US" dirty="0"/>
              <a:t>Exception thrown if user tries to select fields from more than six fields from the joined lists</a:t>
            </a:r>
          </a:p>
          <a:p>
            <a:pPr lvl="1"/>
            <a:r>
              <a:rPr lang="en-US" dirty="0"/>
              <a:t>If no view fields specified (maximal view), only the first six pulled</a:t>
            </a:r>
          </a:p>
          <a:p>
            <a:r>
              <a:rPr lang="en-US" dirty="0" smtClean="0"/>
              <a:t>Tip: Use LINQ to SharePoint instead of CAML to join two lists in code</a:t>
            </a:r>
          </a:p>
        </p:txBody>
      </p:sp>
    </p:spTree>
    <p:extLst>
      <p:ext uri="{BB962C8B-B14F-4D97-AF65-F5344CB8AC3E}">
        <p14:creationId xmlns:p14="http://schemas.microsoft.com/office/powerpoint/2010/main" val="169183086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Large List Support</a:t>
            </a:r>
            <a:endParaRPr lang="en-US" dirty="0"/>
          </a:p>
        </p:txBody>
      </p:sp>
      <p:sp>
        <p:nvSpPr>
          <p:cNvPr id="3" name="Content Placeholder 2"/>
          <p:cNvSpPr>
            <a:spLocks noGrp="1"/>
          </p:cNvSpPr>
          <p:nvPr>
            <p:ph idx="1"/>
          </p:nvPr>
        </p:nvSpPr>
        <p:spPr/>
        <p:txBody>
          <a:bodyPr/>
          <a:lstStyle/>
          <a:p>
            <a:r>
              <a:rPr lang="en-US" dirty="0" smtClean="0"/>
              <a:t>Urban legend of 2,000 items in a collection </a:t>
            </a:r>
            <a:br>
              <a:rPr lang="en-US" dirty="0" smtClean="0"/>
            </a:br>
            <a:r>
              <a:rPr lang="en-US" dirty="0" smtClean="0"/>
              <a:t>is still true</a:t>
            </a:r>
          </a:p>
          <a:p>
            <a:pPr lvl="1"/>
            <a:r>
              <a:rPr lang="en-US" dirty="0" smtClean="0"/>
              <a:t>Primarily an issue with the view infrastructure</a:t>
            </a:r>
          </a:p>
          <a:p>
            <a:r>
              <a:rPr lang="en-US" dirty="0" smtClean="0"/>
              <a:t>SharePoint 2010 added self-monitoring protection against expensive queries</a:t>
            </a:r>
          </a:p>
          <a:p>
            <a:pPr lvl="1"/>
            <a:r>
              <a:rPr lang="en-US" dirty="0" smtClean="0"/>
              <a:t>Expensive query: one that returns lots of data</a:t>
            </a:r>
          </a:p>
          <a:p>
            <a:r>
              <a:rPr lang="en-US" dirty="0" smtClean="0"/>
              <a:t>Platform Investments:</a:t>
            </a:r>
          </a:p>
          <a:p>
            <a:pPr lvl="1"/>
            <a:r>
              <a:rPr lang="en-US" dirty="0" smtClean="0"/>
              <a:t>Configuration options for administrators per Web application</a:t>
            </a:r>
          </a:p>
          <a:p>
            <a:pPr lvl="1"/>
            <a:r>
              <a:rPr lang="en-US" dirty="0" smtClean="0"/>
              <a:t>Site collection &amp; list administrators can request privileged operations (expensive queries) </a:t>
            </a:r>
          </a:p>
          <a:p>
            <a:endParaRPr lang="en-US" dirty="0" smtClean="0"/>
          </a:p>
        </p:txBody>
      </p:sp>
    </p:spTree>
    <p:extLst>
      <p:ext uri="{BB962C8B-B14F-4D97-AF65-F5344CB8AC3E}">
        <p14:creationId xmlns:p14="http://schemas.microsoft.com/office/powerpoint/2010/main" val="374789267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Lists (</a:t>
            </a:r>
            <a:r>
              <a:rPr lang="en-US" dirty="0" err="1" smtClean="0"/>
              <a:t>ctd</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List settings page</a:t>
            </a:r>
            <a:endParaRPr lang="en-US" dirty="0"/>
          </a:p>
          <a:p>
            <a:pPr lvl="1"/>
            <a:r>
              <a:rPr lang="en-US" dirty="0" smtClean="0"/>
              <a:t>When </a:t>
            </a:r>
            <a:r>
              <a:rPr lang="en-US" dirty="0"/>
              <a:t>list count meets certain threshold List administrators will see warnings &amp; messages when lists exceed </a:t>
            </a:r>
            <a:r>
              <a:rPr lang="en-US" dirty="0" smtClean="0"/>
              <a:t>thresholds</a:t>
            </a:r>
          </a:p>
          <a:p>
            <a:pPr lvl="1"/>
            <a:r>
              <a:rPr lang="en-US" sz="2600" dirty="0" err="1" smtClean="0">
                <a:latin typeface="Courier New" pitchFamily="49" charset="0"/>
                <a:cs typeface="Courier New" pitchFamily="49" charset="0"/>
              </a:rPr>
              <a:t>SPList.IsThrottled</a:t>
            </a:r>
            <a:r>
              <a:rPr lang="en-US" dirty="0" smtClean="0"/>
              <a:t>: when true, list contains more items than the configured limit to be considered a “large list”</a:t>
            </a:r>
            <a:endParaRPr lang="en-US" dirty="0"/>
          </a:p>
          <a:p>
            <a:r>
              <a:rPr lang="en-US" dirty="0" smtClean="0"/>
              <a:t>Allow object model override</a:t>
            </a:r>
          </a:p>
          <a:p>
            <a:pPr lvl="1"/>
            <a:r>
              <a:rPr lang="en-US" dirty="0" smtClean="0"/>
              <a:t>Enables developers to ignore query safety checks and run an unsafe query via </a:t>
            </a:r>
            <a:r>
              <a:rPr lang="en-US" sz="2600" dirty="0" err="1" smtClean="0">
                <a:latin typeface="Courier New" panose="02070309020205020404" pitchFamily="49" charset="0"/>
                <a:cs typeface="Courier New" panose="02070309020205020404" pitchFamily="49" charset="0"/>
              </a:rPr>
              <a:t>SPQuery</a:t>
            </a:r>
            <a:r>
              <a:rPr lang="en-US" dirty="0" smtClean="0"/>
              <a:t> or </a:t>
            </a:r>
            <a:r>
              <a:rPr lang="en-US" sz="2600" dirty="0" err="1" smtClean="0">
                <a:latin typeface="Courier New" panose="02070309020205020404" pitchFamily="49" charset="0"/>
                <a:cs typeface="Courier New" panose="02070309020205020404" pitchFamily="49" charset="0"/>
              </a:rPr>
              <a:t>SPSiteDataQuery</a:t>
            </a:r>
            <a:endParaRPr lang="en-US" dirty="0" smtClean="0">
              <a:latin typeface="Courier New" panose="02070309020205020404" pitchFamily="49" charset="0"/>
              <a:cs typeface="Courier New" panose="02070309020205020404" pitchFamily="49" charset="0"/>
            </a:endParaRPr>
          </a:p>
          <a:p>
            <a:pPr lvl="2"/>
            <a:r>
              <a:rPr lang="en-US" dirty="0" smtClean="0"/>
              <a:t>Requires special priv. 2 different limits:</a:t>
            </a:r>
          </a:p>
          <a:p>
            <a:pPr lvl="3"/>
            <a:r>
              <a:rPr lang="en-US" i="1" dirty="0" smtClean="0">
                <a:solidFill>
                  <a:schemeClr val="tx1"/>
                </a:solidFill>
              </a:rPr>
              <a:t>Normal user – 5,000 items</a:t>
            </a:r>
          </a:p>
          <a:p>
            <a:pPr lvl="3"/>
            <a:r>
              <a:rPr lang="en-US" i="1" dirty="0" smtClean="0">
                <a:solidFill>
                  <a:schemeClr val="tx1"/>
                </a:solidFill>
              </a:rPr>
              <a:t>Super user – 20,000 items</a:t>
            </a:r>
          </a:p>
          <a:p>
            <a:r>
              <a:rPr lang="en-US" dirty="0" smtClean="0"/>
              <a:t>Configure time window when to allow </a:t>
            </a:r>
            <a:br>
              <a:rPr lang="en-US" dirty="0" smtClean="0"/>
            </a:br>
            <a:r>
              <a:rPr lang="en-US" dirty="0" smtClean="0"/>
              <a:t>expensive queries</a:t>
            </a:r>
          </a:p>
        </p:txBody>
      </p:sp>
    </p:spTree>
    <p:extLst>
      <p:ext uri="{BB962C8B-B14F-4D97-AF65-F5344CB8AC3E}">
        <p14:creationId xmlns:p14="http://schemas.microsoft.com/office/powerpoint/2010/main" val="214105793"/>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1" name="Rectangle 7"/>
          <p:cNvSpPr>
            <a:spLocks noGrp="1" noChangeArrowheads="1"/>
          </p:cNvSpPr>
          <p:nvPr>
            <p:ph type="title"/>
          </p:nvPr>
        </p:nvSpPr>
        <p:spPr/>
        <p:txBody>
          <a:bodyPr/>
          <a:lstStyle/>
          <a:p>
            <a:r>
              <a:rPr lang="en-US" dirty="0" smtClean="0"/>
              <a:t>Document Libraries</a:t>
            </a:r>
            <a:endParaRPr lang="en-US" dirty="0"/>
          </a:p>
        </p:txBody>
      </p:sp>
      <p:sp>
        <p:nvSpPr>
          <p:cNvPr id="108552" name="Rectangle 8"/>
          <p:cNvSpPr>
            <a:spLocks noGrp="1" noChangeArrowheads="1"/>
          </p:cNvSpPr>
          <p:nvPr>
            <p:ph idx="1"/>
          </p:nvPr>
        </p:nvSpPr>
        <p:spPr/>
        <p:txBody>
          <a:bodyPr/>
          <a:lstStyle/>
          <a:p>
            <a:r>
              <a:rPr lang="en-US" dirty="0" smtClean="0"/>
              <a:t>Document Libraries are specialized lists</a:t>
            </a:r>
          </a:p>
          <a:p>
            <a:pPr lvl="1"/>
            <a:r>
              <a:rPr lang="en-US" dirty="0" err="1" smtClean="0">
                <a:latin typeface="Courier New" pitchFamily="49" charset="0"/>
                <a:cs typeface="Courier New" pitchFamily="49" charset="0"/>
              </a:rPr>
              <a:t>SPDocumentLibrary</a:t>
            </a:r>
            <a:r>
              <a:rPr lang="en-US" dirty="0" smtClean="0"/>
              <a:t> inherits from </a:t>
            </a:r>
            <a:r>
              <a:rPr lang="en-US" dirty="0" err="1" smtClean="0">
                <a:latin typeface="Courier New" pitchFamily="49" charset="0"/>
                <a:cs typeface="Courier New" pitchFamily="49" charset="0"/>
              </a:rPr>
              <a:t>SPList</a:t>
            </a:r>
            <a:endParaRPr lang="en-US" dirty="0" smtClean="0">
              <a:latin typeface="Courier New" pitchFamily="49" charset="0"/>
              <a:cs typeface="Courier New" pitchFamily="49" charset="0"/>
            </a:endParaRPr>
          </a:p>
          <a:p>
            <a:r>
              <a:rPr lang="en-US" dirty="0" smtClean="0"/>
              <a:t>Document libraries can do everything lists can do</a:t>
            </a:r>
            <a:endParaRPr lang="en-US" dirty="0"/>
          </a:p>
        </p:txBody>
      </p:sp>
      <p:sp>
        <p:nvSpPr>
          <p:cNvPr id="2" name="Rectangle 1"/>
          <p:cNvSpPr/>
          <p:nvPr/>
        </p:nvSpPr>
        <p:spPr>
          <a:xfrm>
            <a:off x="419100" y="3016515"/>
            <a:ext cx="8305800" cy="330808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nSpc>
                <a:spcPct val="107000"/>
              </a:lnSpc>
            </a:pP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SPContext</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.Current.Web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SPList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list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site.Lists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(list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SPDocumentLibrary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&amp;&amp;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list.Hidden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SPDocumentLibrary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library = list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SPDocumentLibrary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SPFolder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folder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library.RootFolder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TreeNode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libraryNode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TreeNode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library.Title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library.DefaultViewUrl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"~/_layouts/15/images/icons/folder.png"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LoadFolderNodes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(folder,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libraryNode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treeSitesFiles.Nodes.Add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libraryNode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5819848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Adding Files </a:t>
            </a:r>
            <a:br>
              <a:rPr lang="en-US" dirty="0" smtClean="0"/>
            </a:br>
            <a:r>
              <a:rPr lang="en-US" dirty="0" smtClean="0"/>
              <a:t>to Document Libraries</a:t>
            </a:r>
            <a:endParaRPr lang="en-US" dirty="0"/>
          </a:p>
        </p:txBody>
      </p:sp>
      <p:sp>
        <p:nvSpPr>
          <p:cNvPr id="4" name="Text Placeholder 3"/>
          <p:cNvSpPr txBox="1">
            <a:spLocks/>
          </p:cNvSpPr>
          <p:nvPr/>
        </p:nvSpPr>
        <p:spPr>
          <a:xfrm>
            <a:off x="495300" y="1295400"/>
            <a:ext cx="8153400" cy="52578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SPSite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siteCollection</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SPContext</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.Current.Site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SPContext</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.Current.Web</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Guid</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libraryID</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Guid</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lstTargetLibrary.SelectedValue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SPDocumentLibrary</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library =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site.Lists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libraryID</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as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SPDocumentLibrary</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documentName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txtFileName.Text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libraryRelativePath</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library.RootFolder.ServerRelativeUrl</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libraryPath</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siteCollection.MakeFullUrl</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libraryRelativePath</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documentPath</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libraryPath</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documentName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Stream</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documentStream</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MemoryStream</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StreamWriter</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writer = </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StreamWriter</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documentStream</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writer.Write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txtDocumentBody.Text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writer.Flush</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Hashtable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docProperties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Hashtable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docProperties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vti_title</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"This is a test title"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docProperties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"Color"</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"Green"</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site.Files.Add</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documentPath</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documentStream</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docProperties</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Response.Redirect</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libraryPath</a:t>
            </a:r>
            <a:r>
              <a:rPr lang="en-US" sz="14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400" kern="100" dirty="0" smtClean="0">
                <a:latin typeface="Consolas" panose="020B0609020204030204" pitchFamily="49" charset="0"/>
                <a:ea typeface="Calibri" panose="020F0502020204030204" pitchFamily="34" charset="0"/>
                <a:cs typeface="Consolas" panose="020B0609020204030204" pitchFamily="49" charset="0"/>
              </a:rPr>
              <a:t> </a:t>
            </a:r>
          </a:p>
          <a:p>
            <a:pPr marL="0" indent="0">
              <a:buNone/>
            </a:pP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05565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terms/"/>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D7D93261-83A8-4153-A996-CADA9EFC8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620</TotalTime>
  <Words>3096</Words>
  <Application>Microsoft Office PowerPoint</Application>
  <PresentationFormat>On-screen Show (4:3)</PresentationFormat>
  <Paragraphs>489</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CPT Course Module</vt:lpstr>
      <vt:lpstr>Lists, Libraries and Events</vt:lpstr>
      <vt:lpstr>Agenda</vt:lpstr>
      <vt:lpstr>Relational Lists</vt:lpstr>
      <vt:lpstr>Relational Lists: Projected Fields</vt:lpstr>
      <vt:lpstr>Relational Lists: Joins</vt:lpstr>
      <vt:lpstr>Large List Support</vt:lpstr>
      <vt:lpstr>Large Lists (ctd.)</vt:lpstr>
      <vt:lpstr>Document Libraries</vt:lpstr>
      <vt:lpstr>Programmatically Adding Files  to Document Libraries</vt:lpstr>
      <vt:lpstr>Provisioning Document Libraries</vt:lpstr>
      <vt:lpstr>Creating Lists</vt:lpstr>
      <vt:lpstr>Agenda</vt:lpstr>
      <vt:lpstr>Events in SharePoint 2013</vt:lpstr>
      <vt:lpstr>Agenda</vt:lpstr>
      <vt:lpstr>Server-Side Events</vt:lpstr>
      <vt:lpstr>Developing Server-Side Events</vt:lpstr>
      <vt:lpstr>Server-Side Events</vt:lpstr>
      <vt:lpstr>Agenda</vt:lpstr>
      <vt:lpstr>Remote Event Receivers</vt:lpstr>
      <vt:lpstr>Remote Event Receivers</vt:lpstr>
      <vt:lpstr>Remote Event Receiver: Simplest Implementation</vt:lpstr>
      <vt:lpstr>Remote Event Receiver: Advanced Callback Scenario</vt:lpstr>
      <vt:lpstr>Developing Remote Event Receivers</vt:lpstr>
      <vt:lpstr>List Event Registration</vt:lpstr>
      <vt:lpstr>App Lifecycle Event Registration</vt:lpstr>
      <vt:lpstr>IRemoteEventService Interface</vt:lpstr>
      <vt:lpstr>Remote Event Receivers</vt:lpstr>
      <vt:lpstr>Remote Event Receivers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Libraries and Events</dc:title>
  <dc:creator>Windows User</dc:creator>
  <cp:lastModifiedBy>Chris</cp:lastModifiedBy>
  <cp:revision>41</cp:revision>
  <dcterms:created xsi:type="dcterms:W3CDTF">2012-07-07T16:37:55Z</dcterms:created>
  <dcterms:modified xsi:type="dcterms:W3CDTF">2014-01-08T20:16:01Z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