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9"/>
  </p:notesMasterIdLst>
  <p:handoutMasterIdLst>
    <p:handoutMasterId r:id="rId50"/>
  </p:handoutMasterIdLst>
  <p:sldIdLst>
    <p:sldId id="279" r:id="rId6"/>
    <p:sldId id="332" r:id="rId7"/>
    <p:sldId id="333" r:id="rId8"/>
    <p:sldId id="362" r:id="rId9"/>
    <p:sldId id="334" r:id="rId10"/>
    <p:sldId id="335" r:id="rId11"/>
    <p:sldId id="336" r:id="rId12"/>
    <p:sldId id="337" r:id="rId13"/>
    <p:sldId id="363" r:id="rId14"/>
    <p:sldId id="338" r:id="rId15"/>
    <p:sldId id="339" r:id="rId16"/>
    <p:sldId id="366" r:id="rId17"/>
    <p:sldId id="368" r:id="rId18"/>
    <p:sldId id="367" r:id="rId19"/>
    <p:sldId id="372" r:id="rId20"/>
    <p:sldId id="373" r:id="rId21"/>
    <p:sldId id="343" r:id="rId22"/>
    <p:sldId id="344" r:id="rId23"/>
    <p:sldId id="371" r:id="rId24"/>
    <p:sldId id="346" r:id="rId25"/>
    <p:sldId id="347" r:id="rId26"/>
    <p:sldId id="369" r:id="rId27"/>
    <p:sldId id="348" r:id="rId28"/>
    <p:sldId id="370" r:id="rId29"/>
    <p:sldId id="340" r:id="rId30"/>
    <p:sldId id="345" r:id="rId31"/>
    <p:sldId id="325" r:id="rId32"/>
    <p:sldId id="322" r:id="rId33"/>
    <p:sldId id="341"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23" r:id="rId47"/>
    <p:sldId id="321"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5501" autoAdjust="0"/>
  </p:normalViewPr>
  <p:slideViewPr>
    <p:cSldViewPr>
      <p:cViewPr varScale="1">
        <p:scale>
          <a:sx n="116" d="100"/>
          <a:sy n="116" d="100"/>
        </p:scale>
        <p:origin x="1392" y="108"/>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2796"/>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dgm:spPr/>
      <dgm:t>
        <a:bodyPr/>
        <a:lstStyle/>
        <a:p>
          <a:pPr rtl="0"/>
          <a:r>
            <a:rPr lang="en-US" dirty="0" smtClean="0"/>
            <a:t>Site</a:t>
          </a:r>
          <a:endParaRPr lang="en-US" dirty="0"/>
        </a:p>
      </dgm:t>
    </dgm:pt>
    <dgm:pt modelId="{195787A8-8D72-455F-9F03-EE9AF5D9218F}" type="parTrans" cxnId="{44CCC172-00A0-445E-8637-648F7289F1B8}">
      <dgm:prSet/>
      <dgm:spPr/>
      <dgm:t>
        <a:bodyPr/>
        <a:lstStyle/>
        <a:p>
          <a:endParaRPr lang="en-US"/>
        </a:p>
      </dgm:t>
    </dgm:pt>
    <dgm:pt modelId="{8766BFFC-75C9-4F1F-BA96-8BC79B165FB9}" type="sibTrans" cxnId="{44CCC172-00A0-445E-8637-648F7289F1B8}">
      <dgm:prSet/>
      <dgm:spPr/>
      <dgm:t>
        <a:bodyPr/>
        <a:lstStyle/>
        <a:p>
          <a:endParaRPr lang="en-US"/>
        </a:p>
      </dgm:t>
    </dgm:pt>
    <dgm:pt modelId="{11F00279-908B-4C44-A28B-DB26ADCA53A5}">
      <dgm:prSet custT="1"/>
      <dgm:spPr/>
      <dgm:t>
        <a:bodyPr/>
        <a:lstStyle/>
        <a:p>
          <a:pPr rtl="0"/>
          <a:r>
            <a:rPr lang="en-US" sz="1200" dirty="0" smtClean="0"/>
            <a:t>Create</a:t>
          </a:r>
          <a:endParaRPr lang="en-US" sz="1200" dirty="0"/>
        </a:p>
      </dgm:t>
    </dgm:pt>
    <dgm:pt modelId="{544BC886-4DE5-4842-B767-898B88022DC9}" type="parTrans" cxnId="{F0575527-2AC3-4145-9E8A-71D71DE94385}">
      <dgm:prSet/>
      <dgm:spPr/>
      <dgm:t>
        <a:bodyPr/>
        <a:lstStyle/>
        <a:p>
          <a:endParaRPr lang="en-US"/>
        </a:p>
      </dgm:t>
    </dgm:pt>
    <dgm:pt modelId="{1FA7D2F3-CC36-4665-B319-5B769FF9BFCA}" type="sibTrans" cxnId="{F0575527-2AC3-4145-9E8A-71D71DE94385}">
      <dgm:prSet/>
      <dgm:spPr/>
      <dgm:t>
        <a:bodyPr/>
        <a:lstStyle/>
        <a:p>
          <a:endParaRPr lang="en-US"/>
        </a:p>
      </dgm:t>
    </dgm:pt>
    <dgm:pt modelId="{7E720C00-1BF5-4B7C-BC00-9F9CE3BF9E4D}">
      <dgm:prSet custT="1"/>
      <dgm:spPr/>
      <dgm:t>
        <a:bodyPr/>
        <a:lstStyle/>
        <a:p>
          <a:pPr rtl="0"/>
          <a:r>
            <a:rPr lang="en-US" sz="1200" dirty="0" smtClean="0"/>
            <a:t>Move</a:t>
          </a:r>
          <a:endParaRPr lang="en-US" sz="1200" dirty="0"/>
        </a:p>
      </dgm:t>
    </dgm:pt>
    <dgm:pt modelId="{900BADDC-202A-4363-A51A-DC4C023AE579}" type="parTrans" cxnId="{E5CDED89-74F4-4A1E-9F08-9C94C74C91CB}">
      <dgm:prSet/>
      <dgm:spPr/>
      <dgm:t>
        <a:bodyPr/>
        <a:lstStyle/>
        <a:p>
          <a:endParaRPr lang="en-US"/>
        </a:p>
      </dgm:t>
    </dgm:pt>
    <dgm:pt modelId="{CC8CD0B2-BA8E-4BBD-B0ED-B2E060D182E7}" type="sibTrans" cxnId="{E5CDED89-74F4-4A1E-9F08-9C94C74C91CB}">
      <dgm:prSet/>
      <dgm:spPr/>
      <dgm:t>
        <a:bodyPr/>
        <a:lstStyle/>
        <a:p>
          <a:endParaRPr lang="en-US"/>
        </a:p>
      </dgm:t>
    </dgm:pt>
    <dgm:pt modelId="{A859F113-BAD0-4588-A20E-E4FB8B663A68}">
      <dgm:prSet custT="1"/>
      <dgm:spPr/>
      <dgm:t>
        <a:bodyPr/>
        <a:lstStyle/>
        <a:p>
          <a:pPr rtl="0"/>
          <a:r>
            <a:rPr lang="en-US" sz="1200" dirty="0" smtClean="0"/>
            <a:t>Delete</a:t>
          </a:r>
          <a:endParaRPr lang="en-US" sz="1200" dirty="0"/>
        </a:p>
      </dgm:t>
    </dgm:pt>
    <dgm:pt modelId="{A0DE0E1C-1425-41BB-A629-FB4FF11D2ACC}" type="parTrans" cxnId="{83C8F149-1727-418B-9060-A53DFA2F19B0}">
      <dgm:prSet/>
      <dgm:spPr/>
      <dgm:t>
        <a:bodyPr/>
        <a:lstStyle/>
        <a:p>
          <a:endParaRPr lang="en-US"/>
        </a:p>
      </dgm:t>
    </dgm:pt>
    <dgm:pt modelId="{6744BC35-8A23-49F8-AA7D-3A8367A15953}" type="sibTrans" cxnId="{83C8F149-1727-418B-9060-A53DFA2F19B0}">
      <dgm:prSet/>
      <dgm:spPr/>
      <dgm:t>
        <a:bodyPr/>
        <a:lstStyle/>
        <a:p>
          <a:endParaRPr lang="en-US"/>
        </a:p>
      </dgm:t>
    </dgm:pt>
    <dgm:pt modelId="{EE909356-80A7-49DC-AC6E-95F80F5BEC42}">
      <dgm:prSet/>
      <dgm:spPr/>
      <dgm:t>
        <a:bodyPr/>
        <a:lstStyle/>
        <a:p>
          <a:pPr rtl="0"/>
          <a:r>
            <a:rPr lang="en-US" dirty="0" smtClean="0"/>
            <a:t>Feature</a:t>
          </a:r>
          <a:endParaRPr lang="en-US" dirty="0"/>
        </a:p>
      </dgm:t>
    </dgm:pt>
    <dgm:pt modelId="{C7BBC292-CEB4-4E04-B7BB-028E80E57538}" type="parTrans" cxnId="{36EAC214-BAA5-4DB2-A38B-7D1C3DE332B3}">
      <dgm:prSet/>
      <dgm:spPr/>
      <dgm:t>
        <a:bodyPr/>
        <a:lstStyle/>
        <a:p>
          <a:endParaRPr lang="en-US"/>
        </a:p>
      </dgm:t>
    </dgm:pt>
    <dgm:pt modelId="{C1430CC6-0BB3-43D8-98BC-795B8275907D}" type="sibTrans" cxnId="{36EAC214-BAA5-4DB2-A38B-7D1C3DE332B3}">
      <dgm:prSet/>
      <dgm:spPr/>
      <dgm:t>
        <a:bodyPr/>
        <a:lstStyle/>
        <a:p>
          <a:endParaRPr lang="en-US"/>
        </a:p>
      </dgm:t>
    </dgm:pt>
    <dgm:pt modelId="{B9BEF6DE-ABBA-47D0-A14A-CA5517D640F7}">
      <dgm:prSet custT="1"/>
      <dgm:spPr/>
      <dgm:t>
        <a:bodyPr/>
        <a:lstStyle/>
        <a:p>
          <a:pPr rtl="0"/>
          <a:r>
            <a:rPr lang="en-US" sz="1200" smtClean="0"/>
            <a:t>Create</a:t>
          </a:r>
          <a:endParaRPr lang="en-US" sz="1200"/>
        </a:p>
      </dgm:t>
    </dgm:pt>
    <dgm:pt modelId="{6AA4C366-97DF-4A2A-B42E-09314EF6A3E8}" type="parTrans" cxnId="{373CB089-3CA3-4E76-B434-5F8982DF8C78}">
      <dgm:prSet/>
      <dgm:spPr/>
      <dgm:t>
        <a:bodyPr/>
        <a:lstStyle/>
        <a:p>
          <a:endParaRPr lang="en-US"/>
        </a:p>
      </dgm:t>
    </dgm:pt>
    <dgm:pt modelId="{90105C0F-0C1E-4034-8343-9D958FD3083B}" type="sibTrans" cxnId="{373CB089-3CA3-4E76-B434-5F8982DF8C78}">
      <dgm:prSet/>
      <dgm:spPr/>
      <dgm:t>
        <a:bodyPr/>
        <a:lstStyle/>
        <a:p>
          <a:endParaRPr lang="en-US"/>
        </a:p>
      </dgm:t>
    </dgm:pt>
    <dgm:pt modelId="{0CD91BAC-0E1C-4A9B-BD2B-4157ACCC2D5C}">
      <dgm:prSet custT="1"/>
      <dgm:spPr/>
      <dgm:t>
        <a:bodyPr/>
        <a:lstStyle/>
        <a:p>
          <a:pPr rtl="0"/>
          <a:r>
            <a:rPr lang="en-US" sz="1200" smtClean="0"/>
            <a:t>Delete</a:t>
          </a:r>
          <a:endParaRPr lang="en-US" sz="1200"/>
        </a:p>
      </dgm:t>
    </dgm:pt>
    <dgm:pt modelId="{3D57240E-8E4E-48A1-B947-35B5EB4FB8EC}" type="parTrans" cxnId="{8C0C0AE6-F886-4FF7-A1CF-869F4E4F322A}">
      <dgm:prSet/>
      <dgm:spPr/>
      <dgm:t>
        <a:bodyPr/>
        <a:lstStyle/>
        <a:p>
          <a:endParaRPr lang="en-US"/>
        </a:p>
      </dgm:t>
    </dgm:pt>
    <dgm:pt modelId="{86016DF1-E4C8-4043-80F7-0F33EBA4C04C}" type="sibTrans" cxnId="{8C0C0AE6-F886-4FF7-A1CF-869F4E4F322A}">
      <dgm:prSet/>
      <dgm:spPr/>
      <dgm:t>
        <a:bodyPr/>
        <a:lstStyle/>
        <a:p>
          <a:endParaRPr lang="en-US"/>
        </a:p>
      </dgm:t>
    </dgm:pt>
    <dgm:pt modelId="{17E1EF0A-37AB-4BA7-8B6F-D338F0AEE882}">
      <dgm:prSet/>
      <dgm:spPr/>
      <dgm:t>
        <a:bodyPr/>
        <a:lstStyle/>
        <a:p>
          <a:pPr rtl="0"/>
          <a:r>
            <a:rPr lang="en-US" dirty="0" smtClean="0"/>
            <a:t>List / Library Schema</a:t>
          </a:r>
          <a:endParaRPr lang="en-US" dirty="0"/>
        </a:p>
      </dgm:t>
    </dgm:pt>
    <dgm:pt modelId="{2FE4D45E-80F0-49F0-98E9-521B93DA10AB}" type="parTrans" cxnId="{02DA6646-8072-4562-8678-7399E3A08E9F}">
      <dgm:prSet/>
      <dgm:spPr/>
      <dgm:t>
        <a:bodyPr/>
        <a:lstStyle/>
        <a:p>
          <a:endParaRPr lang="en-US"/>
        </a:p>
      </dgm:t>
    </dgm:pt>
    <dgm:pt modelId="{CFAFFDD9-5FC7-4243-8485-7733FFDF4E98}" type="sibTrans" cxnId="{02DA6646-8072-4562-8678-7399E3A08E9F}">
      <dgm:prSet/>
      <dgm:spPr/>
      <dgm:t>
        <a:bodyPr/>
        <a:lstStyle/>
        <a:p>
          <a:endParaRPr lang="en-US"/>
        </a:p>
      </dgm:t>
    </dgm:pt>
    <dgm:pt modelId="{302B36D4-8403-4C35-8E5C-6051EFD3CD94}">
      <dgm:prSet custT="1"/>
      <dgm:spPr/>
      <dgm:t>
        <a:bodyPr/>
        <a:lstStyle/>
        <a:p>
          <a:pPr rtl="0"/>
          <a:r>
            <a:rPr lang="en-US" sz="1200" dirty="0" smtClean="0"/>
            <a:t>Create</a:t>
          </a:r>
          <a:endParaRPr lang="en-US" sz="1200" dirty="0"/>
        </a:p>
      </dgm:t>
    </dgm:pt>
    <dgm:pt modelId="{C9E598B5-56CF-472F-8B3D-8A7F84831BD8}" type="parTrans" cxnId="{6810192C-AAC4-49CF-BE06-1E96566A2709}">
      <dgm:prSet/>
      <dgm:spPr/>
      <dgm:t>
        <a:bodyPr/>
        <a:lstStyle/>
        <a:p>
          <a:endParaRPr lang="en-US"/>
        </a:p>
      </dgm:t>
    </dgm:pt>
    <dgm:pt modelId="{7A981E79-6FCD-4082-B938-C464334C8431}" type="sibTrans" cxnId="{6810192C-AAC4-49CF-BE06-1E96566A2709}">
      <dgm:prSet/>
      <dgm:spPr/>
      <dgm:t>
        <a:bodyPr/>
        <a:lstStyle/>
        <a:p>
          <a:endParaRPr lang="en-US"/>
        </a:p>
      </dgm:t>
    </dgm:pt>
    <dgm:pt modelId="{9C3255C8-C65A-4BA6-AA87-68D9C604EC9C}">
      <dgm:prSet/>
      <dgm:spPr/>
      <dgm:t>
        <a:bodyPr/>
        <a:lstStyle/>
        <a:p>
          <a:pPr rtl="0"/>
          <a:r>
            <a:rPr lang="en-US" smtClean="0"/>
            <a:t>List Item</a:t>
          </a:r>
          <a:endParaRPr lang="en-US"/>
        </a:p>
      </dgm:t>
    </dgm:pt>
    <dgm:pt modelId="{B5520EC1-C1BC-4ABA-9FEC-1D8142CB46AE}" type="parTrans" cxnId="{7D9C317D-2802-4255-A91C-520F59D9C382}">
      <dgm:prSet/>
      <dgm:spPr/>
      <dgm:t>
        <a:bodyPr/>
        <a:lstStyle/>
        <a:p>
          <a:endParaRPr lang="en-US"/>
        </a:p>
      </dgm:t>
    </dgm:pt>
    <dgm:pt modelId="{8D25BA6A-2EB8-432B-AF35-F23CD31EED63}" type="sibTrans" cxnId="{7D9C317D-2802-4255-A91C-520F59D9C382}">
      <dgm:prSet/>
      <dgm:spPr/>
      <dgm:t>
        <a:bodyPr/>
        <a:lstStyle/>
        <a:p>
          <a:endParaRPr lang="en-US"/>
        </a:p>
      </dgm:t>
    </dgm:pt>
    <dgm:pt modelId="{8F14C770-9AFA-461C-A227-CFC20972CBBD}">
      <dgm:prSet custT="1"/>
      <dgm:spPr/>
      <dgm:t>
        <a:bodyPr/>
        <a:lstStyle/>
        <a:p>
          <a:pPr rtl="0"/>
          <a:r>
            <a:rPr lang="en-US" sz="1200" smtClean="0"/>
            <a:t>Create</a:t>
          </a:r>
          <a:endParaRPr lang="en-US" sz="1200"/>
        </a:p>
      </dgm:t>
    </dgm:pt>
    <dgm:pt modelId="{9DF11C37-176A-4284-BD8E-C5B8B72A292A}" type="parTrans" cxnId="{5B0B6A57-6CCC-4A4D-B437-13AC60081580}">
      <dgm:prSet/>
      <dgm:spPr/>
      <dgm:t>
        <a:bodyPr/>
        <a:lstStyle/>
        <a:p>
          <a:endParaRPr lang="en-US"/>
        </a:p>
      </dgm:t>
    </dgm:pt>
    <dgm:pt modelId="{E4C5BA8B-D2B1-4424-B16D-12459C89B81C}" type="sibTrans" cxnId="{5B0B6A57-6CCC-4A4D-B437-13AC60081580}">
      <dgm:prSet/>
      <dgm:spPr/>
      <dgm:t>
        <a:bodyPr/>
        <a:lstStyle/>
        <a:p>
          <a:endParaRPr lang="en-US"/>
        </a:p>
      </dgm:t>
    </dgm:pt>
    <dgm:pt modelId="{DD0330CD-C68E-4E60-9DDE-88A77816EF21}">
      <dgm:prSet custT="1"/>
      <dgm:spPr/>
      <dgm:t>
        <a:bodyPr/>
        <a:lstStyle/>
        <a:p>
          <a:pPr rtl="0"/>
          <a:r>
            <a:rPr lang="en-US" sz="1200" smtClean="0"/>
            <a:t>Update</a:t>
          </a:r>
          <a:endParaRPr lang="en-US" sz="1200"/>
        </a:p>
      </dgm:t>
    </dgm:pt>
    <dgm:pt modelId="{8BE49131-870D-432B-98FC-C4B2D2D79F6A}" type="parTrans" cxnId="{8CF2E616-0A8B-492A-A399-0DBEA0139611}">
      <dgm:prSet/>
      <dgm:spPr/>
      <dgm:t>
        <a:bodyPr/>
        <a:lstStyle/>
        <a:p>
          <a:endParaRPr lang="en-US"/>
        </a:p>
      </dgm:t>
    </dgm:pt>
    <dgm:pt modelId="{42CF9D7C-4894-486B-B83A-A2B29ED86AEE}" type="sibTrans" cxnId="{8CF2E616-0A8B-492A-A399-0DBEA0139611}">
      <dgm:prSet/>
      <dgm:spPr/>
      <dgm:t>
        <a:bodyPr/>
        <a:lstStyle/>
        <a:p>
          <a:endParaRPr lang="en-US"/>
        </a:p>
      </dgm:t>
    </dgm:pt>
    <dgm:pt modelId="{78350F3F-FA55-4096-AB74-EC90F35020C4}">
      <dgm:prSet custT="1"/>
      <dgm:spPr/>
      <dgm:t>
        <a:bodyPr/>
        <a:lstStyle/>
        <a:p>
          <a:pPr rtl="0"/>
          <a:r>
            <a:rPr lang="en-US" sz="1200" smtClean="0"/>
            <a:t>Delete</a:t>
          </a:r>
          <a:endParaRPr lang="en-US" sz="1200"/>
        </a:p>
      </dgm:t>
    </dgm:pt>
    <dgm:pt modelId="{348D80A8-65BF-4F0A-8326-595DED3AFD05}" type="parTrans" cxnId="{C3708F23-21B7-43D3-AEE6-EFF183D788A1}">
      <dgm:prSet/>
      <dgm:spPr/>
      <dgm:t>
        <a:bodyPr/>
        <a:lstStyle/>
        <a:p>
          <a:endParaRPr lang="en-US"/>
        </a:p>
      </dgm:t>
    </dgm:pt>
    <dgm:pt modelId="{C0292D78-194E-4FE7-AAFC-43EC521BE95E}" type="sibTrans" cxnId="{C3708F23-21B7-43D3-AEE6-EFF183D788A1}">
      <dgm:prSet/>
      <dgm:spPr/>
      <dgm:t>
        <a:bodyPr/>
        <a:lstStyle/>
        <a:p>
          <a:endParaRPr lang="en-US"/>
        </a:p>
      </dgm:t>
    </dgm:pt>
    <dgm:pt modelId="{E81D3744-5B02-40AC-A55D-3F5C5CC4B7C0}">
      <dgm:prSet custT="1"/>
      <dgm:spPr/>
      <dgm:t>
        <a:bodyPr/>
        <a:lstStyle/>
        <a:p>
          <a:pPr rtl="0"/>
          <a:r>
            <a:rPr lang="en-US" sz="1200" smtClean="0"/>
            <a:t>Move</a:t>
          </a:r>
          <a:endParaRPr lang="en-US" sz="1200"/>
        </a:p>
      </dgm:t>
    </dgm:pt>
    <dgm:pt modelId="{33357D2D-FB76-4D07-AEFF-7D6158BA8808}" type="parTrans" cxnId="{3193DA4C-3EBA-453E-827E-D56B64FBC863}">
      <dgm:prSet/>
      <dgm:spPr/>
      <dgm:t>
        <a:bodyPr/>
        <a:lstStyle/>
        <a:p>
          <a:endParaRPr lang="en-US"/>
        </a:p>
      </dgm:t>
    </dgm:pt>
    <dgm:pt modelId="{4A209FF3-3090-452C-93B7-D4250D21259F}" type="sibTrans" cxnId="{3193DA4C-3EBA-453E-827E-D56B64FBC863}">
      <dgm:prSet/>
      <dgm:spPr/>
      <dgm:t>
        <a:bodyPr/>
        <a:lstStyle/>
        <a:p>
          <a:endParaRPr lang="en-US"/>
        </a:p>
      </dgm:t>
    </dgm:pt>
    <dgm:pt modelId="{3A4B8A22-A08E-44C9-85D7-EC8AA98D90D4}">
      <dgm:prSet custT="1"/>
      <dgm:spPr/>
      <dgm:t>
        <a:bodyPr/>
        <a:lstStyle/>
        <a:p>
          <a:pPr rtl="0"/>
          <a:r>
            <a:rPr lang="en-US" sz="1200" dirty="0" err="1" smtClean="0"/>
            <a:t>CheckIn</a:t>
          </a:r>
          <a:endParaRPr lang="en-US" sz="1200" dirty="0"/>
        </a:p>
      </dgm:t>
    </dgm:pt>
    <dgm:pt modelId="{36AC6C05-951E-42E8-9039-0B974E12E4A0}" type="parTrans" cxnId="{2CA2D627-2ED8-4A4C-8821-ACAF6E5F25A7}">
      <dgm:prSet/>
      <dgm:spPr/>
      <dgm:t>
        <a:bodyPr/>
        <a:lstStyle/>
        <a:p>
          <a:endParaRPr lang="en-US"/>
        </a:p>
      </dgm:t>
    </dgm:pt>
    <dgm:pt modelId="{B016DC86-4D56-4544-A71F-184C1F19DB60}" type="sibTrans" cxnId="{2CA2D627-2ED8-4A4C-8821-ACAF6E5F25A7}">
      <dgm:prSet/>
      <dgm:spPr/>
      <dgm:t>
        <a:bodyPr/>
        <a:lstStyle/>
        <a:p>
          <a:endParaRPr lang="en-US"/>
        </a:p>
      </dgm:t>
    </dgm:pt>
    <dgm:pt modelId="{611D454E-13D6-412A-AD31-FF8EF34884D1}">
      <dgm:prSet custT="1"/>
      <dgm:spPr/>
      <dgm:t>
        <a:bodyPr/>
        <a:lstStyle/>
        <a:p>
          <a:pPr rtl="0"/>
          <a:r>
            <a:rPr lang="en-US" sz="1200" dirty="0" smtClean="0"/>
            <a:t>Attachment Added</a:t>
          </a:r>
          <a:endParaRPr lang="en-US" sz="1200" dirty="0"/>
        </a:p>
      </dgm:t>
    </dgm:pt>
    <dgm:pt modelId="{C225CD76-ED3D-4A3D-9590-0E94EAA911C8}" type="parTrans" cxnId="{6ABEBCC8-9105-4D9F-8178-36D22B1B8D8B}">
      <dgm:prSet/>
      <dgm:spPr/>
      <dgm:t>
        <a:bodyPr/>
        <a:lstStyle/>
        <a:p>
          <a:endParaRPr lang="en-US"/>
        </a:p>
      </dgm:t>
    </dgm:pt>
    <dgm:pt modelId="{FD2B1612-F750-4AA2-B3F7-A6F25AF24478}" type="sibTrans" cxnId="{6ABEBCC8-9105-4D9F-8178-36D22B1B8D8B}">
      <dgm:prSet/>
      <dgm:spPr/>
      <dgm:t>
        <a:bodyPr/>
        <a:lstStyle/>
        <a:p>
          <a:endParaRPr lang="en-US"/>
        </a:p>
      </dgm:t>
    </dgm:pt>
    <dgm:pt modelId="{EA4B4F24-11C0-4848-9F7F-D42643B69AF8}">
      <dgm:prSet custT="1"/>
      <dgm:spPr/>
      <dgm:t>
        <a:bodyPr/>
        <a:lstStyle/>
        <a:p>
          <a:pPr rtl="0"/>
          <a:r>
            <a:rPr lang="en-US" sz="1200" dirty="0" smtClean="0"/>
            <a:t>File Moved</a:t>
          </a:r>
          <a:endParaRPr lang="en-US" sz="1200" dirty="0"/>
        </a:p>
      </dgm:t>
    </dgm:pt>
    <dgm:pt modelId="{2CF6FD80-B914-45C4-8709-35DE16A616C7}" type="parTrans" cxnId="{9BBB7E01-DDF7-45F7-9A93-B1F5217302F5}">
      <dgm:prSet/>
      <dgm:spPr/>
      <dgm:t>
        <a:bodyPr/>
        <a:lstStyle/>
        <a:p>
          <a:endParaRPr lang="en-US"/>
        </a:p>
      </dgm:t>
    </dgm:pt>
    <dgm:pt modelId="{E3D50A6C-53D3-42CA-B45A-233746833762}" type="sibTrans" cxnId="{9BBB7E01-DDF7-45F7-9A93-B1F5217302F5}">
      <dgm:prSet/>
      <dgm:spPr/>
      <dgm:t>
        <a:bodyPr/>
        <a:lstStyle/>
        <a:p>
          <a:endParaRPr lang="en-US"/>
        </a:p>
      </dgm:t>
    </dgm:pt>
    <dgm:pt modelId="{F0F05526-8860-436C-B041-6B8E3F8B73E8}">
      <dgm:prSet/>
      <dgm:spPr/>
      <dgm:t>
        <a:bodyPr/>
        <a:lstStyle/>
        <a:p>
          <a:pPr rtl="0"/>
          <a:r>
            <a:rPr lang="en-US" smtClean="0"/>
            <a:t>Workflow</a:t>
          </a:r>
          <a:endParaRPr lang="en-US"/>
        </a:p>
      </dgm:t>
    </dgm:pt>
    <dgm:pt modelId="{918CCE58-0B7F-4B0A-B673-A8C83DA5F5F6}" type="parTrans" cxnId="{A60EBD30-D7D2-41BE-862C-2A5FABE20EBD}">
      <dgm:prSet/>
      <dgm:spPr/>
      <dgm:t>
        <a:bodyPr/>
        <a:lstStyle/>
        <a:p>
          <a:endParaRPr lang="en-US"/>
        </a:p>
      </dgm:t>
    </dgm:pt>
    <dgm:pt modelId="{8548523A-C340-415B-8201-DE6A37BD2442}" type="sibTrans" cxnId="{A60EBD30-D7D2-41BE-862C-2A5FABE20EBD}">
      <dgm:prSet/>
      <dgm:spPr/>
      <dgm:t>
        <a:bodyPr/>
        <a:lstStyle/>
        <a:p>
          <a:endParaRPr lang="en-US"/>
        </a:p>
      </dgm:t>
    </dgm:pt>
    <dgm:pt modelId="{0794E14F-F43F-4C70-BFED-012E5A5B509A}">
      <dgm:prSet custT="1"/>
      <dgm:spPr/>
      <dgm:t>
        <a:bodyPr/>
        <a:lstStyle/>
        <a:p>
          <a:pPr rtl="0"/>
          <a:r>
            <a:rPr lang="en-US" sz="1200" smtClean="0"/>
            <a:t>Start</a:t>
          </a:r>
          <a:endParaRPr lang="en-US" sz="1200"/>
        </a:p>
      </dgm:t>
    </dgm:pt>
    <dgm:pt modelId="{3472727E-C634-4367-A6C3-685FCECF8EEF}" type="parTrans" cxnId="{AA2FF367-06C6-4BF9-B1C4-286C43AD8186}">
      <dgm:prSet/>
      <dgm:spPr/>
      <dgm:t>
        <a:bodyPr/>
        <a:lstStyle/>
        <a:p>
          <a:endParaRPr lang="en-US"/>
        </a:p>
      </dgm:t>
    </dgm:pt>
    <dgm:pt modelId="{7098E6ED-0DD9-4FB3-A50C-AB86CCB7E8C2}" type="sibTrans" cxnId="{AA2FF367-06C6-4BF9-B1C4-286C43AD8186}">
      <dgm:prSet/>
      <dgm:spPr/>
      <dgm:t>
        <a:bodyPr/>
        <a:lstStyle/>
        <a:p>
          <a:endParaRPr lang="en-US"/>
        </a:p>
      </dgm:t>
    </dgm:pt>
    <dgm:pt modelId="{1C1E471B-AF8F-42BE-973A-B5A321D26F40}">
      <dgm:prSet custT="1"/>
      <dgm:spPr/>
      <dgm:t>
        <a:bodyPr/>
        <a:lstStyle/>
        <a:p>
          <a:pPr rtl="0"/>
          <a:r>
            <a:rPr lang="en-US" sz="1200" smtClean="0"/>
            <a:t>Postpone</a:t>
          </a:r>
          <a:endParaRPr lang="en-US" sz="1200"/>
        </a:p>
      </dgm:t>
    </dgm:pt>
    <dgm:pt modelId="{CD78927C-504F-4A46-A709-9A8C7E58EA0C}" type="parTrans" cxnId="{7B8D9113-B5CC-4629-A5A0-61DFFD9FC05F}">
      <dgm:prSet/>
      <dgm:spPr/>
      <dgm:t>
        <a:bodyPr/>
        <a:lstStyle/>
        <a:p>
          <a:endParaRPr lang="en-US"/>
        </a:p>
      </dgm:t>
    </dgm:pt>
    <dgm:pt modelId="{58A85E1C-54AD-4407-97A7-13CA6AF55E75}" type="sibTrans" cxnId="{7B8D9113-B5CC-4629-A5A0-61DFFD9FC05F}">
      <dgm:prSet/>
      <dgm:spPr/>
      <dgm:t>
        <a:bodyPr/>
        <a:lstStyle/>
        <a:p>
          <a:endParaRPr lang="en-US"/>
        </a:p>
      </dgm:t>
    </dgm:pt>
    <dgm:pt modelId="{87AE7651-E44F-4523-A999-6DAE5EC7DC3D}">
      <dgm:prSet custT="1"/>
      <dgm:spPr/>
      <dgm:t>
        <a:bodyPr/>
        <a:lstStyle/>
        <a:p>
          <a:pPr rtl="0"/>
          <a:r>
            <a:rPr lang="en-US" sz="1200" smtClean="0"/>
            <a:t>Complete</a:t>
          </a:r>
          <a:endParaRPr lang="en-US" sz="1200"/>
        </a:p>
      </dgm:t>
    </dgm:pt>
    <dgm:pt modelId="{CFC6A8B6-13A1-4462-9496-7797F8432D4E}" type="parTrans" cxnId="{6C208CDE-E7C6-476F-AB23-4ED3D652493B}">
      <dgm:prSet/>
      <dgm:spPr/>
      <dgm:t>
        <a:bodyPr/>
        <a:lstStyle/>
        <a:p>
          <a:endParaRPr lang="en-US"/>
        </a:p>
      </dgm:t>
    </dgm:pt>
    <dgm:pt modelId="{E3242A9B-01D6-4FFE-B487-16D5958F8CA3}" type="sibTrans" cxnId="{6C208CDE-E7C6-476F-AB23-4ED3D652493B}">
      <dgm:prSet/>
      <dgm:spPr/>
      <dgm:t>
        <a:bodyPr/>
        <a:lstStyle/>
        <a:p>
          <a:endParaRPr lang="en-US"/>
        </a:p>
      </dgm:t>
    </dgm:pt>
    <dgm:pt modelId="{B7EA3089-10F2-469B-B6FD-07FCB52922B7}">
      <dgm:prSet custT="1"/>
      <dgm:spPr/>
      <dgm:t>
        <a:bodyPr/>
        <a:lstStyle/>
        <a:p>
          <a:pPr rtl="0"/>
          <a:r>
            <a:rPr lang="en-US" sz="1200" dirty="0" smtClean="0"/>
            <a:t>Update</a:t>
          </a:r>
          <a:endParaRPr lang="en-US" sz="1200" dirty="0"/>
        </a:p>
      </dgm:t>
    </dgm:pt>
    <dgm:pt modelId="{69477524-3797-4DDC-982F-47592621C39F}" type="parTrans" cxnId="{609A0734-E887-47D7-A5B8-5E73B42B9A69}">
      <dgm:prSet/>
      <dgm:spPr/>
      <dgm:t>
        <a:bodyPr/>
        <a:lstStyle/>
        <a:p>
          <a:endParaRPr lang="en-US"/>
        </a:p>
      </dgm:t>
    </dgm:pt>
    <dgm:pt modelId="{0B1AD6BD-B21D-41F2-A657-56D8880B10EA}" type="sibTrans" cxnId="{609A0734-E887-47D7-A5B8-5E73B42B9A69}">
      <dgm:prSet/>
      <dgm:spPr/>
      <dgm:t>
        <a:bodyPr/>
        <a:lstStyle/>
        <a:p>
          <a:endParaRPr lang="en-US"/>
        </a:p>
      </dgm:t>
    </dgm:pt>
    <dgm:pt modelId="{C872B0EA-95DB-46A5-BC71-FD9A808488F6}">
      <dgm:prSet custT="1"/>
      <dgm:spPr/>
      <dgm:t>
        <a:bodyPr/>
        <a:lstStyle/>
        <a:p>
          <a:pPr rtl="0"/>
          <a:r>
            <a:rPr lang="en-US" sz="1200" smtClean="0"/>
            <a:t>Delete</a:t>
          </a:r>
          <a:endParaRPr lang="en-US" sz="1200" dirty="0"/>
        </a:p>
      </dgm:t>
    </dgm:pt>
    <dgm:pt modelId="{A298A72D-B5A0-420F-90E0-61C158771BDC}" type="parTrans" cxnId="{C8CE7883-E5A8-436B-B4E8-EB9FACF4C398}">
      <dgm:prSet/>
      <dgm:spPr/>
      <dgm:t>
        <a:bodyPr/>
        <a:lstStyle/>
        <a:p>
          <a:endParaRPr lang="en-US"/>
        </a:p>
      </dgm:t>
    </dgm:pt>
    <dgm:pt modelId="{946A57CD-A537-4740-B09A-1AF67B9C3C48}" type="sibTrans" cxnId="{C8CE7883-E5A8-436B-B4E8-EB9FACF4C398}">
      <dgm:prSet/>
      <dgm:spPr/>
      <dgm:t>
        <a:bodyPr/>
        <a:lstStyle/>
        <a:p>
          <a:endParaRPr lang="en-US"/>
        </a:p>
      </dgm:t>
    </dgm:pt>
    <dgm:pt modelId="{2C901420-8872-4D5D-AB08-E7036A6BE0E8}">
      <dgm:prSet custT="1"/>
      <dgm:spPr/>
      <dgm:t>
        <a:bodyPr/>
        <a:lstStyle/>
        <a:p>
          <a:pPr rtl="0"/>
          <a:r>
            <a:rPr lang="en-US" sz="1200" dirty="0" err="1" smtClean="0"/>
            <a:t>UnCheckIn</a:t>
          </a:r>
          <a:endParaRPr lang="en-US" sz="1200" dirty="0"/>
        </a:p>
      </dgm:t>
    </dgm:pt>
    <dgm:pt modelId="{3FFF263D-1264-4833-AF3B-F7AB249CF2C8}" type="parTrans" cxnId="{7C8891EE-F72F-4DD8-BA57-F99E8B30CDD5}">
      <dgm:prSet/>
      <dgm:spPr/>
      <dgm:t>
        <a:bodyPr/>
        <a:lstStyle/>
        <a:p>
          <a:endParaRPr lang="en-US"/>
        </a:p>
      </dgm:t>
    </dgm:pt>
    <dgm:pt modelId="{590C184E-59D4-4005-9925-394E19F10966}" type="sibTrans" cxnId="{7C8891EE-F72F-4DD8-BA57-F99E8B30CDD5}">
      <dgm:prSet/>
      <dgm:spPr/>
      <dgm:t>
        <a:bodyPr/>
        <a:lstStyle/>
        <a:p>
          <a:endParaRPr lang="en-US"/>
        </a:p>
      </dgm:t>
    </dgm:pt>
    <dgm:pt modelId="{34AD0DB3-B295-46F0-9FCC-F437247E4714}">
      <dgm:prSet custT="1"/>
      <dgm:spPr/>
      <dgm:t>
        <a:bodyPr/>
        <a:lstStyle/>
        <a:p>
          <a:pPr rtl="0"/>
          <a:r>
            <a:rPr lang="en-US" sz="1200" dirty="0" err="1" smtClean="0"/>
            <a:t>CheckOut</a:t>
          </a:r>
          <a:endParaRPr lang="en-US" sz="1200" dirty="0"/>
        </a:p>
      </dgm:t>
    </dgm:pt>
    <dgm:pt modelId="{24FD8238-93EE-45C0-84AE-B993C223C81A}" type="parTrans" cxnId="{C523AD7D-EBC8-42B5-A9E1-39B1FB59FF9A}">
      <dgm:prSet/>
      <dgm:spPr/>
      <dgm:t>
        <a:bodyPr/>
        <a:lstStyle/>
        <a:p>
          <a:endParaRPr lang="en-US"/>
        </a:p>
      </dgm:t>
    </dgm:pt>
    <dgm:pt modelId="{C5BA78F0-E8A1-4599-87C5-7CB3F2DA4243}" type="sibTrans" cxnId="{C523AD7D-EBC8-42B5-A9E1-39B1FB59FF9A}">
      <dgm:prSet/>
      <dgm:spPr/>
      <dgm:t>
        <a:bodyPr/>
        <a:lstStyle/>
        <a:p>
          <a:endParaRPr lang="en-US"/>
        </a:p>
      </dgm:t>
    </dgm:pt>
    <dgm:pt modelId="{2652FAB7-ABFC-4DF7-AC59-139599826D7D}">
      <dgm:prSet custT="1"/>
      <dgm:spPr/>
      <dgm:t>
        <a:bodyPr/>
        <a:lstStyle/>
        <a:p>
          <a:pPr rtl="0"/>
          <a:r>
            <a:rPr lang="en-US" sz="1200" smtClean="0"/>
            <a:t>Attachment Removed</a:t>
          </a:r>
          <a:endParaRPr lang="en-US" sz="1200" dirty="0"/>
        </a:p>
      </dgm:t>
    </dgm:pt>
    <dgm:pt modelId="{83E1E9D4-6169-493F-BD63-5291A7830CE1}" type="parTrans" cxnId="{0837E78C-0F17-4CB4-8FE7-A6DF7CA5497F}">
      <dgm:prSet/>
      <dgm:spPr/>
      <dgm:t>
        <a:bodyPr/>
        <a:lstStyle/>
        <a:p>
          <a:endParaRPr lang="en-US"/>
        </a:p>
      </dgm:t>
    </dgm:pt>
    <dgm:pt modelId="{149E790B-D91B-454F-A00A-94DF0416C353}" type="sibTrans" cxnId="{0837E78C-0F17-4CB4-8FE7-A6DF7CA5497F}">
      <dgm:prSet/>
      <dgm:spPr/>
      <dgm:t>
        <a:bodyPr/>
        <a:lstStyle/>
        <a:p>
          <a:endParaRPr lang="en-US"/>
        </a:p>
      </dgm:t>
    </dgm:pt>
    <dgm:pt modelId="{0D7DED06-6835-470E-9B5F-14718CE7AB74}">
      <dgm:prSet custT="1"/>
      <dgm:spPr/>
      <dgm:t>
        <a:bodyPr/>
        <a:lstStyle/>
        <a:p>
          <a:pPr rtl="0"/>
          <a:r>
            <a:rPr lang="en-US" sz="1200" dirty="0" smtClean="0"/>
            <a:t>File Converted</a:t>
          </a:r>
          <a:endParaRPr lang="en-US" sz="1200" dirty="0"/>
        </a:p>
      </dgm:t>
    </dgm:pt>
    <dgm:pt modelId="{A923E2E4-127D-44BA-9428-4278A126EE14}" type="parTrans" cxnId="{8EF5FCCC-5B0D-408B-AA53-05A90EF2B97C}">
      <dgm:prSet/>
      <dgm:spPr/>
      <dgm:t>
        <a:bodyPr/>
        <a:lstStyle/>
        <a:p>
          <a:endParaRPr lang="en-US"/>
        </a:p>
      </dgm:t>
    </dgm:pt>
    <dgm:pt modelId="{9EBC538B-141B-43D2-B0CD-09AE6BB205C9}" type="sibTrans" cxnId="{8EF5FCCC-5B0D-408B-AA53-05A90EF2B97C}">
      <dgm:prSet/>
      <dgm:spPr/>
      <dgm:t>
        <a:bodyPr/>
        <a:lstStyle/>
        <a:p>
          <a:endParaRPr lang="en-US"/>
        </a:p>
      </dgm:t>
    </dgm:pt>
    <dgm:pt modelId="{569698C2-0582-47C3-A743-198705472384}">
      <dgm:prSet custT="1"/>
      <dgm:spPr/>
      <dgm:t>
        <a:bodyPr/>
        <a:lstStyle/>
        <a:p>
          <a:pPr rtl="0"/>
          <a:r>
            <a:rPr lang="en-US" sz="1200" smtClean="0"/>
            <a:t>Install</a:t>
          </a:r>
          <a:endParaRPr lang="en-US" sz="1200"/>
        </a:p>
      </dgm:t>
    </dgm:pt>
    <dgm:pt modelId="{B9923D79-BBFA-4315-BCC6-1E36E80FB8C0}" type="parTrans" cxnId="{AA0B6957-2856-4A4D-9491-019D8838926C}">
      <dgm:prSet/>
      <dgm:spPr/>
      <dgm:t>
        <a:bodyPr/>
        <a:lstStyle/>
        <a:p>
          <a:endParaRPr lang="en-US"/>
        </a:p>
      </dgm:t>
    </dgm:pt>
    <dgm:pt modelId="{2C1A927D-FCE2-43D7-8983-A3BEE2DA2A20}" type="sibTrans" cxnId="{AA0B6957-2856-4A4D-9491-019D8838926C}">
      <dgm:prSet/>
      <dgm:spPr/>
      <dgm:t>
        <a:bodyPr/>
        <a:lstStyle/>
        <a:p>
          <a:endParaRPr lang="en-US"/>
        </a:p>
      </dgm:t>
    </dgm:pt>
    <dgm:pt modelId="{55A712E0-8CE7-49A0-896B-5578AA39D6F3}">
      <dgm:prSet custT="1"/>
      <dgm:spPr/>
      <dgm:t>
        <a:bodyPr/>
        <a:lstStyle/>
        <a:p>
          <a:pPr rtl="0"/>
          <a:r>
            <a:rPr lang="en-US" sz="1200" smtClean="0"/>
            <a:t>Uninstall</a:t>
          </a:r>
          <a:endParaRPr lang="en-US" sz="1200"/>
        </a:p>
      </dgm:t>
    </dgm:pt>
    <dgm:pt modelId="{50819F47-65F3-4B80-9AFB-3CCF6660C215}" type="parTrans" cxnId="{A6033898-4092-4DBC-8E3E-1E9B1EBDEA46}">
      <dgm:prSet/>
      <dgm:spPr/>
      <dgm:t>
        <a:bodyPr/>
        <a:lstStyle/>
        <a:p>
          <a:endParaRPr lang="en-US"/>
        </a:p>
      </dgm:t>
    </dgm:pt>
    <dgm:pt modelId="{0D7AF625-547A-49A0-8CD6-83F425982C26}" type="sibTrans" cxnId="{A6033898-4092-4DBC-8E3E-1E9B1EBDEA46}">
      <dgm:prSet/>
      <dgm:spPr/>
      <dgm:t>
        <a:bodyPr/>
        <a:lstStyle/>
        <a:p>
          <a:endParaRPr lang="en-US"/>
        </a:p>
      </dgm:t>
    </dgm:pt>
    <dgm:pt modelId="{A800200D-76F2-4A93-8D70-1C5F9F5348DE}">
      <dgm:prSet custT="1"/>
      <dgm:spPr/>
      <dgm:t>
        <a:bodyPr/>
        <a:lstStyle/>
        <a:p>
          <a:pPr rtl="0"/>
          <a:r>
            <a:rPr lang="en-US" sz="1200" smtClean="0"/>
            <a:t>Activate</a:t>
          </a:r>
          <a:endParaRPr lang="en-US" sz="1200"/>
        </a:p>
      </dgm:t>
    </dgm:pt>
    <dgm:pt modelId="{FB5A8119-2A62-4EB0-91F7-FEDF4E86B0A6}" type="parTrans" cxnId="{5E29D189-2174-4935-BC9D-7D2DECDB2520}">
      <dgm:prSet/>
      <dgm:spPr/>
      <dgm:t>
        <a:bodyPr/>
        <a:lstStyle/>
        <a:p>
          <a:endParaRPr lang="en-US"/>
        </a:p>
      </dgm:t>
    </dgm:pt>
    <dgm:pt modelId="{1A21A0AA-871B-4BFF-872F-77CEECEFC527}" type="sibTrans" cxnId="{5E29D189-2174-4935-BC9D-7D2DECDB2520}">
      <dgm:prSet/>
      <dgm:spPr/>
      <dgm:t>
        <a:bodyPr/>
        <a:lstStyle/>
        <a:p>
          <a:endParaRPr lang="en-US"/>
        </a:p>
      </dgm:t>
    </dgm:pt>
    <dgm:pt modelId="{5E012893-9052-4605-8C6F-7CD43066A0E9}">
      <dgm:prSet custT="1"/>
      <dgm:spPr/>
      <dgm:t>
        <a:bodyPr/>
        <a:lstStyle/>
        <a:p>
          <a:pPr rtl="0"/>
          <a:r>
            <a:rPr lang="en-US" sz="1200" dirty="0" smtClean="0"/>
            <a:t>Deactivate</a:t>
          </a:r>
          <a:endParaRPr lang="en-US" sz="1200" dirty="0"/>
        </a:p>
      </dgm:t>
    </dgm:pt>
    <dgm:pt modelId="{70F0F9BB-0673-4873-88FF-DCE573C13F46}" type="parTrans" cxnId="{2B9756D4-7906-427A-A820-6D7B96017591}">
      <dgm:prSet/>
      <dgm:spPr/>
      <dgm:t>
        <a:bodyPr/>
        <a:lstStyle/>
        <a:p>
          <a:endParaRPr lang="en-US"/>
        </a:p>
      </dgm:t>
    </dgm:pt>
    <dgm:pt modelId="{74742A33-9D3F-4425-A97C-BE4F105A901E}" type="sibTrans" cxnId="{2B9756D4-7906-427A-A820-6D7B96017591}">
      <dgm:prSet/>
      <dgm:spPr/>
      <dgm:t>
        <a:bodyPr/>
        <a:lstStyle/>
        <a:p>
          <a:endParaRPr lang="en-US"/>
        </a:p>
      </dgm:t>
    </dgm:pt>
    <dgm:pt modelId="{5150CBCF-D76C-4DE3-9D3A-F73B72A2FAD9}">
      <dgm:prSet/>
      <dgm:spPr/>
      <dgm:t>
        <a:bodyPr/>
        <a:lstStyle/>
        <a:p>
          <a:r>
            <a:rPr lang="en-US" smtClean="0"/>
            <a:t>List </a:t>
          </a:r>
          <a:r>
            <a:rPr lang="en-US" dirty="0" smtClean="0"/>
            <a:t>/ Library</a:t>
          </a:r>
          <a:endParaRPr lang="en-US"/>
        </a:p>
      </dgm:t>
    </dgm:pt>
    <dgm:pt modelId="{D26699AD-F8FC-488E-978F-A064B16F1927}" type="parTrans" cxnId="{B1058AC0-C3A4-4C5E-8625-9D4D28C787D2}">
      <dgm:prSet/>
      <dgm:spPr/>
      <dgm:t>
        <a:bodyPr/>
        <a:lstStyle/>
        <a:p>
          <a:endParaRPr lang="en-US"/>
        </a:p>
      </dgm:t>
    </dgm:pt>
    <dgm:pt modelId="{C546F400-53AA-4747-8DC0-2E9A6B901B7C}" type="sibTrans" cxnId="{B1058AC0-C3A4-4C5E-8625-9D4D28C787D2}">
      <dgm:prSet/>
      <dgm:spPr/>
      <dgm:t>
        <a:bodyPr/>
        <a:lstStyle/>
        <a:p>
          <a:endParaRPr lang="en-US"/>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t>
        <a:bodyPr/>
        <a:lstStyle/>
        <a:p>
          <a:endParaRPr lang="en-US"/>
        </a:p>
      </dgm:t>
    </dgm:pt>
    <dgm:pt modelId="{3E9C3DF3-AFD9-4BBC-9D8A-018CA9CAFEB2}" type="pres">
      <dgm:prSet presAssocID="{D59687D9-CE11-4E0D-9BE2-855569157306}" presName="parTx" presStyleLbl="alignNode1" presStyleIdx="0" presStyleCnt="6">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6">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t>
        <a:bodyPr/>
        <a:lstStyle/>
        <a:p>
          <a:endParaRPr lang="en-US"/>
        </a:p>
      </dgm:t>
    </dgm:pt>
    <dgm:pt modelId="{BBF9D46F-497A-4D7E-9038-051DA384AF55}" type="pres">
      <dgm:prSet presAssocID="{EE909356-80A7-49DC-AC6E-95F80F5BEC42}" presName="composite" presStyleCnt="0"/>
      <dgm:spPr/>
      <dgm:t>
        <a:bodyPr/>
        <a:lstStyle/>
        <a:p>
          <a:endParaRPr lang="en-US"/>
        </a:p>
      </dgm:t>
    </dgm:pt>
    <dgm:pt modelId="{D9FAB768-EAF0-4EFF-AF94-A2421754B7B7}" type="pres">
      <dgm:prSet presAssocID="{EE909356-80A7-49DC-AC6E-95F80F5BEC42}" presName="parTx" presStyleLbl="alignNode1" presStyleIdx="1" presStyleCnt="6">
        <dgm:presLayoutVars>
          <dgm:chMax val="0"/>
          <dgm:chPref val="0"/>
          <dgm:bulletEnabled val="1"/>
        </dgm:presLayoutVars>
      </dgm:prSet>
      <dgm:spPr/>
      <dgm:t>
        <a:bodyPr/>
        <a:lstStyle/>
        <a:p>
          <a:endParaRPr lang="en-US"/>
        </a:p>
      </dgm:t>
    </dgm:pt>
    <dgm:pt modelId="{F9FE8BD0-98E4-4A10-9954-CC3D9FEDDD8A}" type="pres">
      <dgm:prSet presAssocID="{EE909356-80A7-49DC-AC6E-95F80F5BEC42}" presName="desTx" presStyleLbl="alignAccFollowNode1" presStyleIdx="1" presStyleCnt="6">
        <dgm:presLayoutVars>
          <dgm:bulletEnabled val="1"/>
        </dgm:presLayoutVars>
      </dgm:prSet>
      <dgm:spPr/>
      <dgm:t>
        <a:bodyPr/>
        <a:lstStyle/>
        <a:p>
          <a:endParaRPr lang="en-US"/>
        </a:p>
      </dgm:t>
    </dgm:pt>
    <dgm:pt modelId="{8CBABB51-6AEE-4EB0-B7F2-859CCA0931B1}" type="pres">
      <dgm:prSet presAssocID="{C1430CC6-0BB3-43D8-98BC-795B8275907D}" presName="space" presStyleCnt="0"/>
      <dgm:spPr/>
      <dgm:t>
        <a:bodyPr/>
        <a:lstStyle/>
        <a:p>
          <a:endParaRPr lang="en-US"/>
        </a:p>
      </dgm:t>
    </dgm:pt>
    <dgm:pt modelId="{D3465733-09BC-4269-B3C8-D4621FAA5546}" type="pres">
      <dgm:prSet presAssocID="{5150CBCF-D76C-4DE3-9D3A-F73B72A2FAD9}" presName="composite" presStyleCnt="0"/>
      <dgm:spPr/>
      <dgm:t>
        <a:bodyPr/>
        <a:lstStyle/>
        <a:p>
          <a:endParaRPr lang="en-US"/>
        </a:p>
      </dgm:t>
    </dgm:pt>
    <dgm:pt modelId="{A54E1ABA-ADCE-45C0-9B60-E0C25F83472C}" type="pres">
      <dgm:prSet presAssocID="{5150CBCF-D76C-4DE3-9D3A-F73B72A2FAD9}" presName="parTx" presStyleLbl="alignNode1" presStyleIdx="2" presStyleCnt="6">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2" presStyleCnt="6">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t>
        <a:bodyPr/>
        <a:lstStyle/>
        <a:p>
          <a:endParaRPr lang="en-US"/>
        </a:p>
      </dgm:t>
    </dgm:pt>
    <dgm:pt modelId="{4A57826C-5D15-4AA8-A422-B189A444B777}" type="pres">
      <dgm:prSet presAssocID="{17E1EF0A-37AB-4BA7-8B6F-D338F0AEE882}" presName="composite" presStyleCnt="0"/>
      <dgm:spPr/>
      <dgm:t>
        <a:bodyPr/>
        <a:lstStyle/>
        <a:p>
          <a:endParaRPr lang="en-US"/>
        </a:p>
      </dgm:t>
    </dgm:pt>
    <dgm:pt modelId="{22A172EA-9823-4AEA-94BD-7E0B3FA36AF0}" type="pres">
      <dgm:prSet presAssocID="{17E1EF0A-37AB-4BA7-8B6F-D338F0AEE882}" presName="parTx" presStyleLbl="alignNode1" presStyleIdx="3" presStyleCnt="6">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3" presStyleCnt="6">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t>
        <a:bodyPr/>
        <a:lstStyle/>
        <a:p>
          <a:endParaRPr lang="en-US"/>
        </a:p>
      </dgm:t>
    </dgm:pt>
    <dgm:pt modelId="{0E24511C-167D-4C2C-9E79-02021A87958D}" type="pres">
      <dgm:prSet presAssocID="{9C3255C8-C65A-4BA6-AA87-68D9C604EC9C}" presName="composite" presStyleCnt="0"/>
      <dgm:spPr/>
      <dgm:t>
        <a:bodyPr/>
        <a:lstStyle/>
        <a:p>
          <a:endParaRPr lang="en-US"/>
        </a:p>
      </dgm:t>
    </dgm:pt>
    <dgm:pt modelId="{8BC533CA-AE8E-43F0-B88E-F8395159AB24}" type="pres">
      <dgm:prSet presAssocID="{9C3255C8-C65A-4BA6-AA87-68D9C604EC9C}" presName="parTx" presStyleLbl="alignNode1" presStyleIdx="4" presStyleCnt="6">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4" presStyleCnt="6">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t>
        <a:bodyPr/>
        <a:lstStyle/>
        <a:p>
          <a:endParaRPr lang="en-US"/>
        </a:p>
      </dgm:t>
    </dgm:pt>
    <dgm:pt modelId="{AE225541-7F1C-42C9-A56E-5E92A647C08B}" type="pres">
      <dgm:prSet presAssocID="{F0F05526-8860-436C-B041-6B8E3F8B73E8}" presName="composite" presStyleCnt="0"/>
      <dgm:spPr/>
      <dgm:t>
        <a:bodyPr/>
        <a:lstStyle/>
        <a:p>
          <a:endParaRPr lang="en-US"/>
        </a:p>
      </dgm:t>
    </dgm:pt>
    <dgm:pt modelId="{C70E2108-9B05-45DB-A6A5-7AF874C2DA56}" type="pres">
      <dgm:prSet presAssocID="{F0F05526-8860-436C-B041-6B8E3F8B73E8}" presName="parTx" presStyleLbl="alignNode1" presStyleIdx="5" presStyleCnt="6">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5" presStyleCnt="6">
        <dgm:presLayoutVars>
          <dgm:bulletEnabled val="1"/>
        </dgm:presLayoutVars>
      </dgm:prSet>
      <dgm:spPr/>
      <dgm:t>
        <a:bodyPr/>
        <a:lstStyle/>
        <a:p>
          <a:endParaRPr lang="en-US"/>
        </a:p>
      </dgm:t>
    </dgm:pt>
  </dgm:ptLst>
  <dgm:cxnLst>
    <dgm:cxn modelId="{0837E78C-0F17-4CB4-8FE7-A6DF7CA5497F}" srcId="{9C3255C8-C65A-4BA6-AA87-68D9C604EC9C}" destId="{2652FAB7-ABFC-4DF7-AC59-139599826D7D}" srcOrd="8" destOrd="0" parTransId="{83E1E9D4-6169-493F-BD63-5291A7830CE1}" sibTransId="{149E790B-D91B-454F-A00A-94DF0416C353}"/>
    <dgm:cxn modelId="{E384F956-7043-4DF5-BCAA-10E989D7C87D}" type="presOf" srcId="{F0F05526-8860-436C-B041-6B8E3F8B73E8}" destId="{C70E2108-9B05-45DB-A6A5-7AF874C2DA56}" srcOrd="0" destOrd="0"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AA2FF367-06C6-4BF9-B1C4-286C43AD8186}" srcId="{F0F05526-8860-436C-B041-6B8E3F8B73E8}" destId="{0794E14F-F43F-4C70-BFED-012E5A5B509A}" srcOrd="0" destOrd="0" parTransId="{3472727E-C634-4367-A6C3-685FCECF8EEF}" sibTransId="{7098E6ED-0DD9-4FB3-A50C-AB86CCB7E8C2}"/>
    <dgm:cxn modelId="{C523AD7D-EBC8-42B5-A9E1-39B1FB59FF9A}" srcId="{9C3255C8-C65A-4BA6-AA87-68D9C604EC9C}" destId="{34AD0DB3-B295-46F0-9FCC-F437247E4714}" srcOrd="6" destOrd="0" parTransId="{24FD8238-93EE-45C0-84AE-B993C223C81A}" sibTransId="{C5BA78F0-E8A1-4599-87C5-7CB3F2DA4243}"/>
    <dgm:cxn modelId="{E5CDED89-74F4-4A1E-9F08-9C94C74C91CB}" srcId="{D59687D9-CE11-4E0D-9BE2-855569157306}" destId="{7E720C00-1BF5-4B7C-BC00-9F9CE3BF9E4D}" srcOrd="1" destOrd="0" parTransId="{900BADDC-202A-4363-A51A-DC4C023AE579}" sibTransId="{CC8CD0B2-BA8E-4BBD-B0ED-B2E060D182E7}"/>
    <dgm:cxn modelId="{B6561946-EE42-4019-A7D2-B8D7CF80A37A}" type="presOf" srcId="{A800200D-76F2-4A93-8D70-1C5F9F5348DE}" destId="{F9FE8BD0-98E4-4A10-9954-CC3D9FEDDD8A}" srcOrd="0" destOrd="2" presId="urn:microsoft.com/office/officeart/2005/8/layout/hList1"/>
    <dgm:cxn modelId="{A6033898-4092-4DBC-8E3E-1E9B1EBDEA46}" srcId="{EE909356-80A7-49DC-AC6E-95F80F5BEC42}" destId="{55A712E0-8CE7-49A0-896B-5578AA39D6F3}" srcOrd="1" destOrd="0" parTransId="{50819F47-65F3-4B80-9AFB-3CCF6660C215}" sibTransId="{0D7AF625-547A-49A0-8CD6-83F425982C26}"/>
    <dgm:cxn modelId="{373CB089-3CA3-4E76-B434-5F8982DF8C78}" srcId="{5150CBCF-D76C-4DE3-9D3A-F73B72A2FAD9}" destId="{B9BEF6DE-ABBA-47D0-A14A-CA5517D640F7}" srcOrd="0" destOrd="0" parTransId="{6AA4C366-97DF-4A2A-B42E-09314EF6A3E8}" sibTransId="{90105C0F-0C1E-4034-8343-9D958FD3083B}"/>
    <dgm:cxn modelId="{E1A02F2F-15C3-407C-8590-1CE9268C35B6}" type="presOf" srcId="{0D7DED06-6835-470E-9B5F-14718CE7AB74}" destId="{E80EF130-42AA-4400-9983-9542FB7ECFFC}" srcOrd="0" destOrd="10" presId="urn:microsoft.com/office/officeart/2005/8/layout/hList1"/>
    <dgm:cxn modelId="{B1058AC0-C3A4-4C5E-8625-9D4D28C787D2}" srcId="{F726E412-64AE-4729-BBFD-83B9A30A594C}" destId="{5150CBCF-D76C-4DE3-9D3A-F73B72A2FAD9}" srcOrd="2" destOrd="0" parTransId="{D26699AD-F8FC-488E-978F-A064B16F1927}" sibTransId="{C546F400-53AA-4747-8DC0-2E9A6B901B7C}"/>
    <dgm:cxn modelId="{D0A6A1BE-8D6D-49B2-AE26-629EABBF901B}" type="presOf" srcId="{11F00279-908B-4C44-A28B-DB26ADCA53A5}" destId="{1199F10A-7090-4887-82F6-26E47BF2C831}" srcOrd="0" destOrd="0" presId="urn:microsoft.com/office/officeart/2005/8/layout/hList1"/>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1" destOrd="0" parTransId="{CD78927C-504F-4A46-A709-9A8C7E58EA0C}" sibTransId="{58A85E1C-54AD-4407-97A7-13CA6AF55E75}"/>
    <dgm:cxn modelId="{99C0D090-E867-42EB-B996-40BD71DB6346}" type="presOf" srcId="{B7EA3089-10F2-469B-B6FD-07FCB52922B7}" destId="{5B02D022-2298-4BF5-BA1F-EF574C6AAE74}" srcOrd="0" destOrd="1" presId="urn:microsoft.com/office/officeart/2005/8/layout/hList1"/>
    <dgm:cxn modelId="{7C8891EE-F72F-4DD8-BA57-F99E8B30CDD5}" srcId="{9C3255C8-C65A-4BA6-AA87-68D9C604EC9C}" destId="{2C901420-8872-4D5D-AB08-E7036A6BE0E8}" srcOrd="5" destOrd="0" parTransId="{3FFF263D-1264-4833-AF3B-F7AB249CF2C8}" sibTransId="{590C184E-59D4-4005-9925-394E19F10966}"/>
    <dgm:cxn modelId="{67986F9A-DDA3-40D1-AC64-8A65F1845DF1}" type="presOf" srcId="{2C901420-8872-4D5D-AB08-E7036A6BE0E8}" destId="{E80EF130-42AA-4400-9983-9542FB7ECFFC}" srcOrd="0" destOrd="5" presId="urn:microsoft.com/office/officeart/2005/8/layout/hList1"/>
    <dgm:cxn modelId="{36EAC214-BAA5-4DB2-A38B-7D1C3DE332B3}" srcId="{F726E412-64AE-4729-BBFD-83B9A30A594C}" destId="{EE909356-80A7-49DC-AC6E-95F80F5BEC42}" srcOrd="1" destOrd="0" parTransId="{C7BBC292-CEB4-4E04-B7BB-028E80E57538}" sibTransId="{C1430CC6-0BB3-43D8-98BC-795B8275907D}"/>
    <dgm:cxn modelId="{AA0B6957-2856-4A4D-9491-019D8838926C}" srcId="{EE909356-80A7-49DC-AC6E-95F80F5BEC42}" destId="{569698C2-0582-47C3-A743-198705472384}" srcOrd="0" destOrd="0" parTransId="{B9923D79-BBFA-4315-BCC6-1E36E80FB8C0}" sibTransId="{2C1A927D-FCE2-43D7-8983-A3BEE2DA2A20}"/>
    <dgm:cxn modelId="{8EF5FCCC-5B0D-408B-AA53-05A90EF2B97C}" srcId="{9C3255C8-C65A-4BA6-AA87-68D9C604EC9C}" destId="{0D7DED06-6835-470E-9B5F-14718CE7AB74}" srcOrd="10" destOrd="0" parTransId="{A923E2E4-127D-44BA-9428-4278A126EE14}" sibTransId="{9EBC538B-141B-43D2-B0CD-09AE6BB205C9}"/>
    <dgm:cxn modelId="{58947EB9-FF4F-4A0D-A926-A966BC39B9A7}" type="presOf" srcId="{5E012893-9052-4605-8C6F-7CD43066A0E9}" destId="{F9FE8BD0-98E4-4A10-9954-CC3D9FEDDD8A}" srcOrd="0" destOrd="3" presId="urn:microsoft.com/office/officeart/2005/8/layout/hList1"/>
    <dgm:cxn modelId="{E4D3F345-FB91-4166-AF77-F0BA1F78A4C3}" type="presOf" srcId="{EA4B4F24-11C0-4848-9F7F-D42643B69AF8}" destId="{E80EF130-42AA-4400-9983-9542FB7ECFFC}" srcOrd="0" destOrd="9" presId="urn:microsoft.com/office/officeart/2005/8/layout/hList1"/>
    <dgm:cxn modelId="{E026C95B-E9BD-4D88-933F-E6936EFD2B06}" type="presOf" srcId="{B9BEF6DE-ABBA-47D0-A14A-CA5517D640F7}" destId="{6B802761-F8ED-4C44-9412-E3B0344376D9}" srcOrd="0" destOrd="0" presId="urn:microsoft.com/office/officeart/2005/8/layout/hList1"/>
    <dgm:cxn modelId="{C66A3616-C211-4247-A6FA-8476B860A885}" type="presOf" srcId="{78350F3F-FA55-4096-AB74-EC90F35020C4}" destId="{E80EF130-42AA-4400-9983-9542FB7ECFFC}" srcOrd="0" destOrd="2" presId="urn:microsoft.com/office/officeart/2005/8/layout/hList1"/>
    <dgm:cxn modelId="{83C8F149-1727-418B-9060-A53DFA2F19B0}" srcId="{D59687D9-CE11-4E0D-9BE2-855569157306}" destId="{A859F113-BAD0-4588-A20E-E4FB8B663A68}" srcOrd="2" destOrd="0" parTransId="{A0DE0E1C-1425-41BB-A629-FB4FF11D2ACC}" sibTransId="{6744BC35-8A23-49F8-AA7D-3A8367A15953}"/>
    <dgm:cxn modelId="{5941DE6F-4C98-4916-8EA7-A56AC4572514}" type="presOf" srcId="{5150CBCF-D76C-4DE3-9D3A-F73B72A2FAD9}" destId="{A54E1ABA-ADCE-45C0-9B60-E0C25F83472C}" srcOrd="0" destOrd="0" presId="urn:microsoft.com/office/officeart/2005/8/layout/hList1"/>
    <dgm:cxn modelId="{F19FD37F-8D55-4DC6-B280-6D621BA26D30}" type="presOf" srcId="{1C1E471B-AF8F-42BE-973A-B5A321D26F40}" destId="{757AC681-CDA2-4197-BDAE-411CD642BC68}" srcOrd="0" destOrd="1" presId="urn:microsoft.com/office/officeart/2005/8/layout/hList1"/>
    <dgm:cxn modelId="{24A5298D-A51D-4575-99A2-B042E0822A5F}" type="presOf" srcId="{302B36D4-8403-4C35-8E5C-6051EFD3CD94}" destId="{5B02D022-2298-4BF5-BA1F-EF574C6AAE74}" srcOrd="0" destOrd="0" presId="urn:microsoft.com/office/officeart/2005/8/layout/hList1"/>
    <dgm:cxn modelId="{F4D028F8-B773-4595-9C6A-A432F5841E61}" type="presOf" srcId="{D59687D9-CE11-4E0D-9BE2-855569157306}" destId="{3E9C3DF3-AFD9-4BBC-9D8A-018CA9CAFEB2}" srcOrd="0" destOrd="0" presId="urn:microsoft.com/office/officeart/2005/8/layout/hList1"/>
    <dgm:cxn modelId="{6009A8B1-1F7E-48A7-B790-BA10EE1FE97F}" type="presOf" srcId="{17E1EF0A-37AB-4BA7-8B6F-D338F0AEE882}" destId="{22A172EA-9823-4AEA-94BD-7E0B3FA36AF0}" srcOrd="0" destOrd="0" presId="urn:microsoft.com/office/officeart/2005/8/layout/hList1"/>
    <dgm:cxn modelId="{02DA6646-8072-4562-8678-7399E3A08E9F}" srcId="{F726E412-64AE-4729-BBFD-83B9A30A594C}" destId="{17E1EF0A-37AB-4BA7-8B6F-D338F0AEE882}" srcOrd="3" destOrd="0" parTransId="{2FE4D45E-80F0-49F0-98E9-521B93DA10AB}" sibTransId="{CFAFFDD9-5FC7-4243-8485-7733FFDF4E98}"/>
    <dgm:cxn modelId="{522BE062-CDE4-42C5-9D92-47EFF25DDE76}" type="presOf" srcId="{E81D3744-5B02-40AC-A55D-3F5C5CC4B7C0}" destId="{E80EF130-42AA-4400-9983-9542FB7ECFFC}" srcOrd="0" destOrd="3"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6AB548B3-B479-42BE-BB54-14CF6A3AD76C}" type="presOf" srcId="{EE909356-80A7-49DC-AC6E-95F80F5BEC42}" destId="{D9FAB768-EAF0-4EFF-AF94-A2421754B7B7}" srcOrd="0" destOrd="0" presId="urn:microsoft.com/office/officeart/2005/8/layout/hList1"/>
    <dgm:cxn modelId="{77EBCDCD-E8EA-47DF-BBCC-85D14B8E8A2D}" type="presOf" srcId="{8F14C770-9AFA-461C-A227-CFC20972CBBD}" destId="{E80EF130-42AA-4400-9983-9542FB7ECFFC}" srcOrd="0" destOrd="0" presId="urn:microsoft.com/office/officeart/2005/8/layout/hList1"/>
    <dgm:cxn modelId="{D510450A-0D38-400F-BA6F-5026BE1636F3}" type="presOf" srcId="{7E720C00-1BF5-4B7C-BC00-9F9CE3BF9E4D}" destId="{1199F10A-7090-4887-82F6-26E47BF2C831}" srcOrd="0" destOrd="1"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3F06FE71-3732-41AD-8664-1CD0E2F4A4E5}" type="presOf" srcId="{A859F113-BAD0-4588-A20E-E4FB8B663A68}" destId="{1199F10A-7090-4887-82F6-26E47BF2C831}" srcOrd="0" destOrd="2" presId="urn:microsoft.com/office/officeart/2005/8/layout/hList1"/>
    <dgm:cxn modelId="{6ABEBCC8-9105-4D9F-8178-36D22B1B8D8B}" srcId="{9C3255C8-C65A-4BA6-AA87-68D9C604EC9C}" destId="{611D454E-13D6-412A-AD31-FF8EF34884D1}" srcOrd="7" destOrd="0" parTransId="{C225CD76-ED3D-4A3D-9590-0E94EAA911C8}" sibTransId="{FD2B1612-F750-4AA2-B3F7-A6F25AF24478}"/>
    <dgm:cxn modelId="{7D9C317D-2802-4255-A91C-520F59D9C382}" srcId="{F726E412-64AE-4729-BBFD-83B9A30A594C}" destId="{9C3255C8-C65A-4BA6-AA87-68D9C604EC9C}" srcOrd="4"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7565A475-19EA-4BF1-80BC-40F01178C4D9}" type="presOf" srcId="{C872B0EA-95DB-46A5-BC71-FD9A808488F6}" destId="{5B02D022-2298-4BF5-BA1F-EF574C6AAE74}" srcOrd="0" destOrd="2"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A60EBD30-D7D2-41BE-862C-2A5FABE20EBD}" srcId="{F726E412-64AE-4729-BBFD-83B9A30A594C}" destId="{F0F05526-8860-436C-B041-6B8E3F8B73E8}" srcOrd="5"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B51B4004-3EBD-4314-9F8B-528BFEC1A3FB}" type="presOf" srcId="{9C3255C8-C65A-4BA6-AA87-68D9C604EC9C}" destId="{8BC533CA-AE8E-43F0-B88E-F8395159AB24}" srcOrd="0" destOrd="0" presId="urn:microsoft.com/office/officeart/2005/8/layout/hList1"/>
    <dgm:cxn modelId="{44EEA5FA-5E91-4C40-B0EF-BC91896F1E0F}" type="presOf" srcId="{0CD91BAC-0E1C-4A9B-BD2B-4157ACCC2D5C}" destId="{6B802761-F8ED-4C44-9412-E3B0344376D9}" srcOrd="0" destOrd="1" presId="urn:microsoft.com/office/officeart/2005/8/layout/hList1"/>
    <dgm:cxn modelId="{47DEE33A-7569-4CC0-A616-232440714C29}" type="presOf" srcId="{55A712E0-8CE7-49A0-896B-5578AA39D6F3}" destId="{F9FE8BD0-98E4-4A10-9954-CC3D9FEDDD8A}" srcOrd="0" destOrd="1"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2B9756D4-7906-427A-A820-6D7B96017591}" srcId="{EE909356-80A7-49DC-AC6E-95F80F5BEC42}" destId="{5E012893-9052-4605-8C6F-7CD43066A0E9}" srcOrd="3" destOrd="0" parTransId="{70F0F9BB-0673-4873-88FF-DCE573C13F46}" sibTransId="{74742A33-9D3F-4425-A97C-BE4F105A901E}"/>
    <dgm:cxn modelId="{E364ECEE-18D1-4FB5-A16F-F98224D9BF6B}" type="presOf" srcId="{3A4B8A22-A08E-44C9-85D7-EC8AA98D90D4}" destId="{E80EF130-42AA-4400-9983-9542FB7ECFFC}" srcOrd="0" destOrd="4" presId="urn:microsoft.com/office/officeart/2005/8/layout/hList1"/>
    <dgm:cxn modelId="{D0270529-0726-41B6-A5AA-E0866475A330}" type="presOf" srcId="{F726E412-64AE-4729-BBFD-83B9A30A594C}" destId="{068CF55A-A25D-4F07-87D0-52FAEE9AA24F}" srcOrd="0" destOrd="0" presId="urn:microsoft.com/office/officeart/2005/8/layout/hList1"/>
    <dgm:cxn modelId="{634B8246-E151-431B-BF52-A7AC647DADA3}" type="presOf" srcId="{569698C2-0582-47C3-A743-198705472384}" destId="{F9FE8BD0-98E4-4A10-9954-CC3D9FEDDD8A}" srcOrd="0" destOrd="0"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E969AF25-E4E9-4815-8CF1-BA6B3D35D79A}" type="presOf" srcId="{DD0330CD-C68E-4E60-9DDE-88A77816EF21}" destId="{E80EF130-42AA-4400-9983-9542FB7ECFFC}" srcOrd="0" destOrd="1" presId="urn:microsoft.com/office/officeart/2005/8/layout/hList1"/>
    <dgm:cxn modelId="{5E29D189-2174-4935-BC9D-7D2DECDB2520}" srcId="{EE909356-80A7-49DC-AC6E-95F80F5BEC42}" destId="{A800200D-76F2-4A93-8D70-1C5F9F5348DE}" srcOrd="2" destOrd="0" parTransId="{FB5A8119-2A62-4EB0-91F7-FEDF4E86B0A6}" sibTransId="{1A21A0AA-871B-4BFF-872F-77CEECEFC527}"/>
    <dgm:cxn modelId="{775A1DC5-ED5E-4CFB-AFE0-6A244C590C5D}" type="presOf" srcId="{34AD0DB3-B295-46F0-9FCC-F437247E4714}" destId="{E80EF130-42AA-4400-9983-9542FB7ECFFC}" srcOrd="0" destOrd="6" presId="urn:microsoft.com/office/officeart/2005/8/layout/hList1"/>
    <dgm:cxn modelId="{471E3DEA-1DC9-4861-B6BE-233B972CDE12}" type="presOf" srcId="{87AE7651-E44F-4523-A999-6DAE5EC7DC3D}" destId="{757AC681-CDA2-4197-BDAE-411CD642BC68}" srcOrd="0" destOrd="2" presId="urn:microsoft.com/office/officeart/2005/8/layout/hList1"/>
    <dgm:cxn modelId="{B0EB4EB8-7FA0-4CE0-9119-E710E1EB4C2E}" type="presOf" srcId="{2652FAB7-ABFC-4DF7-AC59-139599826D7D}" destId="{E80EF130-42AA-4400-9983-9542FB7ECFFC}" srcOrd="0" destOrd="8" presId="urn:microsoft.com/office/officeart/2005/8/layout/hList1"/>
    <dgm:cxn modelId="{B5FC35ED-59B4-49AA-B2F4-BA31F3F9CC0E}" type="presOf" srcId="{611D454E-13D6-412A-AD31-FF8EF34884D1}" destId="{E80EF130-42AA-4400-9983-9542FB7ECFFC}" srcOrd="0" destOrd="7"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1DCC4127-2C42-4FE8-9B81-15BFD7D1E9B9}" type="presOf" srcId="{0794E14F-F43F-4C70-BFED-012E5A5B509A}" destId="{757AC681-CDA2-4197-BDAE-411CD642BC68}" srcOrd="0" destOrd="0" presId="urn:microsoft.com/office/officeart/2005/8/layout/hList1"/>
    <dgm:cxn modelId="{6C208CDE-E7C6-476F-AB23-4ED3D652493B}" srcId="{F0F05526-8860-436C-B041-6B8E3F8B73E8}" destId="{87AE7651-E44F-4523-A999-6DAE5EC7DC3D}" srcOrd="2" destOrd="0" parTransId="{CFC6A8B6-13A1-4462-9496-7797F8432D4E}" sibTransId="{E3242A9B-01D6-4FFE-B487-16D5958F8CA3}"/>
    <dgm:cxn modelId="{49406EE9-6CFB-4BEE-B861-76F98866F13F}" type="presParOf" srcId="{068CF55A-A25D-4F07-87D0-52FAEE9AA24F}" destId="{D3E7D492-921E-487E-8F17-BD370CD5907A}" srcOrd="0" destOrd="0" presId="urn:microsoft.com/office/officeart/2005/8/layout/hList1"/>
    <dgm:cxn modelId="{CC887194-33D8-44CA-8F83-61305CC49316}" type="presParOf" srcId="{D3E7D492-921E-487E-8F17-BD370CD5907A}" destId="{3E9C3DF3-AFD9-4BBC-9D8A-018CA9CAFEB2}" srcOrd="0" destOrd="0" presId="urn:microsoft.com/office/officeart/2005/8/layout/hList1"/>
    <dgm:cxn modelId="{490C015E-6570-4FB2-88D0-5C95D58827DF}" type="presParOf" srcId="{D3E7D492-921E-487E-8F17-BD370CD5907A}" destId="{1199F10A-7090-4887-82F6-26E47BF2C831}" srcOrd="1" destOrd="0" presId="urn:microsoft.com/office/officeart/2005/8/layout/hList1"/>
    <dgm:cxn modelId="{7FFA874F-0F46-4540-B747-4B8009D80741}" type="presParOf" srcId="{068CF55A-A25D-4F07-87D0-52FAEE9AA24F}" destId="{C1799E76-6842-4EA4-BDF8-6DBD68549D57}" srcOrd="1" destOrd="0" presId="urn:microsoft.com/office/officeart/2005/8/layout/hList1"/>
    <dgm:cxn modelId="{94DA8D49-6DED-4283-8E9D-E1CD2F955B6A}" type="presParOf" srcId="{068CF55A-A25D-4F07-87D0-52FAEE9AA24F}" destId="{BBF9D46F-497A-4D7E-9038-051DA384AF55}" srcOrd="2" destOrd="0" presId="urn:microsoft.com/office/officeart/2005/8/layout/hList1"/>
    <dgm:cxn modelId="{99B30F70-AFBC-4E0B-AC66-9117421A4481}" type="presParOf" srcId="{BBF9D46F-497A-4D7E-9038-051DA384AF55}" destId="{D9FAB768-EAF0-4EFF-AF94-A2421754B7B7}" srcOrd="0" destOrd="0" presId="urn:microsoft.com/office/officeart/2005/8/layout/hList1"/>
    <dgm:cxn modelId="{D373A387-DDCB-453B-8E4A-9517DB7ED639}" type="presParOf" srcId="{BBF9D46F-497A-4D7E-9038-051DA384AF55}" destId="{F9FE8BD0-98E4-4A10-9954-CC3D9FEDDD8A}" srcOrd="1" destOrd="0" presId="urn:microsoft.com/office/officeart/2005/8/layout/hList1"/>
    <dgm:cxn modelId="{BAAEE661-3817-4E7A-8616-8BAFC8C62489}" type="presParOf" srcId="{068CF55A-A25D-4F07-87D0-52FAEE9AA24F}" destId="{8CBABB51-6AEE-4EB0-B7F2-859CCA0931B1}" srcOrd="3" destOrd="0" presId="urn:microsoft.com/office/officeart/2005/8/layout/hList1"/>
    <dgm:cxn modelId="{FA06DE24-0BDF-4EF9-8715-3536F84A1D6E}" type="presParOf" srcId="{068CF55A-A25D-4F07-87D0-52FAEE9AA24F}" destId="{D3465733-09BC-4269-B3C8-D4621FAA5546}" srcOrd="4" destOrd="0" presId="urn:microsoft.com/office/officeart/2005/8/layout/hList1"/>
    <dgm:cxn modelId="{26E95CAE-1919-4BDC-9448-DC8987E0B412}" type="presParOf" srcId="{D3465733-09BC-4269-B3C8-D4621FAA5546}" destId="{A54E1ABA-ADCE-45C0-9B60-E0C25F83472C}" srcOrd="0" destOrd="0" presId="urn:microsoft.com/office/officeart/2005/8/layout/hList1"/>
    <dgm:cxn modelId="{2F552D63-E801-476C-9EBA-5C85F48B3994}" type="presParOf" srcId="{D3465733-09BC-4269-B3C8-D4621FAA5546}" destId="{6B802761-F8ED-4C44-9412-E3B0344376D9}" srcOrd="1" destOrd="0" presId="urn:microsoft.com/office/officeart/2005/8/layout/hList1"/>
    <dgm:cxn modelId="{9A5C8717-85B7-48AF-B907-40DBC4AD4B9C}" type="presParOf" srcId="{068CF55A-A25D-4F07-87D0-52FAEE9AA24F}" destId="{FC593DF6-7BBA-4353-9AF3-CB2AA022D88A}" srcOrd="5" destOrd="0" presId="urn:microsoft.com/office/officeart/2005/8/layout/hList1"/>
    <dgm:cxn modelId="{D088F912-C2E9-440D-9B3B-8FADCD212358}" type="presParOf" srcId="{068CF55A-A25D-4F07-87D0-52FAEE9AA24F}" destId="{4A57826C-5D15-4AA8-A422-B189A444B777}" srcOrd="6" destOrd="0" presId="urn:microsoft.com/office/officeart/2005/8/layout/hList1"/>
    <dgm:cxn modelId="{FD92377A-56CD-4B72-88D3-0BF63C11D3AA}" type="presParOf" srcId="{4A57826C-5D15-4AA8-A422-B189A444B777}" destId="{22A172EA-9823-4AEA-94BD-7E0B3FA36AF0}" srcOrd="0" destOrd="0" presId="urn:microsoft.com/office/officeart/2005/8/layout/hList1"/>
    <dgm:cxn modelId="{65501BA4-A295-48DC-82E1-155F52764389}" type="presParOf" srcId="{4A57826C-5D15-4AA8-A422-B189A444B777}" destId="{5B02D022-2298-4BF5-BA1F-EF574C6AAE74}" srcOrd="1" destOrd="0" presId="urn:microsoft.com/office/officeart/2005/8/layout/hList1"/>
    <dgm:cxn modelId="{410B9C6C-609F-42CD-92BE-B10DEE867BB6}" type="presParOf" srcId="{068CF55A-A25D-4F07-87D0-52FAEE9AA24F}" destId="{171E2A57-4C1F-4DE2-A32C-75197796F760}" srcOrd="7" destOrd="0" presId="urn:microsoft.com/office/officeart/2005/8/layout/hList1"/>
    <dgm:cxn modelId="{10E1F742-572F-45B5-90CC-005603397935}" type="presParOf" srcId="{068CF55A-A25D-4F07-87D0-52FAEE9AA24F}" destId="{0E24511C-167D-4C2C-9E79-02021A87958D}" srcOrd="8" destOrd="0" presId="urn:microsoft.com/office/officeart/2005/8/layout/hList1"/>
    <dgm:cxn modelId="{8D8B14DE-866B-4E38-8BFF-561287066A3A}" type="presParOf" srcId="{0E24511C-167D-4C2C-9E79-02021A87958D}" destId="{8BC533CA-AE8E-43F0-B88E-F8395159AB24}" srcOrd="0" destOrd="0" presId="urn:microsoft.com/office/officeart/2005/8/layout/hList1"/>
    <dgm:cxn modelId="{1777EBB6-B512-4247-8AD7-674BE34A6564}" type="presParOf" srcId="{0E24511C-167D-4C2C-9E79-02021A87958D}" destId="{E80EF130-42AA-4400-9983-9542FB7ECFFC}" srcOrd="1" destOrd="0" presId="urn:microsoft.com/office/officeart/2005/8/layout/hList1"/>
    <dgm:cxn modelId="{684B7993-29EA-4200-A270-2B384443F8FD}" type="presParOf" srcId="{068CF55A-A25D-4F07-87D0-52FAEE9AA24F}" destId="{0D588C4B-9B61-44A1-8606-6FA49F34C45D}" srcOrd="9" destOrd="0" presId="urn:microsoft.com/office/officeart/2005/8/layout/hList1"/>
    <dgm:cxn modelId="{66A3BCE5-D00C-48F8-BF8C-3909D663665D}" type="presParOf" srcId="{068CF55A-A25D-4F07-87D0-52FAEE9AA24F}" destId="{AE225541-7F1C-42C9-A56E-5E92A647C08B}" srcOrd="10" destOrd="0" presId="urn:microsoft.com/office/officeart/2005/8/layout/hList1"/>
    <dgm:cxn modelId="{AB589F72-27D2-48A1-9EDC-A239D8E073B1}" type="presParOf" srcId="{AE225541-7F1C-42C9-A56E-5E92A647C08B}" destId="{C70E2108-9B05-45DB-A6A5-7AF874C2DA56}" srcOrd="0" destOrd="0" presId="urn:microsoft.com/office/officeart/2005/8/layout/hList1"/>
    <dgm:cxn modelId="{CC82E31A-4AD2-4D84-9307-FC5846FE629A}"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custT="1"/>
      <dgm:spPr/>
      <dgm:t>
        <a:bodyPr/>
        <a:lstStyle/>
        <a:p>
          <a:pPr rtl="0"/>
          <a:r>
            <a:rPr lang="en-US" sz="1400" dirty="0" smtClean="0"/>
            <a:t>Site</a:t>
          </a:r>
          <a:endParaRPr lang="en-US" sz="1400" dirty="0"/>
        </a:p>
      </dgm:t>
    </dgm:pt>
    <dgm:pt modelId="{195787A8-8D72-455F-9F03-EE9AF5D9218F}" type="parTrans" cxnId="{44CCC172-00A0-445E-8637-648F7289F1B8}">
      <dgm:prSet/>
      <dgm:spPr/>
      <dgm:t>
        <a:bodyPr/>
        <a:lstStyle/>
        <a:p>
          <a:endParaRPr lang="en-US" sz="1400"/>
        </a:p>
      </dgm:t>
    </dgm:pt>
    <dgm:pt modelId="{8766BFFC-75C9-4F1F-BA96-8BC79B165FB9}" type="sibTrans" cxnId="{44CCC172-00A0-445E-8637-648F7289F1B8}">
      <dgm:prSet/>
      <dgm:spPr/>
      <dgm:t>
        <a:bodyPr/>
        <a:lstStyle/>
        <a:p>
          <a:endParaRPr lang="en-US" sz="1400"/>
        </a:p>
      </dgm:t>
    </dgm:pt>
    <dgm:pt modelId="{11F00279-908B-4C44-A28B-DB26ADCA53A5}">
      <dgm:prSet custT="1"/>
      <dgm:spPr/>
      <dgm:t>
        <a:bodyPr/>
        <a:lstStyle/>
        <a:p>
          <a:pPr rtl="0"/>
          <a:r>
            <a:rPr lang="en-US" sz="1100" dirty="0" smtClean="0"/>
            <a:t>Create</a:t>
          </a:r>
          <a:endParaRPr lang="en-US" sz="1100" dirty="0"/>
        </a:p>
      </dgm:t>
    </dgm:pt>
    <dgm:pt modelId="{544BC886-4DE5-4842-B767-898B88022DC9}" type="parTrans" cxnId="{F0575527-2AC3-4145-9E8A-71D71DE94385}">
      <dgm:prSet/>
      <dgm:spPr/>
      <dgm:t>
        <a:bodyPr/>
        <a:lstStyle/>
        <a:p>
          <a:endParaRPr lang="en-US" sz="1400"/>
        </a:p>
      </dgm:t>
    </dgm:pt>
    <dgm:pt modelId="{1FA7D2F3-CC36-4665-B319-5B769FF9BFCA}" type="sibTrans" cxnId="{F0575527-2AC3-4145-9E8A-71D71DE94385}">
      <dgm:prSet/>
      <dgm:spPr/>
      <dgm:t>
        <a:bodyPr/>
        <a:lstStyle/>
        <a:p>
          <a:endParaRPr lang="en-US" sz="1400"/>
        </a:p>
      </dgm:t>
    </dgm:pt>
    <dgm:pt modelId="{7E720C00-1BF5-4B7C-BC00-9F9CE3BF9E4D}">
      <dgm:prSet custT="1"/>
      <dgm:spPr/>
      <dgm:t>
        <a:bodyPr/>
        <a:lstStyle/>
        <a:p>
          <a:pPr rtl="0"/>
          <a:r>
            <a:rPr lang="en-US" sz="1100" dirty="0" smtClean="0"/>
            <a:t>Move</a:t>
          </a:r>
          <a:endParaRPr lang="en-US" sz="1100" dirty="0"/>
        </a:p>
      </dgm:t>
    </dgm:pt>
    <dgm:pt modelId="{900BADDC-202A-4363-A51A-DC4C023AE579}" type="parTrans" cxnId="{E5CDED89-74F4-4A1E-9F08-9C94C74C91CB}">
      <dgm:prSet/>
      <dgm:spPr/>
      <dgm:t>
        <a:bodyPr/>
        <a:lstStyle/>
        <a:p>
          <a:endParaRPr lang="en-US" sz="1400"/>
        </a:p>
      </dgm:t>
    </dgm:pt>
    <dgm:pt modelId="{CC8CD0B2-BA8E-4BBD-B0ED-B2E060D182E7}" type="sibTrans" cxnId="{E5CDED89-74F4-4A1E-9F08-9C94C74C91CB}">
      <dgm:prSet/>
      <dgm:spPr/>
      <dgm:t>
        <a:bodyPr/>
        <a:lstStyle/>
        <a:p>
          <a:endParaRPr lang="en-US" sz="1400"/>
        </a:p>
      </dgm:t>
    </dgm:pt>
    <dgm:pt modelId="{A859F113-BAD0-4588-A20E-E4FB8B663A68}">
      <dgm:prSet custT="1"/>
      <dgm:spPr/>
      <dgm:t>
        <a:bodyPr/>
        <a:lstStyle/>
        <a:p>
          <a:pPr rtl="0"/>
          <a:r>
            <a:rPr lang="en-US" sz="1100" dirty="0" smtClean="0"/>
            <a:t>Delete</a:t>
          </a:r>
          <a:endParaRPr lang="en-US" sz="1100" dirty="0"/>
        </a:p>
      </dgm:t>
    </dgm:pt>
    <dgm:pt modelId="{A0DE0E1C-1425-41BB-A629-FB4FF11D2ACC}" type="parTrans" cxnId="{83C8F149-1727-418B-9060-A53DFA2F19B0}">
      <dgm:prSet/>
      <dgm:spPr/>
      <dgm:t>
        <a:bodyPr/>
        <a:lstStyle/>
        <a:p>
          <a:endParaRPr lang="en-US" sz="1400"/>
        </a:p>
      </dgm:t>
    </dgm:pt>
    <dgm:pt modelId="{6744BC35-8A23-49F8-AA7D-3A8367A15953}" type="sibTrans" cxnId="{83C8F149-1727-418B-9060-A53DFA2F19B0}">
      <dgm:prSet/>
      <dgm:spPr/>
      <dgm:t>
        <a:bodyPr/>
        <a:lstStyle/>
        <a:p>
          <a:endParaRPr lang="en-US" sz="1400"/>
        </a:p>
      </dgm:t>
    </dgm:pt>
    <dgm:pt modelId="{B9BEF6DE-ABBA-47D0-A14A-CA5517D640F7}">
      <dgm:prSet custT="1"/>
      <dgm:spPr/>
      <dgm:t>
        <a:bodyPr/>
        <a:lstStyle/>
        <a:p>
          <a:pPr rtl="0"/>
          <a:r>
            <a:rPr lang="en-US" sz="1100" dirty="0" smtClean="0"/>
            <a:t>Create</a:t>
          </a:r>
          <a:endParaRPr lang="en-US" sz="1100" dirty="0"/>
        </a:p>
      </dgm:t>
    </dgm:pt>
    <dgm:pt modelId="{6AA4C366-97DF-4A2A-B42E-09314EF6A3E8}" type="parTrans" cxnId="{373CB089-3CA3-4E76-B434-5F8982DF8C78}">
      <dgm:prSet/>
      <dgm:spPr/>
      <dgm:t>
        <a:bodyPr/>
        <a:lstStyle/>
        <a:p>
          <a:endParaRPr lang="en-US" sz="1400"/>
        </a:p>
      </dgm:t>
    </dgm:pt>
    <dgm:pt modelId="{90105C0F-0C1E-4034-8343-9D958FD3083B}" type="sibTrans" cxnId="{373CB089-3CA3-4E76-B434-5F8982DF8C78}">
      <dgm:prSet/>
      <dgm:spPr/>
      <dgm:t>
        <a:bodyPr/>
        <a:lstStyle/>
        <a:p>
          <a:endParaRPr lang="en-US" sz="1400"/>
        </a:p>
      </dgm:t>
    </dgm:pt>
    <dgm:pt modelId="{0CD91BAC-0E1C-4A9B-BD2B-4157ACCC2D5C}">
      <dgm:prSet custT="1"/>
      <dgm:spPr/>
      <dgm:t>
        <a:bodyPr/>
        <a:lstStyle/>
        <a:p>
          <a:pPr rtl="0"/>
          <a:r>
            <a:rPr lang="en-US" sz="1100" dirty="0" smtClean="0"/>
            <a:t>Delete</a:t>
          </a:r>
          <a:endParaRPr lang="en-US" sz="1100" dirty="0"/>
        </a:p>
      </dgm:t>
    </dgm:pt>
    <dgm:pt modelId="{3D57240E-8E4E-48A1-B947-35B5EB4FB8EC}" type="parTrans" cxnId="{8C0C0AE6-F886-4FF7-A1CF-869F4E4F322A}">
      <dgm:prSet/>
      <dgm:spPr/>
      <dgm:t>
        <a:bodyPr/>
        <a:lstStyle/>
        <a:p>
          <a:endParaRPr lang="en-US" sz="1400"/>
        </a:p>
      </dgm:t>
    </dgm:pt>
    <dgm:pt modelId="{86016DF1-E4C8-4043-80F7-0F33EBA4C04C}" type="sibTrans" cxnId="{8C0C0AE6-F886-4FF7-A1CF-869F4E4F322A}">
      <dgm:prSet/>
      <dgm:spPr/>
      <dgm:t>
        <a:bodyPr/>
        <a:lstStyle/>
        <a:p>
          <a:endParaRPr lang="en-US" sz="1400"/>
        </a:p>
      </dgm:t>
    </dgm:pt>
    <dgm:pt modelId="{17E1EF0A-37AB-4BA7-8B6F-D338F0AEE882}">
      <dgm:prSet custT="1"/>
      <dgm:spPr/>
      <dgm:t>
        <a:bodyPr/>
        <a:lstStyle/>
        <a:p>
          <a:pPr rtl="0"/>
          <a:r>
            <a:rPr lang="en-US" sz="1400" dirty="0" smtClean="0"/>
            <a:t>List / Library Schema</a:t>
          </a:r>
          <a:endParaRPr lang="en-US" sz="1400" dirty="0"/>
        </a:p>
      </dgm:t>
    </dgm:pt>
    <dgm:pt modelId="{2FE4D45E-80F0-49F0-98E9-521B93DA10AB}" type="parTrans" cxnId="{02DA6646-8072-4562-8678-7399E3A08E9F}">
      <dgm:prSet/>
      <dgm:spPr/>
      <dgm:t>
        <a:bodyPr/>
        <a:lstStyle/>
        <a:p>
          <a:endParaRPr lang="en-US" sz="1400"/>
        </a:p>
      </dgm:t>
    </dgm:pt>
    <dgm:pt modelId="{CFAFFDD9-5FC7-4243-8485-7733FFDF4E98}" type="sibTrans" cxnId="{02DA6646-8072-4562-8678-7399E3A08E9F}">
      <dgm:prSet/>
      <dgm:spPr/>
      <dgm:t>
        <a:bodyPr/>
        <a:lstStyle/>
        <a:p>
          <a:endParaRPr lang="en-US" sz="1400"/>
        </a:p>
      </dgm:t>
    </dgm:pt>
    <dgm:pt modelId="{302B36D4-8403-4C35-8E5C-6051EFD3CD94}">
      <dgm:prSet custT="1"/>
      <dgm:spPr/>
      <dgm:t>
        <a:bodyPr/>
        <a:lstStyle/>
        <a:p>
          <a:pPr rtl="0"/>
          <a:r>
            <a:rPr lang="en-US" sz="1100" dirty="0" smtClean="0"/>
            <a:t>Create</a:t>
          </a:r>
          <a:endParaRPr lang="en-US" sz="1100" dirty="0"/>
        </a:p>
      </dgm:t>
    </dgm:pt>
    <dgm:pt modelId="{C9E598B5-56CF-472F-8B3D-8A7F84831BD8}" type="parTrans" cxnId="{6810192C-AAC4-49CF-BE06-1E96566A2709}">
      <dgm:prSet/>
      <dgm:spPr/>
      <dgm:t>
        <a:bodyPr/>
        <a:lstStyle/>
        <a:p>
          <a:endParaRPr lang="en-US" sz="1400"/>
        </a:p>
      </dgm:t>
    </dgm:pt>
    <dgm:pt modelId="{7A981E79-6FCD-4082-B938-C464334C8431}" type="sibTrans" cxnId="{6810192C-AAC4-49CF-BE06-1E96566A2709}">
      <dgm:prSet/>
      <dgm:spPr/>
      <dgm:t>
        <a:bodyPr/>
        <a:lstStyle/>
        <a:p>
          <a:endParaRPr lang="en-US" sz="1400"/>
        </a:p>
      </dgm:t>
    </dgm:pt>
    <dgm:pt modelId="{9C3255C8-C65A-4BA6-AA87-68D9C604EC9C}">
      <dgm:prSet custT="1"/>
      <dgm:spPr/>
      <dgm:t>
        <a:bodyPr/>
        <a:lstStyle/>
        <a:p>
          <a:pPr rtl="0"/>
          <a:r>
            <a:rPr lang="en-US" sz="1400" dirty="0" smtClean="0"/>
            <a:t>List Item</a:t>
          </a:r>
          <a:endParaRPr lang="en-US" sz="1400" dirty="0"/>
        </a:p>
      </dgm:t>
    </dgm:pt>
    <dgm:pt modelId="{B5520EC1-C1BC-4ABA-9FEC-1D8142CB46AE}" type="parTrans" cxnId="{7D9C317D-2802-4255-A91C-520F59D9C382}">
      <dgm:prSet/>
      <dgm:spPr/>
      <dgm:t>
        <a:bodyPr/>
        <a:lstStyle/>
        <a:p>
          <a:endParaRPr lang="en-US" sz="1400"/>
        </a:p>
      </dgm:t>
    </dgm:pt>
    <dgm:pt modelId="{8D25BA6A-2EB8-432B-AF35-F23CD31EED63}" type="sibTrans" cxnId="{7D9C317D-2802-4255-A91C-520F59D9C382}">
      <dgm:prSet/>
      <dgm:spPr/>
      <dgm:t>
        <a:bodyPr/>
        <a:lstStyle/>
        <a:p>
          <a:endParaRPr lang="en-US" sz="1400"/>
        </a:p>
      </dgm:t>
    </dgm:pt>
    <dgm:pt modelId="{8F14C770-9AFA-461C-A227-CFC20972CBBD}">
      <dgm:prSet custT="1"/>
      <dgm:spPr/>
      <dgm:t>
        <a:bodyPr/>
        <a:lstStyle/>
        <a:p>
          <a:pPr rtl="0"/>
          <a:r>
            <a:rPr lang="en-US" sz="1100" dirty="0" smtClean="0"/>
            <a:t>Create</a:t>
          </a:r>
          <a:endParaRPr lang="en-US" sz="1100" dirty="0"/>
        </a:p>
      </dgm:t>
    </dgm:pt>
    <dgm:pt modelId="{9DF11C37-176A-4284-BD8E-C5B8B72A292A}" type="parTrans" cxnId="{5B0B6A57-6CCC-4A4D-B437-13AC60081580}">
      <dgm:prSet/>
      <dgm:spPr/>
      <dgm:t>
        <a:bodyPr/>
        <a:lstStyle/>
        <a:p>
          <a:endParaRPr lang="en-US" sz="1400"/>
        </a:p>
      </dgm:t>
    </dgm:pt>
    <dgm:pt modelId="{E4C5BA8B-D2B1-4424-B16D-12459C89B81C}" type="sibTrans" cxnId="{5B0B6A57-6CCC-4A4D-B437-13AC60081580}">
      <dgm:prSet/>
      <dgm:spPr/>
      <dgm:t>
        <a:bodyPr/>
        <a:lstStyle/>
        <a:p>
          <a:endParaRPr lang="en-US" sz="1400"/>
        </a:p>
      </dgm:t>
    </dgm:pt>
    <dgm:pt modelId="{DD0330CD-C68E-4E60-9DDE-88A77816EF21}">
      <dgm:prSet custT="1"/>
      <dgm:spPr/>
      <dgm:t>
        <a:bodyPr/>
        <a:lstStyle/>
        <a:p>
          <a:pPr rtl="0"/>
          <a:r>
            <a:rPr lang="en-US" sz="1100" dirty="0" smtClean="0"/>
            <a:t>Update</a:t>
          </a:r>
          <a:endParaRPr lang="en-US" sz="1100" dirty="0"/>
        </a:p>
      </dgm:t>
    </dgm:pt>
    <dgm:pt modelId="{8BE49131-870D-432B-98FC-C4B2D2D79F6A}" type="parTrans" cxnId="{8CF2E616-0A8B-492A-A399-0DBEA0139611}">
      <dgm:prSet/>
      <dgm:spPr/>
      <dgm:t>
        <a:bodyPr/>
        <a:lstStyle/>
        <a:p>
          <a:endParaRPr lang="en-US" sz="1400"/>
        </a:p>
      </dgm:t>
    </dgm:pt>
    <dgm:pt modelId="{42CF9D7C-4894-486B-B83A-A2B29ED86AEE}" type="sibTrans" cxnId="{8CF2E616-0A8B-492A-A399-0DBEA0139611}">
      <dgm:prSet/>
      <dgm:spPr/>
      <dgm:t>
        <a:bodyPr/>
        <a:lstStyle/>
        <a:p>
          <a:endParaRPr lang="en-US" sz="1400"/>
        </a:p>
      </dgm:t>
    </dgm:pt>
    <dgm:pt modelId="{78350F3F-FA55-4096-AB74-EC90F35020C4}">
      <dgm:prSet custT="1"/>
      <dgm:spPr/>
      <dgm:t>
        <a:bodyPr/>
        <a:lstStyle/>
        <a:p>
          <a:pPr rtl="0"/>
          <a:r>
            <a:rPr lang="en-US" sz="1100" dirty="0" smtClean="0"/>
            <a:t>Delete</a:t>
          </a:r>
          <a:endParaRPr lang="en-US" sz="1100" dirty="0"/>
        </a:p>
      </dgm:t>
    </dgm:pt>
    <dgm:pt modelId="{348D80A8-65BF-4F0A-8326-595DED3AFD05}" type="parTrans" cxnId="{C3708F23-21B7-43D3-AEE6-EFF183D788A1}">
      <dgm:prSet/>
      <dgm:spPr/>
      <dgm:t>
        <a:bodyPr/>
        <a:lstStyle/>
        <a:p>
          <a:endParaRPr lang="en-US" sz="1400"/>
        </a:p>
      </dgm:t>
    </dgm:pt>
    <dgm:pt modelId="{C0292D78-194E-4FE7-AAFC-43EC521BE95E}" type="sibTrans" cxnId="{C3708F23-21B7-43D3-AEE6-EFF183D788A1}">
      <dgm:prSet/>
      <dgm:spPr/>
      <dgm:t>
        <a:bodyPr/>
        <a:lstStyle/>
        <a:p>
          <a:endParaRPr lang="en-US" sz="1400"/>
        </a:p>
      </dgm:t>
    </dgm:pt>
    <dgm:pt modelId="{E81D3744-5B02-40AC-A55D-3F5C5CC4B7C0}">
      <dgm:prSet custT="1"/>
      <dgm:spPr/>
      <dgm:t>
        <a:bodyPr/>
        <a:lstStyle/>
        <a:p>
          <a:pPr rtl="0"/>
          <a:r>
            <a:rPr lang="en-US" sz="1100" dirty="0" smtClean="0"/>
            <a:t>Move</a:t>
          </a:r>
          <a:endParaRPr lang="en-US" sz="1100" dirty="0"/>
        </a:p>
      </dgm:t>
    </dgm:pt>
    <dgm:pt modelId="{33357D2D-FB76-4D07-AEFF-7D6158BA8808}" type="parTrans" cxnId="{3193DA4C-3EBA-453E-827E-D56B64FBC863}">
      <dgm:prSet/>
      <dgm:spPr/>
      <dgm:t>
        <a:bodyPr/>
        <a:lstStyle/>
        <a:p>
          <a:endParaRPr lang="en-US" sz="1400"/>
        </a:p>
      </dgm:t>
    </dgm:pt>
    <dgm:pt modelId="{4A209FF3-3090-452C-93B7-D4250D21259F}" type="sibTrans" cxnId="{3193DA4C-3EBA-453E-827E-D56B64FBC863}">
      <dgm:prSet/>
      <dgm:spPr/>
      <dgm:t>
        <a:bodyPr/>
        <a:lstStyle/>
        <a:p>
          <a:endParaRPr lang="en-US" sz="1400"/>
        </a:p>
      </dgm:t>
    </dgm:pt>
    <dgm:pt modelId="{3A4B8A22-A08E-44C9-85D7-EC8AA98D90D4}">
      <dgm:prSet custT="1"/>
      <dgm:spPr/>
      <dgm:t>
        <a:bodyPr/>
        <a:lstStyle/>
        <a:p>
          <a:pPr rtl="0"/>
          <a:r>
            <a:rPr lang="en-US" sz="1100" dirty="0" err="1" smtClean="0"/>
            <a:t>CheckIn</a:t>
          </a:r>
          <a:endParaRPr lang="en-US" sz="1100" dirty="0"/>
        </a:p>
      </dgm:t>
    </dgm:pt>
    <dgm:pt modelId="{36AC6C05-951E-42E8-9039-0B974E12E4A0}" type="parTrans" cxnId="{2CA2D627-2ED8-4A4C-8821-ACAF6E5F25A7}">
      <dgm:prSet/>
      <dgm:spPr/>
      <dgm:t>
        <a:bodyPr/>
        <a:lstStyle/>
        <a:p>
          <a:endParaRPr lang="en-US" sz="1400"/>
        </a:p>
      </dgm:t>
    </dgm:pt>
    <dgm:pt modelId="{B016DC86-4D56-4544-A71F-184C1F19DB60}" type="sibTrans" cxnId="{2CA2D627-2ED8-4A4C-8821-ACAF6E5F25A7}">
      <dgm:prSet/>
      <dgm:spPr/>
      <dgm:t>
        <a:bodyPr/>
        <a:lstStyle/>
        <a:p>
          <a:endParaRPr lang="en-US" sz="1400"/>
        </a:p>
      </dgm:t>
    </dgm:pt>
    <dgm:pt modelId="{611D454E-13D6-412A-AD31-FF8EF34884D1}">
      <dgm:prSet custT="1"/>
      <dgm:spPr/>
      <dgm:t>
        <a:bodyPr/>
        <a:lstStyle/>
        <a:p>
          <a:pPr rtl="0"/>
          <a:r>
            <a:rPr lang="en-US" sz="1100" dirty="0" smtClean="0"/>
            <a:t>Attachment Added</a:t>
          </a:r>
          <a:endParaRPr lang="en-US" sz="1100" dirty="0"/>
        </a:p>
      </dgm:t>
    </dgm:pt>
    <dgm:pt modelId="{C225CD76-ED3D-4A3D-9590-0E94EAA911C8}" type="parTrans" cxnId="{6ABEBCC8-9105-4D9F-8178-36D22B1B8D8B}">
      <dgm:prSet/>
      <dgm:spPr/>
      <dgm:t>
        <a:bodyPr/>
        <a:lstStyle/>
        <a:p>
          <a:endParaRPr lang="en-US" sz="1400"/>
        </a:p>
      </dgm:t>
    </dgm:pt>
    <dgm:pt modelId="{FD2B1612-F750-4AA2-B3F7-A6F25AF24478}" type="sibTrans" cxnId="{6ABEBCC8-9105-4D9F-8178-36D22B1B8D8B}">
      <dgm:prSet/>
      <dgm:spPr/>
      <dgm:t>
        <a:bodyPr/>
        <a:lstStyle/>
        <a:p>
          <a:endParaRPr lang="en-US" sz="1400"/>
        </a:p>
      </dgm:t>
    </dgm:pt>
    <dgm:pt modelId="{EA4B4F24-11C0-4848-9F7F-D42643B69AF8}">
      <dgm:prSet custT="1"/>
      <dgm:spPr/>
      <dgm:t>
        <a:bodyPr/>
        <a:lstStyle/>
        <a:p>
          <a:pPr rtl="0"/>
          <a:r>
            <a:rPr lang="en-US" sz="1100" dirty="0" smtClean="0"/>
            <a:t>File Moved</a:t>
          </a:r>
          <a:endParaRPr lang="en-US" sz="1100" dirty="0"/>
        </a:p>
      </dgm:t>
    </dgm:pt>
    <dgm:pt modelId="{2CF6FD80-B914-45C4-8709-35DE16A616C7}" type="parTrans" cxnId="{9BBB7E01-DDF7-45F7-9A93-B1F5217302F5}">
      <dgm:prSet/>
      <dgm:spPr/>
      <dgm:t>
        <a:bodyPr/>
        <a:lstStyle/>
        <a:p>
          <a:endParaRPr lang="en-US" sz="1400"/>
        </a:p>
      </dgm:t>
    </dgm:pt>
    <dgm:pt modelId="{E3D50A6C-53D3-42CA-B45A-233746833762}" type="sibTrans" cxnId="{9BBB7E01-DDF7-45F7-9A93-B1F5217302F5}">
      <dgm:prSet/>
      <dgm:spPr/>
      <dgm:t>
        <a:bodyPr/>
        <a:lstStyle/>
        <a:p>
          <a:endParaRPr lang="en-US" sz="1400"/>
        </a:p>
      </dgm:t>
    </dgm:pt>
    <dgm:pt modelId="{F0F05526-8860-436C-B041-6B8E3F8B73E8}">
      <dgm:prSet custT="1"/>
      <dgm:spPr/>
      <dgm:t>
        <a:bodyPr/>
        <a:lstStyle/>
        <a:p>
          <a:pPr rtl="0"/>
          <a:r>
            <a:rPr lang="en-US" sz="1400" dirty="0" smtClean="0"/>
            <a:t>SharePoint App</a:t>
          </a:r>
          <a:endParaRPr lang="en-US" sz="1400" dirty="0"/>
        </a:p>
      </dgm:t>
    </dgm:pt>
    <dgm:pt modelId="{918CCE58-0B7F-4B0A-B673-A8C83DA5F5F6}" type="parTrans" cxnId="{A60EBD30-D7D2-41BE-862C-2A5FABE20EBD}">
      <dgm:prSet/>
      <dgm:spPr/>
      <dgm:t>
        <a:bodyPr/>
        <a:lstStyle/>
        <a:p>
          <a:endParaRPr lang="en-US" sz="1400"/>
        </a:p>
      </dgm:t>
    </dgm:pt>
    <dgm:pt modelId="{8548523A-C340-415B-8201-DE6A37BD2442}" type="sibTrans" cxnId="{A60EBD30-D7D2-41BE-862C-2A5FABE20EBD}">
      <dgm:prSet/>
      <dgm:spPr/>
      <dgm:t>
        <a:bodyPr/>
        <a:lstStyle/>
        <a:p>
          <a:endParaRPr lang="en-US" sz="1400"/>
        </a:p>
      </dgm:t>
    </dgm:pt>
    <dgm:pt modelId="{0794E14F-F43F-4C70-BFED-012E5A5B509A}">
      <dgm:prSet custT="1"/>
      <dgm:spPr/>
      <dgm:t>
        <a:bodyPr/>
        <a:lstStyle/>
        <a:p>
          <a:pPr rtl="0"/>
          <a:r>
            <a:rPr lang="en-US" sz="1100" dirty="0" smtClean="0"/>
            <a:t>Install</a:t>
          </a:r>
          <a:endParaRPr lang="en-US" sz="1100" dirty="0"/>
        </a:p>
      </dgm:t>
    </dgm:pt>
    <dgm:pt modelId="{3472727E-C634-4367-A6C3-685FCECF8EEF}" type="parTrans" cxnId="{AA2FF367-06C6-4BF9-B1C4-286C43AD8186}">
      <dgm:prSet/>
      <dgm:spPr/>
      <dgm:t>
        <a:bodyPr/>
        <a:lstStyle/>
        <a:p>
          <a:endParaRPr lang="en-US" sz="1400"/>
        </a:p>
      </dgm:t>
    </dgm:pt>
    <dgm:pt modelId="{7098E6ED-0DD9-4FB3-A50C-AB86CCB7E8C2}" type="sibTrans" cxnId="{AA2FF367-06C6-4BF9-B1C4-286C43AD8186}">
      <dgm:prSet/>
      <dgm:spPr/>
      <dgm:t>
        <a:bodyPr/>
        <a:lstStyle/>
        <a:p>
          <a:endParaRPr lang="en-US" sz="1400"/>
        </a:p>
      </dgm:t>
    </dgm:pt>
    <dgm:pt modelId="{1C1E471B-AF8F-42BE-973A-B5A321D26F40}">
      <dgm:prSet custT="1"/>
      <dgm:spPr/>
      <dgm:t>
        <a:bodyPr/>
        <a:lstStyle/>
        <a:p>
          <a:pPr rtl="0"/>
          <a:r>
            <a:rPr lang="en-US" sz="1100" dirty="0" smtClean="0"/>
            <a:t>Uninstall</a:t>
          </a:r>
          <a:endParaRPr lang="en-US" sz="1100" dirty="0"/>
        </a:p>
      </dgm:t>
    </dgm:pt>
    <dgm:pt modelId="{CD78927C-504F-4A46-A709-9A8C7E58EA0C}" type="parTrans" cxnId="{7B8D9113-B5CC-4629-A5A0-61DFFD9FC05F}">
      <dgm:prSet/>
      <dgm:spPr/>
      <dgm:t>
        <a:bodyPr/>
        <a:lstStyle/>
        <a:p>
          <a:endParaRPr lang="en-US" sz="1400"/>
        </a:p>
      </dgm:t>
    </dgm:pt>
    <dgm:pt modelId="{58A85E1C-54AD-4407-97A7-13CA6AF55E75}" type="sibTrans" cxnId="{7B8D9113-B5CC-4629-A5A0-61DFFD9FC05F}">
      <dgm:prSet/>
      <dgm:spPr/>
      <dgm:t>
        <a:bodyPr/>
        <a:lstStyle/>
        <a:p>
          <a:endParaRPr lang="en-US" sz="1400"/>
        </a:p>
      </dgm:t>
    </dgm:pt>
    <dgm:pt modelId="{B7EA3089-10F2-469B-B6FD-07FCB52922B7}">
      <dgm:prSet custT="1"/>
      <dgm:spPr/>
      <dgm:t>
        <a:bodyPr/>
        <a:lstStyle/>
        <a:p>
          <a:pPr rtl="0"/>
          <a:r>
            <a:rPr lang="en-US" sz="1100" dirty="0" smtClean="0"/>
            <a:t>Update</a:t>
          </a:r>
          <a:endParaRPr lang="en-US" sz="1100" dirty="0"/>
        </a:p>
      </dgm:t>
    </dgm:pt>
    <dgm:pt modelId="{69477524-3797-4DDC-982F-47592621C39F}" type="parTrans" cxnId="{609A0734-E887-47D7-A5B8-5E73B42B9A69}">
      <dgm:prSet/>
      <dgm:spPr/>
      <dgm:t>
        <a:bodyPr/>
        <a:lstStyle/>
        <a:p>
          <a:endParaRPr lang="en-US" sz="1400"/>
        </a:p>
      </dgm:t>
    </dgm:pt>
    <dgm:pt modelId="{0B1AD6BD-B21D-41F2-A657-56D8880B10EA}" type="sibTrans" cxnId="{609A0734-E887-47D7-A5B8-5E73B42B9A69}">
      <dgm:prSet/>
      <dgm:spPr/>
      <dgm:t>
        <a:bodyPr/>
        <a:lstStyle/>
        <a:p>
          <a:endParaRPr lang="en-US" sz="1400"/>
        </a:p>
      </dgm:t>
    </dgm:pt>
    <dgm:pt modelId="{C872B0EA-95DB-46A5-BC71-FD9A808488F6}">
      <dgm:prSet custT="1"/>
      <dgm:spPr/>
      <dgm:t>
        <a:bodyPr/>
        <a:lstStyle/>
        <a:p>
          <a:pPr rtl="0"/>
          <a:r>
            <a:rPr lang="en-US" sz="1100" dirty="0" smtClean="0"/>
            <a:t>Delete</a:t>
          </a:r>
          <a:endParaRPr lang="en-US" sz="1100" dirty="0"/>
        </a:p>
      </dgm:t>
    </dgm:pt>
    <dgm:pt modelId="{A298A72D-B5A0-420F-90E0-61C158771BDC}" type="parTrans" cxnId="{C8CE7883-E5A8-436B-B4E8-EB9FACF4C398}">
      <dgm:prSet/>
      <dgm:spPr/>
      <dgm:t>
        <a:bodyPr/>
        <a:lstStyle/>
        <a:p>
          <a:endParaRPr lang="en-US" sz="1400"/>
        </a:p>
      </dgm:t>
    </dgm:pt>
    <dgm:pt modelId="{946A57CD-A537-4740-B09A-1AF67B9C3C48}" type="sibTrans" cxnId="{C8CE7883-E5A8-436B-B4E8-EB9FACF4C398}">
      <dgm:prSet/>
      <dgm:spPr/>
      <dgm:t>
        <a:bodyPr/>
        <a:lstStyle/>
        <a:p>
          <a:endParaRPr lang="en-US" sz="1400"/>
        </a:p>
      </dgm:t>
    </dgm:pt>
    <dgm:pt modelId="{2C901420-8872-4D5D-AB08-E7036A6BE0E8}">
      <dgm:prSet custT="1"/>
      <dgm:spPr/>
      <dgm:t>
        <a:bodyPr/>
        <a:lstStyle/>
        <a:p>
          <a:pPr rtl="0"/>
          <a:r>
            <a:rPr lang="en-US" sz="1100" dirty="0" err="1" smtClean="0"/>
            <a:t>UnCheckIn</a:t>
          </a:r>
          <a:endParaRPr lang="en-US" sz="1100" dirty="0"/>
        </a:p>
      </dgm:t>
    </dgm:pt>
    <dgm:pt modelId="{3FFF263D-1264-4833-AF3B-F7AB249CF2C8}" type="parTrans" cxnId="{7C8891EE-F72F-4DD8-BA57-F99E8B30CDD5}">
      <dgm:prSet/>
      <dgm:spPr/>
      <dgm:t>
        <a:bodyPr/>
        <a:lstStyle/>
        <a:p>
          <a:endParaRPr lang="en-US" sz="1400"/>
        </a:p>
      </dgm:t>
    </dgm:pt>
    <dgm:pt modelId="{590C184E-59D4-4005-9925-394E19F10966}" type="sibTrans" cxnId="{7C8891EE-F72F-4DD8-BA57-F99E8B30CDD5}">
      <dgm:prSet/>
      <dgm:spPr/>
      <dgm:t>
        <a:bodyPr/>
        <a:lstStyle/>
        <a:p>
          <a:endParaRPr lang="en-US" sz="1400"/>
        </a:p>
      </dgm:t>
    </dgm:pt>
    <dgm:pt modelId="{34AD0DB3-B295-46F0-9FCC-F437247E4714}">
      <dgm:prSet custT="1"/>
      <dgm:spPr/>
      <dgm:t>
        <a:bodyPr/>
        <a:lstStyle/>
        <a:p>
          <a:pPr rtl="0"/>
          <a:r>
            <a:rPr lang="en-US" sz="1100" dirty="0" err="1" smtClean="0"/>
            <a:t>CheckOut</a:t>
          </a:r>
          <a:endParaRPr lang="en-US" sz="1100" dirty="0"/>
        </a:p>
      </dgm:t>
    </dgm:pt>
    <dgm:pt modelId="{24FD8238-93EE-45C0-84AE-B993C223C81A}" type="parTrans" cxnId="{C523AD7D-EBC8-42B5-A9E1-39B1FB59FF9A}">
      <dgm:prSet/>
      <dgm:spPr/>
      <dgm:t>
        <a:bodyPr/>
        <a:lstStyle/>
        <a:p>
          <a:endParaRPr lang="en-US" sz="1400"/>
        </a:p>
      </dgm:t>
    </dgm:pt>
    <dgm:pt modelId="{C5BA78F0-E8A1-4599-87C5-7CB3F2DA4243}" type="sibTrans" cxnId="{C523AD7D-EBC8-42B5-A9E1-39B1FB59FF9A}">
      <dgm:prSet/>
      <dgm:spPr/>
      <dgm:t>
        <a:bodyPr/>
        <a:lstStyle/>
        <a:p>
          <a:endParaRPr lang="en-US" sz="1400"/>
        </a:p>
      </dgm:t>
    </dgm:pt>
    <dgm:pt modelId="{2652FAB7-ABFC-4DF7-AC59-139599826D7D}">
      <dgm:prSet custT="1"/>
      <dgm:spPr/>
      <dgm:t>
        <a:bodyPr/>
        <a:lstStyle/>
        <a:p>
          <a:pPr rtl="0"/>
          <a:r>
            <a:rPr lang="en-US" sz="1100" dirty="0" smtClean="0"/>
            <a:t>Attachment Removed</a:t>
          </a:r>
          <a:endParaRPr lang="en-US" sz="1100" dirty="0"/>
        </a:p>
      </dgm:t>
    </dgm:pt>
    <dgm:pt modelId="{83E1E9D4-6169-493F-BD63-5291A7830CE1}" type="parTrans" cxnId="{0837E78C-0F17-4CB4-8FE7-A6DF7CA5497F}">
      <dgm:prSet/>
      <dgm:spPr/>
      <dgm:t>
        <a:bodyPr/>
        <a:lstStyle/>
        <a:p>
          <a:endParaRPr lang="en-US" sz="1400"/>
        </a:p>
      </dgm:t>
    </dgm:pt>
    <dgm:pt modelId="{149E790B-D91B-454F-A00A-94DF0416C353}" type="sibTrans" cxnId="{0837E78C-0F17-4CB4-8FE7-A6DF7CA5497F}">
      <dgm:prSet/>
      <dgm:spPr/>
      <dgm:t>
        <a:bodyPr/>
        <a:lstStyle/>
        <a:p>
          <a:endParaRPr lang="en-US" sz="1400"/>
        </a:p>
      </dgm:t>
    </dgm:pt>
    <dgm:pt modelId="{0D7DED06-6835-470E-9B5F-14718CE7AB74}">
      <dgm:prSet custT="1"/>
      <dgm:spPr/>
      <dgm:t>
        <a:bodyPr/>
        <a:lstStyle/>
        <a:p>
          <a:pPr rtl="0"/>
          <a:r>
            <a:rPr lang="en-US" sz="1100" dirty="0" smtClean="0"/>
            <a:t>File Converted</a:t>
          </a:r>
          <a:endParaRPr lang="en-US" sz="1100" dirty="0"/>
        </a:p>
      </dgm:t>
    </dgm:pt>
    <dgm:pt modelId="{A923E2E4-127D-44BA-9428-4278A126EE14}" type="parTrans" cxnId="{8EF5FCCC-5B0D-408B-AA53-05A90EF2B97C}">
      <dgm:prSet/>
      <dgm:spPr/>
      <dgm:t>
        <a:bodyPr/>
        <a:lstStyle/>
        <a:p>
          <a:endParaRPr lang="en-US" sz="1400"/>
        </a:p>
      </dgm:t>
    </dgm:pt>
    <dgm:pt modelId="{9EBC538B-141B-43D2-B0CD-09AE6BB205C9}" type="sibTrans" cxnId="{8EF5FCCC-5B0D-408B-AA53-05A90EF2B97C}">
      <dgm:prSet/>
      <dgm:spPr/>
      <dgm:t>
        <a:bodyPr/>
        <a:lstStyle/>
        <a:p>
          <a:endParaRPr lang="en-US" sz="1400"/>
        </a:p>
      </dgm:t>
    </dgm:pt>
    <dgm:pt modelId="{5150CBCF-D76C-4DE3-9D3A-F73B72A2FAD9}">
      <dgm:prSet custT="1"/>
      <dgm:spPr/>
      <dgm:t>
        <a:bodyPr/>
        <a:lstStyle/>
        <a:p>
          <a:r>
            <a:rPr lang="en-US" sz="1400" dirty="0" smtClean="0"/>
            <a:t>List / Library</a:t>
          </a:r>
          <a:endParaRPr lang="en-US" sz="1400" dirty="0"/>
        </a:p>
      </dgm:t>
    </dgm:pt>
    <dgm:pt modelId="{D26699AD-F8FC-488E-978F-A064B16F1927}" type="parTrans" cxnId="{B1058AC0-C3A4-4C5E-8625-9D4D28C787D2}">
      <dgm:prSet/>
      <dgm:spPr/>
      <dgm:t>
        <a:bodyPr/>
        <a:lstStyle/>
        <a:p>
          <a:endParaRPr lang="en-US" sz="1400"/>
        </a:p>
      </dgm:t>
    </dgm:pt>
    <dgm:pt modelId="{C546F400-53AA-4747-8DC0-2E9A6B901B7C}" type="sibTrans" cxnId="{B1058AC0-C3A4-4C5E-8625-9D4D28C787D2}">
      <dgm:prSet/>
      <dgm:spPr/>
      <dgm:t>
        <a:bodyPr/>
        <a:lstStyle/>
        <a:p>
          <a:endParaRPr lang="en-US" sz="1400"/>
        </a:p>
      </dgm:t>
    </dgm:pt>
    <dgm:pt modelId="{BD0953C1-F169-4727-9BFC-2C1E25CA6E1A}">
      <dgm:prSet custT="1"/>
      <dgm:spPr/>
      <dgm:t>
        <a:bodyPr/>
        <a:lstStyle/>
        <a:p>
          <a:pPr rtl="0"/>
          <a:r>
            <a:rPr lang="en-US" sz="1100" dirty="0" smtClean="0"/>
            <a:t>Update</a:t>
          </a:r>
          <a:endParaRPr lang="en-US" sz="1100" dirty="0"/>
        </a:p>
      </dgm:t>
    </dgm:pt>
    <dgm:pt modelId="{9999D794-9FCE-40CA-A5F2-7B6326A6BE33}" type="parTrans" cxnId="{4B3683EA-970E-4562-B8CD-AC9523DE79BE}">
      <dgm:prSet/>
      <dgm:spPr/>
      <dgm:t>
        <a:bodyPr/>
        <a:lstStyle/>
        <a:p>
          <a:endParaRPr lang="en-US" sz="1400"/>
        </a:p>
      </dgm:t>
    </dgm:pt>
    <dgm:pt modelId="{B44D153E-110F-4B65-B324-3DE1FD0814A8}" type="sibTrans" cxnId="{4B3683EA-970E-4562-B8CD-AC9523DE79BE}">
      <dgm:prSet/>
      <dgm:spPr/>
      <dgm:t>
        <a:bodyPr/>
        <a:lstStyle/>
        <a:p>
          <a:endParaRPr lang="en-US" sz="1400"/>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custScaleY="100000">
        <dgm:presLayoutVars>
          <dgm:bulletEnabled val="1"/>
        </dgm:presLayoutVars>
      </dgm:prSet>
      <dgm:spPr/>
      <dgm:t>
        <a:bodyPr/>
        <a:lstStyle/>
        <a:p>
          <a:endParaRPr lang="en-US"/>
        </a:p>
      </dgm:t>
    </dgm:pt>
  </dgm:ptLst>
  <dgm:cxnLst>
    <dgm:cxn modelId="{1FA3862F-D1ED-4225-A6D8-A4509C4EE105}" type="presOf" srcId="{2C901420-8872-4D5D-AB08-E7036A6BE0E8}" destId="{E80EF130-42AA-4400-9983-9542FB7ECFFC}" srcOrd="0" destOrd="5" presId="urn:microsoft.com/office/officeart/2005/8/layout/hList1"/>
    <dgm:cxn modelId="{0837E78C-0F17-4CB4-8FE7-A6DF7CA5497F}" srcId="{9C3255C8-C65A-4BA6-AA87-68D9C604EC9C}" destId="{2652FAB7-ABFC-4DF7-AC59-139599826D7D}" srcOrd="8" destOrd="0" parTransId="{83E1E9D4-6169-493F-BD63-5291A7830CE1}" sibTransId="{149E790B-D91B-454F-A00A-94DF0416C353}"/>
    <dgm:cxn modelId="{99D7BC57-E426-4BD0-9344-4DBDAA77BF30}" type="presOf" srcId="{0794E14F-F43F-4C70-BFED-012E5A5B509A}" destId="{757AC681-CDA2-4197-BDAE-411CD642BC68}" srcOrd="0" destOrd="0" presId="urn:microsoft.com/office/officeart/2005/8/layout/hList1"/>
    <dgm:cxn modelId="{B37F0049-8CAB-4754-95B3-B72D6CBDA750}" type="presOf" srcId="{E81D3744-5B02-40AC-A55D-3F5C5CC4B7C0}" destId="{E80EF130-42AA-4400-9983-9542FB7ECFFC}" srcOrd="0" destOrd="3" presId="urn:microsoft.com/office/officeart/2005/8/layout/hList1"/>
    <dgm:cxn modelId="{6EBC43E8-CE7F-4332-90D2-65198E423C2D}" type="presOf" srcId="{0CD91BAC-0E1C-4A9B-BD2B-4157ACCC2D5C}" destId="{6B802761-F8ED-4C44-9412-E3B0344376D9}" srcOrd="0" destOrd="1"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DEEB843-DEDD-4E03-9A3D-A21B23AD5BC3}" type="presOf" srcId="{B9BEF6DE-ABBA-47D0-A14A-CA5517D640F7}" destId="{6B802761-F8ED-4C44-9412-E3B0344376D9}" srcOrd="0" destOrd="0" presId="urn:microsoft.com/office/officeart/2005/8/layout/hList1"/>
    <dgm:cxn modelId="{9BBB7E01-DDF7-45F7-9A93-B1F5217302F5}" srcId="{9C3255C8-C65A-4BA6-AA87-68D9C604EC9C}" destId="{EA4B4F24-11C0-4848-9F7F-D42643B69AF8}" srcOrd="9" destOrd="0" parTransId="{2CF6FD80-B914-45C4-8709-35DE16A616C7}" sibTransId="{E3D50A6C-53D3-42CA-B45A-233746833762}"/>
    <dgm:cxn modelId="{21BC184E-2C44-47A7-B3CF-991687953BCC}" type="presOf" srcId="{34AD0DB3-B295-46F0-9FCC-F437247E4714}" destId="{E80EF130-42AA-4400-9983-9542FB7ECFFC}" srcOrd="0" destOrd="6" presId="urn:microsoft.com/office/officeart/2005/8/layout/hList1"/>
    <dgm:cxn modelId="{AA2FF367-06C6-4BF9-B1C4-286C43AD8186}" srcId="{F0F05526-8860-436C-B041-6B8E3F8B73E8}" destId="{0794E14F-F43F-4C70-BFED-012E5A5B509A}" srcOrd="0" destOrd="0" parTransId="{3472727E-C634-4367-A6C3-685FCECF8EEF}" sibTransId="{7098E6ED-0DD9-4FB3-A50C-AB86CCB7E8C2}"/>
    <dgm:cxn modelId="{C523AD7D-EBC8-42B5-A9E1-39B1FB59FF9A}" srcId="{9C3255C8-C65A-4BA6-AA87-68D9C604EC9C}" destId="{34AD0DB3-B295-46F0-9FCC-F437247E4714}" srcOrd="6" destOrd="0" parTransId="{24FD8238-93EE-45C0-84AE-B993C223C81A}" sibTransId="{C5BA78F0-E8A1-4599-87C5-7CB3F2DA4243}"/>
    <dgm:cxn modelId="{D14668F8-AF15-4D64-AF04-253A0CD3A3CE}" type="presOf" srcId="{611D454E-13D6-412A-AD31-FF8EF34884D1}" destId="{E80EF130-42AA-4400-9983-9542FB7ECFFC}" srcOrd="0" destOrd="7" presId="urn:microsoft.com/office/officeart/2005/8/layout/hList1"/>
    <dgm:cxn modelId="{E5CDED89-74F4-4A1E-9F08-9C94C74C91CB}" srcId="{D59687D9-CE11-4E0D-9BE2-855569157306}" destId="{7E720C00-1BF5-4B7C-BC00-9F9CE3BF9E4D}" srcOrd="1" destOrd="0" parTransId="{900BADDC-202A-4363-A51A-DC4C023AE579}" sibTransId="{CC8CD0B2-BA8E-4BBD-B0ED-B2E060D182E7}"/>
    <dgm:cxn modelId="{65743D88-D969-44DB-AB1D-DDDBA78A0EFD}" type="presOf" srcId="{B7EA3089-10F2-469B-B6FD-07FCB52922B7}" destId="{5B02D022-2298-4BF5-BA1F-EF574C6AAE74}" srcOrd="0" destOrd="1" presId="urn:microsoft.com/office/officeart/2005/8/layout/hList1"/>
    <dgm:cxn modelId="{5BAC2AAE-6949-4693-96AE-112305BDD8A3}" type="presOf" srcId="{1C1E471B-AF8F-42BE-973A-B5A321D26F40}" destId="{757AC681-CDA2-4197-BDAE-411CD642BC68}" srcOrd="0" destOrd="2"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5D1E324C-C412-440C-846F-EDA9AED6AF78}" type="presOf" srcId="{302B36D4-8403-4C35-8E5C-6051EFD3CD94}" destId="{5B02D022-2298-4BF5-BA1F-EF574C6AAE74}" srcOrd="0" destOrd="0"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C85A2D39-4B1A-4872-AAAF-D784E94F4374}" type="presOf" srcId="{5150CBCF-D76C-4DE3-9D3A-F73B72A2FAD9}" destId="{A54E1ABA-ADCE-45C0-9B60-E0C25F83472C}" srcOrd="0" destOrd="0" presId="urn:microsoft.com/office/officeart/2005/8/layout/hList1"/>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2" destOrd="0" parTransId="{CD78927C-504F-4A46-A709-9A8C7E58EA0C}" sibTransId="{58A85E1C-54AD-4407-97A7-13CA6AF55E75}"/>
    <dgm:cxn modelId="{7C8891EE-F72F-4DD8-BA57-F99E8B30CDD5}" srcId="{9C3255C8-C65A-4BA6-AA87-68D9C604EC9C}" destId="{2C901420-8872-4D5D-AB08-E7036A6BE0E8}" srcOrd="5" destOrd="0" parTransId="{3FFF263D-1264-4833-AF3B-F7AB249CF2C8}" sibTransId="{590C184E-59D4-4005-9925-394E19F10966}"/>
    <dgm:cxn modelId="{9D609324-1244-479B-A9B7-05326F36CA01}" type="presOf" srcId="{F0F05526-8860-436C-B041-6B8E3F8B73E8}" destId="{C70E2108-9B05-45DB-A6A5-7AF874C2DA56}" srcOrd="0" destOrd="0" presId="urn:microsoft.com/office/officeart/2005/8/layout/hList1"/>
    <dgm:cxn modelId="{8B9DE34D-CAF4-4AE1-82D2-DCFAE60E880F}" type="presOf" srcId="{D59687D9-CE11-4E0D-9BE2-855569157306}" destId="{3E9C3DF3-AFD9-4BBC-9D8A-018CA9CAFEB2}" srcOrd="0" destOrd="0" presId="urn:microsoft.com/office/officeart/2005/8/layout/hList1"/>
    <dgm:cxn modelId="{8EF5FCCC-5B0D-408B-AA53-05A90EF2B97C}" srcId="{9C3255C8-C65A-4BA6-AA87-68D9C604EC9C}" destId="{0D7DED06-6835-470E-9B5F-14718CE7AB74}" srcOrd="10" destOrd="0" parTransId="{A923E2E4-127D-44BA-9428-4278A126EE14}" sibTransId="{9EBC538B-141B-43D2-B0CD-09AE6BB205C9}"/>
    <dgm:cxn modelId="{83C8F149-1727-418B-9060-A53DFA2F19B0}" srcId="{D59687D9-CE11-4E0D-9BE2-855569157306}" destId="{A859F113-BAD0-4588-A20E-E4FB8B663A68}" srcOrd="2" destOrd="0" parTransId="{A0DE0E1C-1425-41BB-A629-FB4FF11D2ACC}" sibTransId="{6744BC35-8A23-49F8-AA7D-3A8367A15953}"/>
    <dgm:cxn modelId="{FC5AC8A1-40DA-4291-A2C1-F36646972D3B}" type="presOf" srcId="{0D7DED06-6835-470E-9B5F-14718CE7AB74}" destId="{E80EF130-42AA-4400-9983-9542FB7ECFFC}" srcOrd="0" destOrd="10" presId="urn:microsoft.com/office/officeart/2005/8/layout/hList1"/>
    <dgm:cxn modelId="{E1460A61-52C4-4236-931F-A1D96026A0ED}" type="presOf" srcId="{A859F113-BAD0-4588-A20E-E4FB8B663A68}" destId="{1199F10A-7090-4887-82F6-26E47BF2C831}" srcOrd="0" destOrd="2" presId="urn:microsoft.com/office/officeart/2005/8/layout/hList1"/>
    <dgm:cxn modelId="{9CC30108-1537-4852-840D-062387403A53}" type="presOf" srcId="{17E1EF0A-37AB-4BA7-8B6F-D338F0AEE882}" destId="{22A172EA-9823-4AEA-94BD-7E0B3FA36AF0}" srcOrd="0" destOrd="0" presId="urn:microsoft.com/office/officeart/2005/8/layout/hList1"/>
    <dgm:cxn modelId="{0FB3F49E-B327-41FC-A928-EE663F070892}" type="presOf" srcId="{DD0330CD-C68E-4E60-9DDE-88A77816EF21}" destId="{E80EF130-42AA-4400-9983-9542FB7ECFFC}" srcOrd="0" destOrd="1"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35B926C5-1554-41B2-9A14-18E1455C6830}" type="presOf" srcId="{F726E412-64AE-4729-BBFD-83B9A30A594C}" destId="{068CF55A-A25D-4F07-87D0-52FAEE9AA24F}" srcOrd="0" destOrd="0"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EB1E0811-D5D2-4155-9B12-B658F79C03B4}" type="presOf" srcId="{9C3255C8-C65A-4BA6-AA87-68D9C604EC9C}" destId="{8BC533CA-AE8E-43F0-B88E-F8395159AB24}" srcOrd="0" destOrd="0" presId="urn:microsoft.com/office/officeart/2005/8/layout/hList1"/>
    <dgm:cxn modelId="{A2CC327B-3146-4EFF-AB4D-38ACA6E325A8}" type="presOf" srcId="{7E720C00-1BF5-4B7C-BC00-9F9CE3BF9E4D}" destId="{1199F10A-7090-4887-82F6-26E47BF2C831}" srcOrd="0" destOrd="1"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6ABEBCC8-9105-4D9F-8178-36D22B1B8D8B}" srcId="{9C3255C8-C65A-4BA6-AA87-68D9C604EC9C}" destId="{611D454E-13D6-412A-AD31-FF8EF34884D1}" srcOrd="7" destOrd="0" parTransId="{C225CD76-ED3D-4A3D-9590-0E94EAA911C8}" sibTransId="{FD2B1612-F750-4AA2-B3F7-A6F25AF24478}"/>
    <dgm:cxn modelId="{7D9C317D-2802-4255-A91C-520F59D9C382}" srcId="{F726E412-64AE-4729-BBFD-83B9A30A594C}" destId="{9C3255C8-C65A-4BA6-AA87-68D9C604EC9C}" srcOrd="3"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B2C2B8D3-4E6F-440D-B0ED-93013BA4E36E}" type="presOf" srcId="{2652FAB7-ABFC-4DF7-AC59-139599826D7D}" destId="{E80EF130-42AA-4400-9983-9542FB7ECFFC}" srcOrd="0" destOrd="8"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4B3683EA-970E-4562-B8CD-AC9523DE79BE}" srcId="{F0F05526-8860-436C-B041-6B8E3F8B73E8}" destId="{BD0953C1-F169-4727-9BFC-2C1E25CA6E1A}" srcOrd="1" destOrd="0" parTransId="{9999D794-9FCE-40CA-A5F2-7B6326A6BE33}" sibTransId="{B44D153E-110F-4B65-B324-3DE1FD0814A8}"/>
    <dgm:cxn modelId="{A60EBD30-D7D2-41BE-862C-2A5FABE20EBD}" srcId="{F726E412-64AE-4729-BBFD-83B9A30A594C}" destId="{F0F05526-8860-436C-B041-6B8E3F8B73E8}" srcOrd="4"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DDA13E1C-6D47-455A-AA3F-213972CF1887}" type="presOf" srcId="{11F00279-908B-4C44-A28B-DB26ADCA53A5}" destId="{1199F10A-7090-4887-82F6-26E47BF2C831}" srcOrd="0" destOrd="0" presId="urn:microsoft.com/office/officeart/2005/8/layout/hList1"/>
    <dgm:cxn modelId="{A608AE1E-62D6-4116-B32B-E9D4B7884EB0}" type="presOf" srcId="{BD0953C1-F169-4727-9BFC-2C1E25CA6E1A}" destId="{757AC681-CDA2-4197-BDAE-411CD642BC68}" srcOrd="0" destOrd="1"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3D84CAF7-C230-443C-BAEA-7A97F72C93D0}" type="presOf" srcId="{C872B0EA-95DB-46A5-BC71-FD9A808488F6}" destId="{5B02D022-2298-4BF5-BA1F-EF574C6AAE74}" srcOrd="0" destOrd="2" presId="urn:microsoft.com/office/officeart/2005/8/layout/hList1"/>
    <dgm:cxn modelId="{613EA8CB-FD92-4ED3-88A8-25B02BBA74D4}" type="presOf" srcId="{EA4B4F24-11C0-4848-9F7F-D42643B69AF8}" destId="{E80EF130-42AA-4400-9983-9542FB7ECFFC}" srcOrd="0" destOrd="9"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44CCC172-00A0-445E-8637-648F7289F1B8}" srcId="{F726E412-64AE-4729-BBFD-83B9A30A594C}" destId="{D59687D9-CE11-4E0D-9BE2-855569157306}" srcOrd="0" destOrd="0" parTransId="{195787A8-8D72-455F-9F03-EE9AF5D9218F}" sibTransId="{8766BFFC-75C9-4F1F-BA96-8BC79B165FB9}"/>
    <dgm:cxn modelId="{1AD5C8F0-E10D-4F42-BF23-BBDE20E67959}" type="presOf" srcId="{78350F3F-FA55-4096-AB74-EC90F35020C4}" destId="{E80EF130-42AA-4400-9983-9542FB7ECFFC}" srcOrd="0" destOrd="2" presId="urn:microsoft.com/office/officeart/2005/8/layout/hList1"/>
    <dgm:cxn modelId="{0D03B64E-8F3D-4119-BBC8-C8E7E03212AB}" type="presOf" srcId="{3A4B8A22-A08E-44C9-85D7-EC8AA98D90D4}" destId="{E80EF130-42AA-4400-9983-9542FB7ECFFC}" srcOrd="0" destOrd="4" presId="urn:microsoft.com/office/officeart/2005/8/layout/hList1"/>
    <dgm:cxn modelId="{F1C2CC39-4E3C-4049-B083-DED6CF5A67AF}" type="presOf" srcId="{8F14C770-9AFA-461C-A227-CFC20972CBBD}" destId="{E80EF130-42AA-4400-9983-9542FB7ECFFC}" srcOrd="0" destOrd="0" presId="urn:microsoft.com/office/officeart/2005/8/layout/hList1"/>
    <dgm:cxn modelId="{0D41340A-388B-4303-8036-C62FD94D0046}" type="presParOf" srcId="{068CF55A-A25D-4F07-87D0-52FAEE9AA24F}" destId="{D3E7D492-921E-487E-8F17-BD370CD5907A}" srcOrd="0" destOrd="0" presId="urn:microsoft.com/office/officeart/2005/8/layout/hList1"/>
    <dgm:cxn modelId="{684976B5-D20C-4086-8142-15CEF77728CC}" type="presParOf" srcId="{D3E7D492-921E-487E-8F17-BD370CD5907A}" destId="{3E9C3DF3-AFD9-4BBC-9D8A-018CA9CAFEB2}" srcOrd="0" destOrd="0" presId="urn:microsoft.com/office/officeart/2005/8/layout/hList1"/>
    <dgm:cxn modelId="{5A39CD0D-BBED-47AD-87E2-F1A89C2B0074}" type="presParOf" srcId="{D3E7D492-921E-487E-8F17-BD370CD5907A}" destId="{1199F10A-7090-4887-82F6-26E47BF2C831}" srcOrd="1" destOrd="0" presId="urn:microsoft.com/office/officeart/2005/8/layout/hList1"/>
    <dgm:cxn modelId="{356C6C29-7B7D-4111-B5D9-CAEFB7F3C182}" type="presParOf" srcId="{068CF55A-A25D-4F07-87D0-52FAEE9AA24F}" destId="{C1799E76-6842-4EA4-BDF8-6DBD68549D57}" srcOrd="1" destOrd="0" presId="urn:microsoft.com/office/officeart/2005/8/layout/hList1"/>
    <dgm:cxn modelId="{D0C63FAB-2445-4F2A-8639-503596EFFD12}" type="presParOf" srcId="{068CF55A-A25D-4F07-87D0-52FAEE9AA24F}" destId="{D3465733-09BC-4269-B3C8-D4621FAA5546}" srcOrd="2" destOrd="0" presId="urn:microsoft.com/office/officeart/2005/8/layout/hList1"/>
    <dgm:cxn modelId="{A7D2FCF3-0CC8-4E92-8D09-2AEB6150C1EC}" type="presParOf" srcId="{D3465733-09BC-4269-B3C8-D4621FAA5546}" destId="{A54E1ABA-ADCE-45C0-9B60-E0C25F83472C}" srcOrd="0" destOrd="0" presId="urn:microsoft.com/office/officeart/2005/8/layout/hList1"/>
    <dgm:cxn modelId="{AF10C77D-C21A-46D2-8F8E-BBAD4725AA45}" type="presParOf" srcId="{D3465733-09BC-4269-B3C8-D4621FAA5546}" destId="{6B802761-F8ED-4C44-9412-E3B0344376D9}" srcOrd="1" destOrd="0" presId="urn:microsoft.com/office/officeart/2005/8/layout/hList1"/>
    <dgm:cxn modelId="{F5188BE2-7E1A-4AA7-BFC0-1B5E6530D950}" type="presParOf" srcId="{068CF55A-A25D-4F07-87D0-52FAEE9AA24F}" destId="{FC593DF6-7BBA-4353-9AF3-CB2AA022D88A}" srcOrd="3" destOrd="0" presId="urn:microsoft.com/office/officeart/2005/8/layout/hList1"/>
    <dgm:cxn modelId="{809233CB-C362-42D1-B827-2AC5DA754089}" type="presParOf" srcId="{068CF55A-A25D-4F07-87D0-52FAEE9AA24F}" destId="{4A57826C-5D15-4AA8-A422-B189A444B777}" srcOrd="4" destOrd="0" presId="urn:microsoft.com/office/officeart/2005/8/layout/hList1"/>
    <dgm:cxn modelId="{87B2061C-F633-4532-B4E1-FECDAACD3343}" type="presParOf" srcId="{4A57826C-5D15-4AA8-A422-B189A444B777}" destId="{22A172EA-9823-4AEA-94BD-7E0B3FA36AF0}" srcOrd="0" destOrd="0" presId="urn:microsoft.com/office/officeart/2005/8/layout/hList1"/>
    <dgm:cxn modelId="{74E02D2D-686A-468B-94C3-1918994018B6}" type="presParOf" srcId="{4A57826C-5D15-4AA8-A422-B189A444B777}" destId="{5B02D022-2298-4BF5-BA1F-EF574C6AAE74}" srcOrd="1" destOrd="0" presId="urn:microsoft.com/office/officeart/2005/8/layout/hList1"/>
    <dgm:cxn modelId="{B53AE2C4-8E1D-4213-B9A5-D6BCCA96C31B}" type="presParOf" srcId="{068CF55A-A25D-4F07-87D0-52FAEE9AA24F}" destId="{171E2A57-4C1F-4DE2-A32C-75197796F760}" srcOrd="5" destOrd="0" presId="urn:microsoft.com/office/officeart/2005/8/layout/hList1"/>
    <dgm:cxn modelId="{83FACB42-C9E9-467E-8562-72A68583DAFE}" type="presParOf" srcId="{068CF55A-A25D-4F07-87D0-52FAEE9AA24F}" destId="{0E24511C-167D-4C2C-9E79-02021A87958D}" srcOrd="6" destOrd="0" presId="urn:microsoft.com/office/officeart/2005/8/layout/hList1"/>
    <dgm:cxn modelId="{66427900-EC97-4CC3-9D66-BC0C01F9E703}" type="presParOf" srcId="{0E24511C-167D-4C2C-9E79-02021A87958D}" destId="{8BC533CA-AE8E-43F0-B88E-F8395159AB24}" srcOrd="0" destOrd="0" presId="urn:microsoft.com/office/officeart/2005/8/layout/hList1"/>
    <dgm:cxn modelId="{86D15E40-58F2-4752-ADC4-5EB13E252E8F}" type="presParOf" srcId="{0E24511C-167D-4C2C-9E79-02021A87958D}" destId="{E80EF130-42AA-4400-9983-9542FB7ECFFC}" srcOrd="1" destOrd="0" presId="urn:microsoft.com/office/officeart/2005/8/layout/hList1"/>
    <dgm:cxn modelId="{F6A8D4BC-CE05-482C-8FDD-1DA644CF08E2}" type="presParOf" srcId="{068CF55A-A25D-4F07-87D0-52FAEE9AA24F}" destId="{0D588C4B-9B61-44A1-8606-6FA49F34C45D}" srcOrd="7" destOrd="0" presId="urn:microsoft.com/office/officeart/2005/8/layout/hList1"/>
    <dgm:cxn modelId="{EB024FCA-8A63-4F4D-A384-32825252127C}" type="presParOf" srcId="{068CF55A-A25D-4F07-87D0-52FAEE9AA24F}" destId="{AE225541-7F1C-42C9-A56E-5E92A647C08B}" srcOrd="8" destOrd="0" presId="urn:microsoft.com/office/officeart/2005/8/layout/hList1"/>
    <dgm:cxn modelId="{CF24B6BF-20F8-4D7A-BC0F-6C2521A9727D}" type="presParOf" srcId="{AE225541-7F1C-42C9-A56E-5E92A647C08B}" destId="{C70E2108-9B05-45DB-A6A5-7AF874C2DA56}" srcOrd="0" destOrd="0" presId="urn:microsoft.com/office/officeart/2005/8/layout/hList1"/>
    <dgm:cxn modelId="{1D590AC0-4569-442C-99BB-127A2B14174E}"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DF3-AFD9-4BBC-9D8A-018CA9CAFEB2}">
      <dsp:nvSpPr>
        <dsp:cNvPr id="0" name=""/>
        <dsp:cNvSpPr/>
      </dsp:nvSpPr>
      <dsp:spPr>
        <a:xfrm>
          <a:off x="2481"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Site</a:t>
          </a:r>
          <a:endParaRPr lang="en-US" sz="1500" kern="1200" dirty="0"/>
        </a:p>
      </dsp:txBody>
      <dsp:txXfrm>
        <a:off x="2481" y="807096"/>
        <a:ext cx="1318542" cy="518471"/>
      </dsp:txXfrm>
    </dsp:sp>
    <dsp:sp modelId="{1199F10A-7090-4887-82F6-26E47BF2C831}">
      <dsp:nvSpPr>
        <dsp:cNvPr id="0" name=""/>
        <dsp:cNvSpPr/>
      </dsp:nvSpPr>
      <dsp:spPr>
        <a:xfrm>
          <a:off x="2481"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Create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Move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Delete</a:t>
          </a:r>
          <a:endParaRPr lang="en-US" sz="1200" kern="1200" dirty="0"/>
        </a:p>
      </dsp:txBody>
      <dsp:txXfrm>
        <a:off x="2481" y="1325568"/>
        <a:ext cx="1318542" cy="2515535"/>
      </dsp:txXfrm>
    </dsp:sp>
    <dsp:sp modelId="{D9FAB768-EAF0-4EFF-AF94-A2421754B7B7}">
      <dsp:nvSpPr>
        <dsp:cNvPr id="0" name=""/>
        <dsp:cNvSpPr/>
      </dsp:nvSpPr>
      <dsp:spPr>
        <a:xfrm>
          <a:off x="1505620"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Feature</a:t>
          </a:r>
          <a:endParaRPr lang="en-US" sz="1500" kern="1200" dirty="0"/>
        </a:p>
      </dsp:txBody>
      <dsp:txXfrm>
        <a:off x="1505620" y="807096"/>
        <a:ext cx="1318542" cy="518471"/>
      </dsp:txXfrm>
    </dsp:sp>
    <dsp:sp modelId="{F9FE8BD0-98E4-4A10-9954-CC3D9FEDDD8A}">
      <dsp:nvSpPr>
        <dsp:cNvPr id="0" name=""/>
        <dsp:cNvSpPr/>
      </dsp:nvSpPr>
      <dsp:spPr>
        <a:xfrm>
          <a:off x="1505620"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Install</a:t>
          </a:r>
          <a:endParaRPr lang="en-US" sz="1200" kern="1200"/>
        </a:p>
        <a:p>
          <a:pPr marL="114300" lvl="1" indent="-114300" algn="l" defTabSz="533400" rtl="0">
            <a:lnSpc>
              <a:spcPct val="90000"/>
            </a:lnSpc>
            <a:spcBef>
              <a:spcPct val="0"/>
            </a:spcBef>
            <a:spcAft>
              <a:spcPct val="15000"/>
            </a:spcAft>
            <a:buChar char="••"/>
          </a:pPr>
          <a:r>
            <a:rPr lang="en-US" sz="1200" kern="1200" smtClean="0"/>
            <a:t>Uninstall</a:t>
          </a:r>
          <a:endParaRPr lang="en-US" sz="1200" kern="1200"/>
        </a:p>
        <a:p>
          <a:pPr marL="114300" lvl="1" indent="-114300" algn="l" defTabSz="533400" rtl="0">
            <a:lnSpc>
              <a:spcPct val="90000"/>
            </a:lnSpc>
            <a:spcBef>
              <a:spcPct val="0"/>
            </a:spcBef>
            <a:spcAft>
              <a:spcPct val="15000"/>
            </a:spcAft>
            <a:buChar char="••"/>
          </a:pPr>
          <a:r>
            <a:rPr lang="en-US" sz="1200" kern="1200" smtClean="0"/>
            <a:t>Activate</a:t>
          </a:r>
          <a:endParaRPr lang="en-US" sz="1200" kern="1200"/>
        </a:p>
        <a:p>
          <a:pPr marL="114300" lvl="1" indent="-114300" algn="l" defTabSz="533400" rtl="0">
            <a:lnSpc>
              <a:spcPct val="90000"/>
            </a:lnSpc>
            <a:spcBef>
              <a:spcPct val="0"/>
            </a:spcBef>
            <a:spcAft>
              <a:spcPct val="15000"/>
            </a:spcAft>
            <a:buChar char="••"/>
          </a:pPr>
          <a:r>
            <a:rPr lang="en-US" sz="1200" kern="1200" dirty="0" smtClean="0"/>
            <a:t>Deactivate</a:t>
          </a:r>
          <a:endParaRPr lang="en-US" sz="1200" kern="1200" dirty="0"/>
        </a:p>
      </dsp:txBody>
      <dsp:txXfrm>
        <a:off x="1505620" y="1325568"/>
        <a:ext cx="1318542" cy="2515535"/>
      </dsp:txXfrm>
    </dsp:sp>
    <dsp:sp modelId="{A54E1ABA-ADCE-45C0-9B60-E0C25F83472C}">
      <dsp:nvSpPr>
        <dsp:cNvPr id="0" name=""/>
        <dsp:cNvSpPr/>
      </dsp:nvSpPr>
      <dsp:spPr>
        <a:xfrm>
          <a:off x="3008759"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smtClean="0"/>
            <a:t>List </a:t>
          </a:r>
          <a:r>
            <a:rPr lang="en-US" sz="1500" kern="1200" dirty="0" smtClean="0"/>
            <a:t>/ Library</a:t>
          </a:r>
          <a:endParaRPr lang="en-US" sz="1500" kern="1200"/>
        </a:p>
      </dsp:txBody>
      <dsp:txXfrm>
        <a:off x="3008759" y="807096"/>
        <a:ext cx="1318542" cy="518471"/>
      </dsp:txXfrm>
    </dsp:sp>
    <dsp:sp modelId="{6B802761-F8ED-4C44-9412-E3B0344376D9}">
      <dsp:nvSpPr>
        <dsp:cNvPr id="0" name=""/>
        <dsp:cNvSpPr/>
      </dsp:nvSpPr>
      <dsp:spPr>
        <a:xfrm>
          <a:off x="3008759"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Create</a:t>
          </a:r>
          <a:endParaRPr lang="en-US" sz="1200" kern="1200"/>
        </a:p>
        <a:p>
          <a:pPr marL="114300" lvl="1" indent="-114300" algn="l" defTabSz="533400" rtl="0">
            <a:lnSpc>
              <a:spcPct val="90000"/>
            </a:lnSpc>
            <a:spcBef>
              <a:spcPct val="0"/>
            </a:spcBef>
            <a:spcAft>
              <a:spcPct val="15000"/>
            </a:spcAft>
            <a:buChar char="••"/>
          </a:pPr>
          <a:r>
            <a:rPr lang="en-US" sz="1200" kern="1200" smtClean="0"/>
            <a:t>Delete</a:t>
          </a:r>
          <a:endParaRPr lang="en-US" sz="1200" kern="1200"/>
        </a:p>
      </dsp:txBody>
      <dsp:txXfrm>
        <a:off x="3008759" y="1325568"/>
        <a:ext cx="1318542" cy="2515535"/>
      </dsp:txXfrm>
    </dsp:sp>
    <dsp:sp modelId="{22A172EA-9823-4AEA-94BD-7E0B3FA36AF0}">
      <dsp:nvSpPr>
        <dsp:cNvPr id="0" name=""/>
        <dsp:cNvSpPr/>
      </dsp:nvSpPr>
      <dsp:spPr>
        <a:xfrm>
          <a:off x="4511897"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List / Library Schema</a:t>
          </a:r>
          <a:endParaRPr lang="en-US" sz="1500" kern="1200" dirty="0"/>
        </a:p>
      </dsp:txBody>
      <dsp:txXfrm>
        <a:off x="4511897" y="807096"/>
        <a:ext cx="1318542" cy="518471"/>
      </dsp:txXfrm>
    </dsp:sp>
    <dsp:sp modelId="{5B02D022-2298-4BF5-BA1F-EF574C6AAE74}">
      <dsp:nvSpPr>
        <dsp:cNvPr id="0" name=""/>
        <dsp:cNvSpPr/>
      </dsp:nvSpPr>
      <dsp:spPr>
        <a:xfrm>
          <a:off x="4511897"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Create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Update</a:t>
          </a:r>
          <a:endParaRPr lang="en-US" sz="1200" kern="1200" dirty="0"/>
        </a:p>
        <a:p>
          <a:pPr marL="114300" lvl="1" indent="-114300" algn="l" defTabSz="533400" rtl="0">
            <a:lnSpc>
              <a:spcPct val="90000"/>
            </a:lnSpc>
            <a:spcBef>
              <a:spcPct val="0"/>
            </a:spcBef>
            <a:spcAft>
              <a:spcPct val="15000"/>
            </a:spcAft>
            <a:buChar char="••"/>
          </a:pPr>
          <a:r>
            <a:rPr lang="en-US" sz="1200" kern="1200" smtClean="0"/>
            <a:t>Delete</a:t>
          </a:r>
          <a:endParaRPr lang="en-US" sz="1200" kern="1200" dirty="0"/>
        </a:p>
      </dsp:txBody>
      <dsp:txXfrm>
        <a:off x="4511897" y="1325568"/>
        <a:ext cx="1318542" cy="2515535"/>
      </dsp:txXfrm>
    </dsp:sp>
    <dsp:sp modelId="{8BC533CA-AE8E-43F0-B88E-F8395159AB24}">
      <dsp:nvSpPr>
        <dsp:cNvPr id="0" name=""/>
        <dsp:cNvSpPr/>
      </dsp:nvSpPr>
      <dsp:spPr>
        <a:xfrm>
          <a:off x="6015036"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smtClean="0"/>
            <a:t>List Item</a:t>
          </a:r>
          <a:endParaRPr lang="en-US" sz="1500" kern="1200"/>
        </a:p>
      </dsp:txBody>
      <dsp:txXfrm>
        <a:off x="6015036" y="807096"/>
        <a:ext cx="1318542" cy="518471"/>
      </dsp:txXfrm>
    </dsp:sp>
    <dsp:sp modelId="{E80EF130-42AA-4400-9983-9542FB7ECFFC}">
      <dsp:nvSpPr>
        <dsp:cNvPr id="0" name=""/>
        <dsp:cNvSpPr/>
      </dsp:nvSpPr>
      <dsp:spPr>
        <a:xfrm>
          <a:off x="6015036"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Create</a:t>
          </a:r>
          <a:endParaRPr lang="en-US" sz="1200" kern="1200"/>
        </a:p>
        <a:p>
          <a:pPr marL="114300" lvl="1" indent="-114300" algn="l" defTabSz="533400" rtl="0">
            <a:lnSpc>
              <a:spcPct val="90000"/>
            </a:lnSpc>
            <a:spcBef>
              <a:spcPct val="0"/>
            </a:spcBef>
            <a:spcAft>
              <a:spcPct val="15000"/>
            </a:spcAft>
            <a:buChar char="••"/>
          </a:pPr>
          <a:r>
            <a:rPr lang="en-US" sz="1200" kern="1200" smtClean="0"/>
            <a:t>Update</a:t>
          </a:r>
          <a:endParaRPr lang="en-US" sz="1200" kern="1200"/>
        </a:p>
        <a:p>
          <a:pPr marL="114300" lvl="1" indent="-114300" algn="l" defTabSz="533400" rtl="0">
            <a:lnSpc>
              <a:spcPct val="90000"/>
            </a:lnSpc>
            <a:spcBef>
              <a:spcPct val="0"/>
            </a:spcBef>
            <a:spcAft>
              <a:spcPct val="15000"/>
            </a:spcAft>
            <a:buChar char="••"/>
          </a:pPr>
          <a:r>
            <a:rPr lang="en-US" sz="1200" kern="1200" smtClean="0"/>
            <a:t>Delete</a:t>
          </a:r>
          <a:endParaRPr lang="en-US" sz="1200" kern="1200"/>
        </a:p>
        <a:p>
          <a:pPr marL="114300" lvl="1" indent="-114300" algn="l" defTabSz="533400" rtl="0">
            <a:lnSpc>
              <a:spcPct val="90000"/>
            </a:lnSpc>
            <a:spcBef>
              <a:spcPct val="0"/>
            </a:spcBef>
            <a:spcAft>
              <a:spcPct val="15000"/>
            </a:spcAft>
            <a:buChar char="••"/>
          </a:pPr>
          <a:r>
            <a:rPr lang="en-US" sz="1200" kern="1200" smtClean="0"/>
            <a:t>Move</a:t>
          </a:r>
          <a:endParaRPr lang="en-US" sz="1200" kern="1200"/>
        </a:p>
        <a:p>
          <a:pPr marL="114300" lvl="1" indent="-114300" algn="l" defTabSz="533400" rtl="0">
            <a:lnSpc>
              <a:spcPct val="90000"/>
            </a:lnSpc>
            <a:spcBef>
              <a:spcPct val="0"/>
            </a:spcBef>
            <a:spcAft>
              <a:spcPct val="15000"/>
            </a:spcAft>
            <a:buChar char="••"/>
          </a:pPr>
          <a:r>
            <a:rPr lang="en-US" sz="1200" kern="1200" dirty="0" err="1" smtClean="0"/>
            <a:t>CheckIn</a:t>
          </a:r>
          <a:endParaRPr lang="en-US" sz="1200" kern="1200" dirty="0"/>
        </a:p>
        <a:p>
          <a:pPr marL="114300" lvl="1" indent="-114300" algn="l" defTabSz="533400" rtl="0">
            <a:lnSpc>
              <a:spcPct val="90000"/>
            </a:lnSpc>
            <a:spcBef>
              <a:spcPct val="0"/>
            </a:spcBef>
            <a:spcAft>
              <a:spcPct val="15000"/>
            </a:spcAft>
            <a:buChar char="••"/>
          </a:pPr>
          <a:r>
            <a:rPr lang="en-US" sz="1200" kern="1200" dirty="0" err="1" smtClean="0"/>
            <a:t>UnCheckIn</a:t>
          </a:r>
          <a:endParaRPr lang="en-US" sz="1200" kern="1200" dirty="0"/>
        </a:p>
        <a:p>
          <a:pPr marL="114300" lvl="1" indent="-114300" algn="l" defTabSz="533400" rtl="0">
            <a:lnSpc>
              <a:spcPct val="90000"/>
            </a:lnSpc>
            <a:spcBef>
              <a:spcPct val="0"/>
            </a:spcBef>
            <a:spcAft>
              <a:spcPct val="15000"/>
            </a:spcAft>
            <a:buChar char="••"/>
          </a:pPr>
          <a:r>
            <a:rPr lang="en-US" sz="1200" kern="1200" dirty="0" err="1" smtClean="0"/>
            <a:t>CheckOut</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Attachment Added</a:t>
          </a:r>
          <a:endParaRPr lang="en-US" sz="1200" kern="1200" dirty="0"/>
        </a:p>
        <a:p>
          <a:pPr marL="114300" lvl="1" indent="-114300" algn="l" defTabSz="533400" rtl="0">
            <a:lnSpc>
              <a:spcPct val="90000"/>
            </a:lnSpc>
            <a:spcBef>
              <a:spcPct val="0"/>
            </a:spcBef>
            <a:spcAft>
              <a:spcPct val="15000"/>
            </a:spcAft>
            <a:buChar char="••"/>
          </a:pPr>
          <a:r>
            <a:rPr lang="en-US" sz="1200" kern="1200" smtClean="0"/>
            <a:t>Attachment Removed</a:t>
          </a:r>
          <a:endParaRPr lang="en-US" sz="1200" kern="1200" dirty="0"/>
        </a:p>
        <a:p>
          <a:pPr marL="114300" lvl="1" indent="-114300" algn="l" defTabSz="533400" rtl="0">
            <a:lnSpc>
              <a:spcPct val="90000"/>
            </a:lnSpc>
            <a:spcBef>
              <a:spcPct val="0"/>
            </a:spcBef>
            <a:spcAft>
              <a:spcPct val="15000"/>
            </a:spcAft>
            <a:buChar char="••"/>
          </a:pPr>
          <a:r>
            <a:rPr lang="en-US" sz="1200" kern="1200" dirty="0" smtClean="0"/>
            <a:t>File Moved</a:t>
          </a:r>
          <a:endParaRPr lang="en-US" sz="1200" kern="1200" dirty="0"/>
        </a:p>
        <a:p>
          <a:pPr marL="114300" lvl="1" indent="-114300" algn="l" defTabSz="533400" rtl="0">
            <a:lnSpc>
              <a:spcPct val="90000"/>
            </a:lnSpc>
            <a:spcBef>
              <a:spcPct val="0"/>
            </a:spcBef>
            <a:spcAft>
              <a:spcPct val="15000"/>
            </a:spcAft>
            <a:buChar char="••"/>
          </a:pPr>
          <a:r>
            <a:rPr lang="en-US" sz="1200" kern="1200" dirty="0" smtClean="0"/>
            <a:t>File Converted</a:t>
          </a:r>
          <a:endParaRPr lang="en-US" sz="1200" kern="1200" dirty="0"/>
        </a:p>
      </dsp:txBody>
      <dsp:txXfrm>
        <a:off x="6015036" y="1325568"/>
        <a:ext cx="1318542" cy="2515535"/>
      </dsp:txXfrm>
    </dsp:sp>
    <dsp:sp modelId="{C70E2108-9B05-45DB-A6A5-7AF874C2DA56}">
      <dsp:nvSpPr>
        <dsp:cNvPr id="0" name=""/>
        <dsp:cNvSpPr/>
      </dsp:nvSpPr>
      <dsp:spPr>
        <a:xfrm>
          <a:off x="7518175"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smtClean="0"/>
            <a:t>Workflow</a:t>
          </a:r>
          <a:endParaRPr lang="en-US" sz="1500" kern="1200"/>
        </a:p>
      </dsp:txBody>
      <dsp:txXfrm>
        <a:off x="7518175" y="807096"/>
        <a:ext cx="1318542" cy="518471"/>
      </dsp:txXfrm>
    </dsp:sp>
    <dsp:sp modelId="{757AC681-CDA2-4197-BDAE-411CD642BC68}">
      <dsp:nvSpPr>
        <dsp:cNvPr id="0" name=""/>
        <dsp:cNvSpPr/>
      </dsp:nvSpPr>
      <dsp:spPr>
        <a:xfrm>
          <a:off x="7518175"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Start</a:t>
          </a:r>
          <a:endParaRPr lang="en-US" sz="1200" kern="1200"/>
        </a:p>
        <a:p>
          <a:pPr marL="114300" lvl="1" indent="-114300" algn="l" defTabSz="533400" rtl="0">
            <a:lnSpc>
              <a:spcPct val="90000"/>
            </a:lnSpc>
            <a:spcBef>
              <a:spcPct val="0"/>
            </a:spcBef>
            <a:spcAft>
              <a:spcPct val="15000"/>
            </a:spcAft>
            <a:buChar char="••"/>
          </a:pPr>
          <a:r>
            <a:rPr lang="en-US" sz="1200" kern="1200" smtClean="0"/>
            <a:t>Postpone</a:t>
          </a:r>
          <a:endParaRPr lang="en-US" sz="1200" kern="1200"/>
        </a:p>
        <a:p>
          <a:pPr marL="114300" lvl="1" indent="-114300" algn="l" defTabSz="533400" rtl="0">
            <a:lnSpc>
              <a:spcPct val="90000"/>
            </a:lnSpc>
            <a:spcBef>
              <a:spcPct val="0"/>
            </a:spcBef>
            <a:spcAft>
              <a:spcPct val="15000"/>
            </a:spcAft>
            <a:buChar char="••"/>
          </a:pPr>
          <a:r>
            <a:rPr lang="en-US" sz="1200" kern="1200" smtClean="0"/>
            <a:t>Complete</a:t>
          </a:r>
          <a:endParaRPr lang="en-US" sz="1200" kern="1200"/>
        </a:p>
      </dsp:txBody>
      <dsp:txXfrm>
        <a:off x="7518175" y="1325568"/>
        <a:ext cx="1318542" cy="2515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DF3-AFD9-4BBC-9D8A-018CA9CAFEB2}">
      <dsp:nvSpPr>
        <dsp:cNvPr id="0" name=""/>
        <dsp:cNvSpPr/>
      </dsp:nvSpPr>
      <dsp:spPr>
        <a:xfrm>
          <a:off x="4143" y="83741"/>
          <a:ext cx="1588293" cy="635317"/>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kern="1200" dirty="0" smtClean="0"/>
            <a:t>Site</a:t>
          </a:r>
          <a:endParaRPr lang="en-US" sz="1400" kern="1200" dirty="0"/>
        </a:p>
      </dsp:txBody>
      <dsp:txXfrm>
        <a:off x="4143" y="83741"/>
        <a:ext cx="1588293" cy="635317"/>
      </dsp:txXfrm>
    </dsp:sp>
    <dsp:sp modelId="{1199F10A-7090-4887-82F6-26E47BF2C831}">
      <dsp:nvSpPr>
        <dsp:cNvPr id="0" name=""/>
        <dsp:cNvSpPr/>
      </dsp:nvSpPr>
      <dsp:spPr>
        <a:xfrm>
          <a:off x="4143" y="719058"/>
          <a:ext cx="1588293" cy="285480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Create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Move</a:t>
          </a:r>
          <a:endParaRPr lang="en-US" sz="1100" kern="1200" dirty="0"/>
        </a:p>
        <a:p>
          <a:pPr marL="57150" lvl="1" indent="-57150" algn="l" defTabSz="488950" rtl="0">
            <a:lnSpc>
              <a:spcPct val="90000"/>
            </a:lnSpc>
            <a:spcBef>
              <a:spcPct val="0"/>
            </a:spcBef>
            <a:spcAft>
              <a:spcPct val="15000"/>
            </a:spcAft>
            <a:buChar char="••"/>
          </a:pPr>
          <a:r>
            <a:rPr lang="en-US" sz="1100" kern="1200" dirty="0" smtClean="0"/>
            <a:t>Delete</a:t>
          </a:r>
          <a:endParaRPr lang="en-US" sz="1100" kern="1200" dirty="0"/>
        </a:p>
      </dsp:txBody>
      <dsp:txXfrm>
        <a:off x="4143" y="719058"/>
        <a:ext cx="1588293" cy="2854800"/>
      </dsp:txXfrm>
    </dsp:sp>
    <dsp:sp modelId="{A54E1ABA-ADCE-45C0-9B60-E0C25F83472C}">
      <dsp:nvSpPr>
        <dsp:cNvPr id="0" name=""/>
        <dsp:cNvSpPr/>
      </dsp:nvSpPr>
      <dsp:spPr>
        <a:xfrm>
          <a:off x="1814798" y="83741"/>
          <a:ext cx="1588293" cy="635317"/>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List / Library</a:t>
          </a:r>
          <a:endParaRPr lang="en-US" sz="1400" kern="1200" dirty="0"/>
        </a:p>
      </dsp:txBody>
      <dsp:txXfrm>
        <a:off x="1814798" y="83741"/>
        <a:ext cx="1588293" cy="635317"/>
      </dsp:txXfrm>
    </dsp:sp>
    <dsp:sp modelId="{6B802761-F8ED-4C44-9412-E3B0344376D9}">
      <dsp:nvSpPr>
        <dsp:cNvPr id="0" name=""/>
        <dsp:cNvSpPr/>
      </dsp:nvSpPr>
      <dsp:spPr>
        <a:xfrm>
          <a:off x="1814798" y="719058"/>
          <a:ext cx="1588293" cy="285480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Create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Delete</a:t>
          </a:r>
          <a:endParaRPr lang="en-US" sz="1100" kern="1200" dirty="0"/>
        </a:p>
      </dsp:txBody>
      <dsp:txXfrm>
        <a:off x="1814798" y="719058"/>
        <a:ext cx="1588293" cy="2854800"/>
      </dsp:txXfrm>
    </dsp:sp>
    <dsp:sp modelId="{22A172EA-9823-4AEA-94BD-7E0B3FA36AF0}">
      <dsp:nvSpPr>
        <dsp:cNvPr id="0" name=""/>
        <dsp:cNvSpPr/>
      </dsp:nvSpPr>
      <dsp:spPr>
        <a:xfrm>
          <a:off x="3625453" y="83741"/>
          <a:ext cx="1588293" cy="635317"/>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kern="1200" dirty="0" smtClean="0"/>
            <a:t>List / Library Schema</a:t>
          </a:r>
          <a:endParaRPr lang="en-US" sz="1400" kern="1200" dirty="0"/>
        </a:p>
      </dsp:txBody>
      <dsp:txXfrm>
        <a:off x="3625453" y="83741"/>
        <a:ext cx="1588293" cy="635317"/>
      </dsp:txXfrm>
    </dsp:sp>
    <dsp:sp modelId="{5B02D022-2298-4BF5-BA1F-EF574C6AAE74}">
      <dsp:nvSpPr>
        <dsp:cNvPr id="0" name=""/>
        <dsp:cNvSpPr/>
      </dsp:nvSpPr>
      <dsp:spPr>
        <a:xfrm>
          <a:off x="3625453" y="719058"/>
          <a:ext cx="1588293" cy="285480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Create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Update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Delete</a:t>
          </a:r>
          <a:endParaRPr lang="en-US" sz="1100" kern="1200" dirty="0"/>
        </a:p>
      </dsp:txBody>
      <dsp:txXfrm>
        <a:off x="3625453" y="719058"/>
        <a:ext cx="1588293" cy="2854800"/>
      </dsp:txXfrm>
    </dsp:sp>
    <dsp:sp modelId="{8BC533CA-AE8E-43F0-B88E-F8395159AB24}">
      <dsp:nvSpPr>
        <dsp:cNvPr id="0" name=""/>
        <dsp:cNvSpPr/>
      </dsp:nvSpPr>
      <dsp:spPr>
        <a:xfrm>
          <a:off x="5436107" y="83741"/>
          <a:ext cx="1588293" cy="635317"/>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kern="1200" dirty="0" smtClean="0"/>
            <a:t>List Item</a:t>
          </a:r>
          <a:endParaRPr lang="en-US" sz="1400" kern="1200" dirty="0"/>
        </a:p>
      </dsp:txBody>
      <dsp:txXfrm>
        <a:off x="5436107" y="83741"/>
        <a:ext cx="1588293" cy="635317"/>
      </dsp:txXfrm>
    </dsp:sp>
    <dsp:sp modelId="{E80EF130-42AA-4400-9983-9542FB7ECFFC}">
      <dsp:nvSpPr>
        <dsp:cNvPr id="0" name=""/>
        <dsp:cNvSpPr/>
      </dsp:nvSpPr>
      <dsp:spPr>
        <a:xfrm>
          <a:off x="5436107" y="719058"/>
          <a:ext cx="1588293" cy="285480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Create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Update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Delete</a:t>
          </a:r>
          <a:endParaRPr lang="en-US" sz="1100" kern="1200" dirty="0"/>
        </a:p>
        <a:p>
          <a:pPr marL="57150" lvl="1" indent="-57150" algn="l" defTabSz="488950" rtl="0">
            <a:lnSpc>
              <a:spcPct val="90000"/>
            </a:lnSpc>
            <a:spcBef>
              <a:spcPct val="0"/>
            </a:spcBef>
            <a:spcAft>
              <a:spcPct val="15000"/>
            </a:spcAft>
            <a:buChar char="••"/>
          </a:pPr>
          <a:r>
            <a:rPr lang="en-US" sz="1100" kern="1200" dirty="0" smtClean="0"/>
            <a:t>Move</a:t>
          </a:r>
          <a:endParaRPr lang="en-US" sz="1100" kern="1200" dirty="0"/>
        </a:p>
        <a:p>
          <a:pPr marL="57150" lvl="1" indent="-57150" algn="l" defTabSz="488950" rtl="0">
            <a:lnSpc>
              <a:spcPct val="90000"/>
            </a:lnSpc>
            <a:spcBef>
              <a:spcPct val="0"/>
            </a:spcBef>
            <a:spcAft>
              <a:spcPct val="15000"/>
            </a:spcAft>
            <a:buChar char="••"/>
          </a:pPr>
          <a:r>
            <a:rPr lang="en-US" sz="1100" kern="1200" dirty="0" err="1" smtClean="0"/>
            <a:t>CheckIn</a:t>
          </a:r>
          <a:endParaRPr lang="en-US" sz="1100" kern="1200" dirty="0"/>
        </a:p>
        <a:p>
          <a:pPr marL="57150" lvl="1" indent="-57150" algn="l" defTabSz="488950" rtl="0">
            <a:lnSpc>
              <a:spcPct val="90000"/>
            </a:lnSpc>
            <a:spcBef>
              <a:spcPct val="0"/>
            </a:spcBef>
            <a:spcAft>
              <a:spcPct val="15000"/>
            </a:spcAft>
            <a:buChar char="••"/>
          </a:pPr>
          <a:r>
            <a:rPr lang="en-US" sz="1100" kern="1200" dirty="0" err="1" smtClean="0"/>
            <a:t>UnCheckIn</a:t>
          </a:r>
          <a:endParaRPr lang="en-US" sz="1100" kern="1200" dirty="0"/>
        </a:p>
        <a:p>
          <a:pPr marL="57150" lvl="1" indent="-57150" algn="l" defTabSz="488950" rtl="0">
            <a:lnSpc>
              <a:spcPct val="90000"/>
            </a:lnSpc>
            <a:spcBef>
              <a:spcPct val="0"/>
            </a:spcBef>
            <a:spcAft>
              <a:spcPct val="15000"/>
            </a:spcAft>
            <a:buChar char="••"/>
          </a:pPr>
          <a:r>
            <a:rPr lang="en-US" sz="1100" kern="1200" dirty="0" err="1" smtClean="0"/>
            <a:t>CheckOut</a:t>
          </a:r>
          <a:endParaRPr lang="en-US" sz="1100" kern="1200" dirty="0"/>
        </a:p>
        <a:p>
          <a:pPr marL="57150" lvl="1" indent="-57150" algn="l" defTabSz="488950" rtl="0">
            <a:lnSpc>
              <a:spcPct val="90000"/>
            </a:lnSpc>
            <a:spcBef>
              <a:spcPct val="0"/>
            </a:spcBef>
            <a:spcAft>
              <a:spcPct val="15000"/>
            </a:spcAft>
            <a:buChar char="••"/>
          </a:pPr>
          <a:r>
            <a:rPr lang="en-US" sz="1100" kern="1200" dirty="0" smtClean="0"/>
            <a:t>Attachment Added</a:t>
          </a:r>
          <a:endParaRPr lang="en-US" sz="1100" kern="1200" dirty="0"/>
        </a:p>
        <a:p>
          <a:pPr marL="57150" lvl="1" indent="-57150" algn="l" defTabSz="488950" rtl="0">
            <a:lnSpc>
              <a:spcPct val="90000"/>
            </a:lnSpc>
            <a:spcBef>
              <a:spcPct val="0"/>
            </a:spcBef>
            <a:spcAft>
              <a:spcPct val="15000"/>
            </a:spcAft>
            <a:buChar char="••"/>
          </a:pPr>
          <a:r>
            <a:rPr lang="en-US" sz="1100" kern="1200" dirty="0" smtClean="0"/>
            <a:t>Attachment Removed</a:t>
          </a:r>
          <a:endParaRPr lang="en-US" sz="1100" kern="1200" dirty="0"/>
        </a:p>
        <a:p>
          <a:pPr marL="57150" lvl="1" indent="-57150" algn="l" defTabSz="488950" rtl="0">
            <a:lnSpc>
              <a:spcPct val="90000"/>
            </a:lnSpc>
            <a:spcBef>
              <a:spcPct val="0"/>
            </a:spcBef>
            <a:spcAft>
              <a:spcPct val="15000"/>
            </a:spcAft>
            <a:buChar char="••"/>
          </a:pPr>
          <a:r>
            <a:rPr lang="en-US" sz="1100" kern="1200" dirty="0" smtClean="0"/>
            <a:t>File Moved</a:t>
          </a:r>
          <a:endParaRPr lang="en-US" sz="1100" kern="1200" dirty="0"/>
        </a:p>
        <a:p>
          <a:pPr marL="57150" lvl="1" indent="-57150" algn="l" defTabSz="488950" rtl="0">
            <a:lnSpc>
              <a:spcPct val="90000"/>
            </a:lnSpc>
            <a:spcBef>
              <a:spcPct val="0"/>
            </a:spcBef>
            <a:spcAft>
              <a:spcPct val="15000"/>
            </a:spcAft>
            <a:buChar char="••"/>
          </a:pPr>
          <a:r>
            <a:rPr lang="en-US" sz="1100" kern="1200" dirty="0" smtClean="0"/>
            <a:t>File Converted</a:t>
          </a:r>
          <a:endParaRPr lang="en-US" sz="1100" kern="1200" dirty="0"/>
        </a:p>
      </dsp:txBody>
      <dsp:txXfrm>
        <a:off x="5436107" y="719058"/>
        <a:ext cx="1588293" cy="2854800"/>
      </dsp:txXfrm>
    </dsp:sp>
    <dsp:sp modelId="{C70E2108-9B05-45DB-A6A5-7AF874C2DA56}">
      <dsp:nvSpPr>
        <dsp:cNvPr id="0" name=""/>
        <dsp:cNvSpPr/>
      </dsp:nvSpPr>
      <dsp:spPr>
        <a:xfrm>
          <a:off x="7246762" y="83741"/>
          <a:ext cx="1588293" cy="635317"/>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kern="1200" dirty="0" smtClean="0"/>
            <a:t>SharePoint App</a:t>
          </a:r>
          <a:endParaRPr lang="en-US" sz="1400" kern="1200" dirty="0"/>
        </a:p>
      </dsp:txBody>
      <dsp:txXfrm>
        <a:off x="7246762" y="83741"/>
        <a:ext cx="1588293" cy="635317"/>
      </dsp:txXfrm>
    </dsp:sp>
    <dsp:sp modelId="{757AC681-CDA2-4197-BDAE-411CD642BC68}">
      <dsp:nvSpPr>
        <dsp:cNvPr id="0" name=""/>
        <dsp:cNvSpPr/>
      </dsp:nvSpPr>
      <dsp:spPr>
        <a:xfrm>
          <a:off x="7246762" y="719058"/>
          <a:ext cx="1588293" cy="2854800"/>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Install</a:t>
          </a:r>
          <a:endParaRPr lang="en-US" sz="1100" kern="1200" dirty="0"/>
        </a:p>
        <a:p>
          <a:pPr marL="57150" lvl="1" indent="-57150" algn="l" defTabSz="488950" rtl="0">
            <a:lnSpc>
              <a:spcPct val="90000"/>
            </a:lnSpc>
            <a:spcBef>
              <a:spcPct val="0"/>
            </a:spcBef>
            <a:spcAft>
              <a:spcPct val="15000"/>
            </a:spcAft>
            <a:buChar char="••"/>
          </a:pPr>
          <a:r>
            <a:rPr lang="en-US" sz="1100" kern="1200" dirty="0" smtClean="0"/>
            <a:t>Update</a:t>
          </a:r>
          <a:endParaRPr lang="en-US" sz="1100" kern="1200" dirty="0"/>
        </a:p>
        <a:p>
          <a:pPr marL="57150" lvl="1" indent="-57150" algn="l" defTabSz="488950" rtl="0">
            <a:lnSpc>
              <a:spcPct val="90000"/>
            </a:lnSpc>
            <a:spcBef>
              <a:spcPct val="0"/>
            </a:spcBef>
            <a:spcAft>
              <a:spcPct val="15000"/>
            </a:spcAft>
            <a:buChar char="••"/>
          </a:pPr>
          <a:r>
            <a:rPr lang="en-US" sz="1100" kern="1200" dirty="0" smtClean="0"/>
            <a:t>Uninstall</a:t>
          </a:r>
          <a:endParaRPr lang="en-US" sz="1100" kern="1200" dirty="0"/>
        </a:p>
      </dsp:txBody>
      <dsp:txXfrm>
        <a:off x="7246762" y="719058"/>
        <a:ext cx="1588293"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you will learn how to create lists and document libraries using the SharePoint development tools in Visual Studio 2013. Students will also learn about the various events in SharePoint 2013 including the new remote event receiver capability.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working with features, you can provision a document</a:t>
            </a:r>
            <a:r>
              <a:rPr lang="nl-BE" baseline="0" dirty="0" smtClean="0"/>
              <a:t> library on feature activation.</a:t>
            </a:r>
          </a:p>
          <a:p>
            <a:endParaRPr lang="nl-BE" baseline="0" dirty="0" smtClean="0"/>
          </a:p>
          <a:p>
            <a:r>
              <a:rPr lang="nl-BE" baseline="0" dirty="0" smtClean="0"/>
              <a:t>The </a:t>
            </a:r>
            <a:r>
              <a:rPr lang="nl-BE" b="1" baseline="0" dirty="0" smtClean="0"/>
              <a:t>&lt;ListInstance&gt; </a:t>
            </a:r>
            <a:r>
              <a:rPr lang="nl-BE" baseline="0" dirty="0" smtClean="0"/>
              <a:t>element creates the list. The </a:t>
            </a:r>
            <a:r>
              <a:rPr lang="nl-BE" b="1" baseline="0" dirty="0" smtClean="0"/>
              <a:t>TemplateType</a:t>
            </a:r>
            <a:r>
              <a:rPr lang="nl-BE" baseline="0" dirty="0" smtClean="0"/>
              <a:t> indicates that a document library will be created.</a:t>
            </a:r>
          </a:p>
          <a:p>
            <a:endParaRPr lang="nl-BE" baseline="0" dirty="0" smtClean="0"/>
          </a:p>
          <a:p>
            <a:r>
              <a:rPr lang="nl-BE" baseline="0" dirty="0" smtClean="0"/>
              <a:t>The first </a:t>
            </a:r>
            <a:r>
              <a:rPr lang="nl-BE" b="1" baseline="0" dirty="0" smtClean="0"/>
              <a:t>&lt;Module&gt; </a:t>
            </a:r>
            <a:r>
              <a:rPr lang="nl-BE" baseline="0" dirty="0" smtClean="0"/>
              <a:t>element populates the document library with a number of Word documents.</a:t>
            </a:r>
          </a:p>
          <a:p>
            <a:endParaRPr lang="nl-BE" baseline="0" dirty="0" smtClean="0"/>
          </a:p>
          <a:p>
            <a:r>
              <a:rPr lang="nl-BE" baseline="0" dirty="0" smtClean="0"/>
              <a:t>The second </a:t>
            </a:r>
            <a:r>
              <a:rPr lang="nl-BE" b="1" baseline="0" dirty="0" smtClean="0"/>
              <a:t>&lt;Module&gt; </a:t>
            </a:r>
            <a:r>
              <a:rPr lang="nl-BE" baseline="0" dirty="0" smtClean="0"/>
              <a:t>element uploads a Word template that will be used when the user chooses the </a:t>
            </a:r>
            <a:r>
              <a:rPr lang="nl-BE" b="1" baseline="0" dirty="0" smtClean="0"/>
              <a:t>New</a:t>
            </a:r>
            <a:r>
              <a:rPr lang="nl-BE" baseline="0" dirty="0" smtClean="0"/>
              <a:t> button to create a new document.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17</a:t>
            </a:fld>
            <a:endParaRPr lang="en-US" dirty="0"/>
          </a:p>
        </p:txBody>
      </p:sp>
    </p:spTree>
    <p:extLst>
      <p:ext uri="{BB962C8B-B14F-4D97-AF65-F5344CB8AC3E}">
        <p14:creationId xmlns:p14="http://schemas.microsoft.com/office/powerpoint/2010/main" val="57212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204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20</a:t>
            </a:fld>
            <a:endParaRPr lang="en-US" dirty="0"/>
          </a:p>
        </p:txBody>
      </p:sp>
    </p:spTree>
    <p:extLst>
      <p:ext uri="{BB962C8B-B14F-4D97-AF65-F5344CB8AC3E}">
        <p14:creationId xmlns:p14="http://schemas.microsoft.com/office/powerpoint/2010/main" val="2043017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were far 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21</a:t>
            </a:fld>
            <a:endParaRPr lang="en-US" dirty="0"/>
          </a:p>
        </p:txBody>
      </p:sp>
    </p:spTree>
    <p:extLst>
      <p:ext uri="{BB962C8B-B14F-4D97-AF65-F5344CB8AC3E}">
        <p14:creationId xmlns:p14="http://schemas.microsoft.com/office/powerpoint/2010/main" val="320690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22</a:t>
            </a:fld>
            <a:endParaRPr lang="en-US" dirty="0"/>
          </a:p>
        </p:txBody>
      </p:sp>
    </p:spTree>
    <p:extLst>
      <p:ext uri="{BB962C8B-B14F-4D97-AF65-F5344CB8AC3E}">
        <p14:creationId xmlns:p14="http://schemas.microsoft.com/office/powerpoint/2010/main" val="243871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9629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24</a:t>
            </a:fld>
            <a:endParaRPr lang="en-US" dirty="0"/>
          </a:p>
        </p:txBody>
      </p:sp>
    </p:spTree>
    <p:extLst>
      <p:ext uri="{BB962C8B-B14F-4D97-AF65-F5344CB8AC3E}">
        <p14:creationId xmlns:p14="http://schemas.microsoft.com/office/powerpoint/2010/main" val="1076990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4764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all the events that the server-side events support by only farm and sandboxed solutions.</a:t>
            </a:r>
            <a:endParaRPr lang="en-US" dirty="0"/>
          </a:p>
        </p:txBody>
      </p:sp>
    </p:spTree>
    <p:extLst>
      <p:ext uri="{BB962C8B-B14F-4D97-AF65-F5344CB8AC3E}">
        <p14:creationId xmlns:p14="http://schemas.microsoft.com/office/powerpoint/2010/main" val="3960444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78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6417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1123198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a:t>
            </a:r>
            <a:r>
              <a:rPr lang="en-US" baseline="0" dirty="0" smtClean="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2973871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to 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41</a:t>
            </a:fld>
            <a:endParaRPr lang="en-US"/>
          </a:p>
        </p:txBody>
      </p:sp>
    </p:spTree>
    <p:extLst>
      <p:ext uri="{BB962C8B-B14F-4D97-AF65-F5344CB8AC3E}">
        <p14:creationId xmlns:p14="http://schemas.microsoft.com/office/powerpoint/2010/main" val="389305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002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92885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179331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764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091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5919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373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2572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954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8"/>
          <p:cNvGrpSpPr/>
          <p:nvPr userDrawn="1"/>
        </p:nvGrpSpPr>
        <p:grpSpPr>
          <a:xfrm>
            <a:off x="7543853" y="5998206"/>
            <a:ext cx="1457260" cy="653904"/>
            <a:chOff x="8342916" y="5483032"/>
            <a:chExt cx="3005351" cy="958187"/>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7205838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Lists and Events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smtClean="0"/>
              <a:t>List contains a collection of content types</a:t>
            </a:r>
          </a:p>
          <a:p>
            <a:pPr lvl="1"/>
            <a:r>
              <a:rPr lang="en-US" sz="2000" dirty="0" smtClean="0"/>
              <a:t>Every list must contain at least one content type</a:t>
            </a:r>
          </a:p>
          <a:p>
            <a:pPr lvl="1"/>
            <a:r>
              <a:rPr lang="en-US" sz="2000" dirty="0" smtClean="0"/>
              <a:t>Content types hidden on </a:t>
            </a:r>
            <a:r>
              <a:rPr lang="en-US" sz="2000" smtClean="0"/>
              <a:t>the List </a:t>
            </a:r>
            <a:r>
              <a:rPr lang="en-US" sz="2000" dirty="0" smtClean="0"/>
              <a:t>Settings page by default</a:t>
            </a:r>
          </a:p>
          <a:p>
            <a:pPr lvl="1"/>
            <a:r>
              <a:rPr lang="en-US" sz="2000" dirty="0" smtClean="0"/>
              <a:t>Advanced Settings page for list provides option  to show them</a:t>
            </a:r>
          </a:p>
          <a:p>
            <a:pPr lvl="1"/>
            <a:endParaRPr lang="en-US" sz="2000" dirty="0"/>
          </a:p>
          <a:p>
            <a:endParaRPr lang="en-US" dirty="0" smtClean="0"/>
          </a:p>
          <a:p>
            <a:pPr lvl="1"/>
            <a:endParaRPr lang="en-US" sz="2000" dirty="0"/>
          </a:p>
          <a:p>
            <a:pPr lvl="1"/>
            <a:r>
              <a:rPr lang="en-US" sz="2000" dirty="0" smtClean="0"/>
              <a:t>Content Types section allows for adding/removing content types</a:t>
            </a:r>
          </a:p>
          <a:p>
            <a:pPr lvl="1"/>
            <a:endParaRPr lang="en-US" sz="2000" dirty="0" smtClean="0"/>
          </a:p>
        </p:txBody>
      </p:sp>
      <p:pic>
        <p:nvPicPr>
          <p:cNvPr id="4" name="Picture 3"/>
          <p:cNvPicPr>
            <a:picLocks noChangeAspect="1"/>
          </p:cNvPicPr>
          <p:nvPr/>
        </p:nvPicPr>
        <p:blipFill>
          <a:blip r:embed="rId3"/>
          <a:stretch>
            <a:fillRect/>
          </a:stretch>
        </p:blipFill>
        <p:spPr>
          <a:xfrm>
            <a:off x="1143000" y="3124200"/>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43674" y="4876800"/>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1816901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Site Columns and Content Types</a:t>
            </a:r>
          </a:p>
          <a:p>
            <a:pPr>
              <a:buFont typeface="Wingdings" panose="05000000000000000000" pitchFamily="2" charset="2"/>
              <a:buChar char="Ø"/>
            </a:pPr>
            <a:r>
              <a:rPr lang="en-US" dirty="0" smtClean="0"/>
              <a:t>Creating Lists and Document Libraries</a:t>
            </a:r>
          </a:p>
          <a:p>
            <a:r>
              <a:rPr lang="en-US" dirty="0"/>
              <a:t>Updating Columns, Content Types and Lists</a:t>
            </a:r>
          </a:p>
          <a:p>
            <a:r>
              <a:rPr lang="en-US" dirty="0" smtClean="0"/>
              <a:t>Creating Event Receivers</a:t>
            </a:r>
          </a:p>
          <a:p>
            <a:r>
              <a:rPr lang="en-US" dirty="0" smtClean="0"/>
              <a:t>Creating Remote Event Receivers </a:t>
            </a:r>
            <a:endParaRPr lang="en-US" dirty="0"/>
          </a:p>
        </p:txBody>
      </p:sp>
    </p:spTree>
    <p:extLst>
      <p:ext uri="{BB962C8B-B14F-4D97-AF65-F5344CB8AC3E}">
        <p14:creationId xmlns:p14="http://schemas.microsoft.com/office/powerpoint/2010/main" val="3267583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Lists with Visual Studio</a:t>
            </a:r>
            <a:endParaRPr lang="en-US" dirty="0"/>
          </a:p>
        </p:txBody>
      </p:sp>
      <p:sp>
        <p:nvSpPr>
          <p:cNvPr id="3" name="Content Placeholder 2"/>
          <p:cNvSpPr>
            <a:spLocks noGrp="1"/>
          </p:cNvSpPr>
          <p:nvPr>
            <p:ph idx="1"/>
          </p:nvPr>
        </p:nvSpPr>
        <p:spPr/>
        <p:txBody>
          <a:bodyPr>
            <a:normAutofit/>
          </a:bodyPr>
          <a:lstStyle/>
          <a:p>
            <a:r>
              <a:rPr lang="en-US" sz="2000" dirty="0" smtClean="0"/>
              <a:t>Visual Studio provides support for creating SharePoint lists</a:t>
            </a:r>
          </a:p>
          <a:p>
            <a:pPr lvl="1"/>
            <a:r>
              <a:rPr lang="en-US" sz="1800" dirty="0" smtClean="0"/>
              <a:t>SharePoint list added to Visual Studio projects using </a:t>
            </a:r>
            <a:r>
              <a:rPr lang="en-US" sz="1800" b="1" dirty="0" smtClean="0"/>
              <a:t>List</a:t>
            </a:r>
            <a:r>
              <a:rPr lang="en-US" sz="1800" dirty="0" smtClean="0"/>
              <a:t> item template</a:t>
            </a:r>
          </a:p>
          <a:p>
            <a:pPr lvl="1"/>
            <a:r>
              <a:rPr lang="en-US" sz="1800" dirty="0" smtClean="0"/>
              <a:t>SharePoint lists supported in SharePoint solutions and SharePoint apps</a:t>
            </a:r>
          </a:p>
          <a:p>
            <a:pPr>
              <a:lnSpc>
                <a:spcPct val="150000"/>
              </a:lnSpc>
            </a:pPr>
            <a:r>
              <a:rPr lang="en-US" sz="2200" dirty="0" smtClean="0"/>
              <a:t>Options when creating list</a:t>
            </a:r>
          </a:p>
          <a:p>
            <a:pPr lvl="1"/>
            <a:r>
              <a:rPr lang="en-US" sz="1800" dirty="0" smtClean="0"/>
              <a:t>list instance based on existing list type</a:t>
            </a:r>
          </a:p>
          <a:p>
            <a:pPr lvl="1"/>
            <a:r>
              <a:rPr lang="en-US" sz="1800" dirty="0" smtClean="0"/>
              <a:t>customizable list template with instance</a:t>
            </a:r>
            <a:endParaRPr lang="en-US" sz="1800" dirty="0"/>
          </a:p>
        </p:txBody>
      </p:sp>
      <p:pic>
        <p:nvPicPr>
          <p:cNvPr id="5" name="Picture 4"/>
          <p:cNvPicPr>
            <a:picLocks noChangeAspect="1"/>
          </p:cNvPicPr>
          <p:nvPr/>
        </p:nvPicPr>
        <p:blipFill rotWithShape="1">
          <a:blip r:embed="rId2"/>
          <a:srcRect t="6629" r="768" b="33193"/>
          <a:stretch/>
        </p:blipFill>
        <p:spPr>
          <a:xfrm>
            <a:off x="2322766" y="4038600"/>
            <a:ext cx="5385704" cy="2322452"/>
          </a:xfrm>
          <a:prstGeom prst="rect">
            <a:avLst/>
          </a:prstGeom>
          <a:ln>
            <a:solidFill>
              <a:schemeClr val="bg1">
                <a:lumMod val="50000"/>
              </a:schemeClr>
            </a:solidFill>
          </a:ln>
        </p:spPr>
      </p:pic>
      <p:sp>
        <p:nvSpPr>
          <p:cNvPr id="7" name="Right Arrow 6"/>
          <p:cNvSpPr/>
          <p:nvPr/>
        </p:nvSpPr>
        <p:spPr>
          <a:xfrm>
            <a:off x="152400" y="5240737"/>
            <a:ext cx="2252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t>create customizable list template</a:t>
            </a:r>
            <a:endParaRPr lang="en-US" sz="1050" dirty="0"/>
          </a:p>
        </p:txBody>
      </p:sp>
      <p:sp>
        <p:nvSpPr>
          <p:cNvPr id="8" name="Right Arrow 7"/>
          <p:cNvSpPr/>
          <p:nvPr/>
        </p:nvSpPr>
        <p:spPr>
          <a:xfrm>
            <a:off x="914400" y="5731162"/>
            <a:ext cx="1490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t>create standard list</a:t>
            </a:r>
            <a:endParaRPr lang="en-US" sz="1050" dirty="0"/>
          </a:p>
        </p:txBody>
      </p:sp>
      <p:pic>
        <p:nvPicPr>
          <p:cNvPr id="4" name="Picture 3"/>
          <p:cNvPicPr>
            <a:picLocks noChangeAspect="1"/>
          </p:cNvPicPr>
          <p:nvPr/>
        </p:nvPicPr>
        <p:blipFill rotWithShape="1">
          <a:blip r:embed="rId3"/>
          <a:srcRect r="28845" b="21295"/>
          <a:stretch/>
        </p:blipFill>
        <p:spPr>
          <a:xfrm>
            <a:off x="5486400" y="2743200"/>
            <a:ext cx="3187390" cy="1661266"/>
          </a:xfrm>
          <a:prstGeom prst="rect">
            <a:avLst/>
          </a:prstGeom>
          <a:ln>
            <a:solidFill>
              <a:schemeClr val="bg1">
                <a:lumMod val="50000"/>
              </a:schemeClr>
            </a:solidFill>
          </a:ln>
        </p:spPr>
      </p:pic>
    </p:spTree>
    <p:extLst>
      <p:ext uri="{BB962C8B-B14F-4D97-AF65-F5344CB8AC3E}">
        <p14:creationId xmlns:p14="http://schemas.microsoft.com/office/powerpoint/2010/main" val="381699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Standard List Instance</a:t>
            </a:r>
            <a:endParaRPr lang="en-US" dirty="0"/>
          </a:p>
        </p:txBody>
      </p:sp>
      <p:sp>
        <p:nvSpPr>
          <p:cNvPr id="7" name="Content Placeholder 6"/>
          <p:cNvSpPr>
            <a:spLocks noGrp="1"/>
          </p:cNvSpPr>
          <p:nvPr>
            <p:ph idx="1"/>
          </p:nvPr>
        </p:nvSpPr>
        <p:spPr/>
        <p:txBody>
          <a:bodyPr>
            <a:normAutofit/>
          </a:bodyPr>
          <a:lstStyle/>
          <a:p>
            <a:r>
              <a:rPr lang="en-US" sz="2400" dirty="0" smtClean="0"/>
              <a:t>Creating using </a:t>
            </a:r>
            <a:r>
              <a:rPr lang="en-US" sz="2400" b="1" dirty="0" err="1" smtClean="0"/>
              <a:t>ListInstance</a:t>
            </a:r>
            <a:r>
              <a:rPr lang="en-US" sz="2400" dirty="0" smtClean="0"/>
              <a:t> element</a:t>
            </a:r>
          </a:p>
          <a:p>
            <a:pPr lvl="1"/>
            <a:r>
              <a:rPr lang="en-US" sz="2000" b="1" dirty="0" smtClean="0"/>
              <a:t>Title</a:t>
            </a:r>
            <a:r>
              <a:rPr lang="en-US" sz="2000" dirty="0" smtClean="0"/>
              <a:t>: acts as list display name</a:t>
            </a:r>
          </a:p>
          <a:p>
            <a:pPr lvl="1"/>
            <a:r>
              <a:rPr lang="en-US" sz="2000" b="1" dirty="0" smtClean="0"/>
              <a:t>URL</a:t>
            </a:r>
            <a:r>
              <a:rPr lang="en-US" sz="2000" dirty="0" smtClean="0"/>
              <a:t>: URL offset from root of site</a:t>
            </a:r>
          </a:p>
          <a:p>
            <a:pPr lvl="1"/>
            <a:r>
              <a:rPr lang="en-US" sz="2000" b="1" dirty="0" err="1" smtClean="0"/>
              <a:t>TemplateType</a:t>
            </a:r>
            <a:r>
              <a:rPr lang="en-US" sz="2000" dirty="0" smtClean="0"/>
              <a:t>: ID of standard SharePoint list type</a:t>
            </a:r>
          </a:p>
          <a:p>
            <a:pPr lvl="1"/>
            <a:r>
              <a:rPr lang="en-US" sz="2000" b="1" dirty="0" err="1" smtClean="0"/>
              <a:t>FeatureId</a:t>
            </a:r>
            <a:r>
              <a:rPr lang="en-US" sz="2000" dirty="0" smtClean="0"/>
              <a:t>: ID of SharePoint feature which provide list type</a:t>
            </a:r>
          </a:p>
        </p:txBody>
      </p:sp>
      <p:pic>
        <p:nvPicPr>
          <p:cNvPr id="4" name="Picture 3"/>
          <p:cNvPicPr>
            <a:picLocks noChangeAspect="1"/>
          </p:cNvPicPr>
          <p:nvPr/>
        </p:nvPicPr>
        <p:blipFill>
          <a:blip r:embed="rId2"/>
          <a:stretch>
            <a:fillRect/>
          </a:stretch>
        </p:blipFill>
        <p:spPr>
          <a:xfrm>
            <a:off x="263912" y="3592072"/>
            <a:ext cx="3162720" cy="2305109"/>
          </a:xfrm>
          <a:prstGeom prst="rect">
            <a:avLst/>
          </a:prstGeom>
        </p:spPr>
      </p:pic>
      <p:pic>
        <p:nvPicPr>
          <p:cNvPr id="5" name="Picture 4"/>
          <p:cNvPicPr>
            <a:picLocks noChangeAspect="1"/>
          </p:cNvPicPr>
          <p:nvPr/>
        </p:nvPicPr>
        <p:blipFill>
          <a:blip r:embed="rId3"/>
          <a:stretch>
            <a:fillRect/>
          </a:stretch>
        </p:blipFill>
        <p:spPr>
          <a:xfrm>
            <a:off x="3624146" y="4191000"/>
            <a:ext cx="1588540" cy="216338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5410200" y="5410200"/>
            <a:ext cx="3505200" cy="1221324"/>
          </a:xfrm>
          <a:prstGeom prst="rect">
            <a:avLst/>
          </a:prstGeom>
          <a:ln>
            <a:solidFill>
              <a:schemeClr val="bg1">
                <a:lumMod val="50000"/>
              </a:schemeClr>
            </a:solidFill>
          </a:ln>
        </p:spPr>
      </p:pic>
    </p:spTree>
    <p:extLst>
      <p:ext uri="{BB962C8B-B14F-4D97-AF65-F5344CB8AC3E}">
        <p14:creationId xmlns:p14="http://schemas.microsoft.com/office/powerpoint/2010/main" val="149128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New List with Items</a:t>
            </a:r>
            <a:endParaRPr lang="en-US" dirty="0"/>
          </a:p>
        </p:txBody>
      </p:sp>
      <p:sp>
        <p:nvSpPr>
          <p:cNvPr id="3" name="Content Placeholder 2"/>
          <p:cNvSpPr>
            <a:spLocks noGrp="1"/>
          </p:cNvSpPr>
          <p:nvPr>
            <p:ph idx="1"/>
          </p:nvPr>
        </p:nvSpPr>
        <p:spPr/>
        <p:txBody>
          <a:bodyPr>
            <a:normAutofit/>
          </a:bodyPr>
          <a:lstStyle/>
          <a:p>
            <a:r>
              <a:rPr lang="en-US" sz="2400" dirty="0" smtClean="0"/>
              <a:t>List can be created with pre-populated items</a:t>
            </a:r>
          </a:p>
          <a:p>
            <a:pPr lvl="1"/>
            <a:r>
              <a:rPr lang="en-US" sz="2000" dirty="0" smtClean="0"/>
              <a:t>Item data added in Rows and Row elements</a:t>
            </a:r>
          </a:p>
          <a:p>
            <a:pPr lvl="1"/>
            <a:r>
              <a:rPr lang="en-US" sz="2000" dirty="0" smtClean="0"/>
              <a:t>Item column values assigned using site column names</a:t>
            </a:r>
            <a:endParaRPr lang="en-US" sz="2000" dirty="0"/>
          </a:p>
        </p:txBody>
      </p:sp>
      <p:grpSp>
        <p:nvGrpSpPr>
          <p:cNvPr id="9" name="Group 8"/>
          <p:cNvGrpSpPr/>
          <p:nvPr/>
        </p:nvGrpSpPr>
        <p:grpSpPr>
          <a:xfrm>
            <a:off x="1524000" y="2819400"/>
            <a:ext cx="6794946" cy="3942384"/>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63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Customizable </a:t>
            </a:r>
            <a:r>
              <a:rPr lang="en-US" dirty="0"/>
              <a:t>L</a:t>
            </a:r>
            <a:r>
              <a:rPr lang="en-US" dirty="0" smtClean="0"/>
              <a:t>ist Templates</a:t>
            </a:r>
            <a:endParaRPr lang="en-US" dirty="0"/>
          </a:p>
        </p:txBody>
      </p:sp>
      <p:sp>
        <p:nvSpPr>
          <p:cNvPr id="3" name="Content Placeholder 2"/>
          <p:cNvSpPr>
            <a:spLocks noGrp="1"/>
          </p:cNvSpPr>
          <p:nvPr>
            <p:ph idx="1"/>
          </p:nvPr>
        </p:nvSpPr>
        <p:spPr/>
        <p:txBody>
          <a:bodyPr>
            <a:normAutofit/>
          </a:bodyPr>
          <a:lstStyle/>
          <a:p>
            <a:r>
              <a:rPr lang="en-US" sz="2400" dirty="0" smtClean="0"/>
              <a:t>Select standard List type when creating template</a:t>
            </a:r>
          </a:p>
          <a:p>
            <a:pPr lvl="1"/>
            <a:r>
              <a:rPr lang="en-US" sz="2000" dirty="0" smtClean="0"/>
              <a:t>Affects initial set of list columns and list content type</a:t>
            </a:r>
          </a:p>
          <a:p>
            <a:pPr lvl="1"/>
            <a:r>
              <a:rPr lang="en-US" sz="2000" dirty="0" smtClean="0"/>
              <a:t>Schema.xml contains SharePoint list definition</a:t>
            </a:r>
          </a:p>
          <a:p>
            <a:pPr lvl="1"/>
            <a:r>
              <a:rPr lang="en-US" sz="2000" dirty="0" smtClean="0"/>
              <a:t>First Elements.xml file added with </a:t>
            </a:r>
            <a:r>
              <a:rPr lang="en-US" sz="2000" dirty="0" err="1" smtClean="0"/>
              <a:t>ListTemplate</a:t>
            </a:r>
            <a:r>
              <a:rPr lang="en-US" sz="2000" dirty="0" smtClean="0"/>
              <a:t> element</a:t>
            </a:r>
          </a:p>
          <a:p>
            <a:pPr lvl="1"/>
            <a:r>
              <a:rPr lang="en-US" sz="2000" dirty="0"/>
              <a:t>S</a:t>
            </a:r>
            <a:r>
              <a:rPr lang="en-US" sz="2000" dirty="0" smtClean="0"/>
              <a:t>econd Elements.xml file added with </a:t>
            </a:r>
            <a:r>
              <a:rPr lang="en-US" sz="2000" dirty="0" err="1" smtClean="0"/>
              <a:t>ListInstance</a:t>
            </a:r>
            <a:r>
              <a:rPr lang="en-US" sz="2000" dirty="0" smtClean="0"/>
              <a:t> element</a:t>
            </a:r>
            <a:endParaRPr lang="en-US" sz="2000" dirty="0"/>
          </a:p>
        </p:txBody>
      </p:sp>
      <p:pic>
        <p:nvPicPr>
          <p:cNvPr id="4" name="Picture 3"/>
          <p:cNvPicPr>
            <a:picLocks noChangeAspect="1"/>
          </p:cNvPicPr>
          <p:nvPr/>
        </p:nvPicPr>
        <p:blipFill>
          <a:blip r:embed="rId2"/>
          <a:stretch>
            <a:fillRect/>
          </a:stretch>
        </p:blipFill>
        <p:spPr>
          <a:xfrm>
            <a:off x="228600" y="3581400"/>
            <a:ext cx="3548743" cy="2586459"/>
          </a:xfrm>
          <a:prstGeom prst="rect">
            <a:avLst/>
          </a:prstGeom>
        </p:spPr>
      </p:pic>
      <p:pic>
        <p:nvPicPr>
          <p:cNvPr id="5" name="Picture 4"/>
          <p:cNvPicPr>
            <a:picLocks noChangeAspect="1"/>
          </p:cNvPicPr>
          <p:nvPr/>
        </p:nvPicPr>
        <p:blipFill>
          <a:blip r:embed="rId3"/>
          <a:stretch>
            <a:fillRect/>
          </a:stretch>
        </p:blipFill>
        <p:spPr>
          <a:xfrm>
            <a:off x="4686301" y="3833684"/>
            <a:ext cx="2095500" cy="2200275"/>
          </a:xfrm>
          <a:prstGeom prst="rect">
            <a:avLst/>
          </a:prstGeom>
          <a:ln>
            <a:solidFill>
              <a:schemeClr val="bg1">
                <a:lumMod val="50000"/>
              </a:schemeClr>
            </a:solidFill>
          </a:ln>
        </p:spPr>
      </p:pic>
      <p:sp>
        <p:nvSpPr>
          <p:cNvPr id="6" name="Rectangle 5"/>
          <p:cNvSpPr/>
          <p:nvPr/>
        </p:nvSpPr>
        <p:spPr>
          <a:xfrm>
            <a:off x="7100209" y="60557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74001E"/>
                </a:solidFill>
                <a:latin typeface="Arial" panose="020B0604020202020204" pitchFamily="34" charset="0"/>
                <a:cs typeface="Arial" panose="020B0604020202020204" pitchFamily="34" charset="0"/>
              </a:rPr>
              <a:t>List Template Definition</a:t>
            </a:r>
            <a:endParaRPr lang="en-US" sz="1200" dirty="0">
              <a:solidFill>
                <a:srgbClr val="74001E"/>
              </a:solidFill>
              <a:latin typeface="Arial" panose="020B0604020202020204" pitchFamily="34" charset="0"/>
              <a:cs typeface="Arial" panose="020B0604020202020204" pitchFamily="34" charset="0"/>
            </a:endParaRPr>
          </a:p>
        </p:txBody>
      </p:sp>
      <p:sp>
        <p:nvSpPr>
          <p:cNvPr id="7" name="Rectangle 6"/>
          <p:cNvSpPr/>
          <p:nvPr/>
        </p:nvSpPr>
        <p:spPr>
          <a:xfrm>
            <a:off x="7067551" y="55985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74001E"/>
                </a:solidFill>
                <a:latin typeface="Arial" panose="020B0604020202020204" pitchFamily="34" charset="0"/>
                <a:cs typeface="Arial" panose="020B0604020202020204" pitchFamily="34" charset="0"/>
              </a:rPr>
              <a:t>List Template Element</a:t>
            </a:r>
            <a:endParaRPr lang="en-US" sz="1200" dirty="0">
              <a:solidFill>
                <a:srgbClr val="74001E"/>
              </a:solidFill>
              <a:latin typeface="Arial" panose="020B0604020202020204" pitchFamily="34" charset="0"/>
              <a:cs typeface="Arial" panose="020B0604020202020204" pitchFamily="34" charset="0"/>
            </a:endParaRPr>
          </a:p>
        </p:txBody>
      </p:sp>
      <p:sp>
        <p:nvSpPr>
          <p:cNvPr id="8" name="Rectangle 7"/>
          <p:cNvSpPr/>
          <p:nvPr/>
        </p:nvSpPr>
        <p:spPr>
          <a:xfrm>
            <a:off x="7067551" y="51413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74001E"/>
                </a:solidFill>
                <a:latin typeface="Arial" panose="020B0604020202020204" pitchFamily="34" charset="0"/>
                <a:cs typeface="Arial" panose="020B0604020202020204" pitchFamily="34" charset="0"/>
              </a:rPr>
              <a:t>List Instance Element</a:t>
            </a:r>
            <a:endParaRPr lang="en-US" sz="1200" dirty="0">
              <a:solidFill>
                <a:srgbClr val="74001E"/>
              </a:solidFill>
              <a:latin typeface="Arial" panose="020B0604020202020204" pitchFamily="34" charset="0"/>
              <a:cs typeface="Arial" panose="020B0604020202020204" pitchFamily="34" charset="0"/>
            </a:endParaRPr>
          </a:p>
        </p:txBody>
      </p:sp>
      <p:cxnSp>
        <p:nvCxnSpPr>
          <p:cNvPr id="10" name="Straight Arrow Connector 9"/>
          <p:cNvCxnSpPr>
            <a:stCxn id="8" idx="1"/>
          </p:cNvCxnSpPr>
          <p:nvPr/>
        </p:nvCxnSpPr>
        <p:spPr>
          <a:xfrm flipH="1">
            <a:off x="6365422" y="5293730"/>
            <a:ext cx="702129" cy="163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6256565" y="5663844"/>
            <a:ext cx="810986"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6136822" y="5859787"/>
            <a:ext cx="963387"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070022" y="5043359"/>
            <a:ext cx="1295400" cy="914400"/>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850822" y="460793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48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List Designer</a:t>
            </a:r>
            <a:endParaRPr lang="en-US" dirty="0"/>
          </a:p>
        </p:txBody>
      </p:sp>
      <p:sp>
        <p:nvSpPr>
          <p:cNvPr id="3" name="Content Placeholder 2"/>
          <p:cNvSpPr>
            <a:spLocks noGrp="1"/>
          </p:cNvSpPr>
          <p:nvPr>
            <p:ph idx="1"/>
          </p:nvPr>
        </p:nvSpPr>
        <p:spPr>
          <a:xfrm>
            <a:off x="359228" y="1447800"/>
            <a:ext cx="8382000" cy="5181600"/>
          </a:xfrm>
        </p:spPr>
        <p:txBody>
          <a:bodyPr>
            <a:normAutofit/>
          </a:bodyPr>
          <a:lstStyle/>
          <a:p>
            <a:r>
              <a:rPr lang="en-US" sz="2400" dirty="0" smtClean="0"/>
              <a:t>List Designer abstracts away XML in Schema.xml</a:t>
            </a:r>
          </a:p>
          <a:p>
            <a:pPr lvl="1"/>
            <a:r>
              <a:rPr lang="en-US" sz="2000" dirty="0" smtClean="0"/>
              <a:t>Used to add columns and content type support</a:t>
            </a:r>
          </a:p>
          <a:p>
            <a:pPr lvl="1"/>
            <a:r>
              <a:rPr lang="en-US" sz="2000" dirty="0" smtClean="0"/>
              <a:t>Used configure list properties and add/modify views</a:t>
            </a:r>
            <a:endParaRPr lang="en-US" sz="2000" dirty="0"/>
          </a:p>
        </p:txBody>
      </p:sp>
      <p:pic>
        <p:nvPicPr>
          <p:cNvPr id="5" name="Picture 4"/>
          <p:cNvPicPr>
            <a:picLocks noChangeAspect="1"/>
          </p:cNvPicPr>
          <p:nvPr/>
        </p:nvPicPr>
        <p:blipFill>
          <a:blip r:embed="rId2"/>
          <a:stretch>
            <a:fillRect/>
          </a:stretch>
        </p:blipFill>
        <p:spPr>
          <a:xfrm>
            <a:off x="1676400" y="2971800"/>
            <a:ext cx="5943600" cy="3778713"/>
          </a:xfrm>
          <a:prstGeom prst="rect">
            <a:avLst/>
          </a:prstGeom>
          <a:ln>
            <a:solidFill>
              <a:schemeClr val="bg1">
                <a:lumMod val="50000"/>
              </a:schemeClr>
            </a:solidFill>
          </a:ln>
        </p:spPr>
      </p:pic>
    </p:spTree>
    <p:extLst>
      <p:ext uri="{BB962C8B-B14F-4D97-AF65-F5344CB8AC3E}">
        <p14:creationId xmlns:p14="http://schemas.microsoft.com/office/powerpoint/2010/main" val="375920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Document Libraries</a:t>
            </a:r>
            <a:endParaRPr lang="en-US" dirty="0"/>
          </a:p>
        </p:txBody>
      </p:sp>
      <p:sp>
        <p:nvSpPr>
          <p:cNvPr id="4" name="Text Placeholder 3"/>
          <p:cNvSpPr txBox="1">
            <a:spLocks/>
          </p:cNvSpPr>
          <p:nvPr/>
        </p:nvSpPr>
        <p:spPr>
          <a:xfrm>
            <a:off x="838200" y="1600200"/>
            <a:ext cx="7467600" cy="4572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101</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Document Library for 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TestData</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List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101</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TestData</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Adventure Works Proposal.docx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GhostableInLibrary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Contoso Proposal.docx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GhostableInLibrary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 Toys Proposal.docx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GhostableInLibrary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WordTemplate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List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101</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Proposals/Forms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ProposalTemplate.dotx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4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8598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Lists</a:t>
            </a:r>
            <a:endParaRPr lang="en-US" dirty="0"/>
          </a:p>
        </p:txBody>
      </p:sp>
    </p:spTree>
    <p:extLst>
      <p:ext uri="{BB962C8B-B14F-4D97-AF65-F5344CB8AC3E}">
        <p14:creationId xmlns:p14="http://schemas.microsoft.com/office/powerpoint/2010/main" val="2821020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Site Columns and Content Types</a:t>
            </a:r>
          </a:p>
          <a:p>
            <a:pPr>
              <a:buFont typeface="Wingdings" panose="05000000000000000000" pitchFamily="2" charset="2"/>
              <a:buChar char="ü"/>
            </a:pPr>
            <a:r>
              <a:rPr lang="en-US" dirty="0" smtClean="0"/>
              <a:t>Creating Lists and Document Libraries</a:t>
            </a:r>
          </a:p>
          <a:p>
            <a:pPr>
              <a:buFont typeface="Wingdings" panose="05000000000000000000" pitchFamily="2" charset="2"/>
              <a:buChar char="Ø"/>
            </a:pPr>
            <a:r>
              <a:rPr lang="en-US" dirty="0"/>
              <a:t>Updating Columns, Content Types and Lists</a:t>
            </a:r>
          </a:p>
          <a:p>
            <a:r>
              <a:rPr lang="en-US" dirty="0" smtClean="0"/>
              <a:t>Creating Event Receivers</a:t>
            </a:r>
          </a:p>
          <a:p>
            <a:r>
              <a:rPr lang="en-US" dirty="0" smtClean="0"/>
              <a:t>Creating Remote Event Receivers </a:t>
            </a:r>
            <a:endParaRPr lang="en-US" dirty="0"/>
          </a:p>
        </p:txBody>
      </p:sp>
    </p:spTree>
    <p:extLst>
      <p:ext uri="{BB962C8B-B14F-4D97-AF65-F5344CB8AC3E}">
        <p14:creationId xmlns:p14="http://schemas.microsoft.com/office/powerpoint/2010/main" val="53861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Site Columns and Content Types</a:t>
            </a:r>
          </a:p>
          <a:p>
            <a:r>
              <a:rPr lang="en-US" dirty="0" smtClean="0"/>
              <a:t>Creating Lists and Document Libraries</a:t>
            </a:r>
          </a:p>
          <a:p>
            <a:r>
              <a:rPr lang="en-US" dirty="0" smtClean="0"/>
              <a:t>Updating Columns, Content Types and Lists</a:t>
            </a:r>
          </a:p>
          <a:p>
            <a:r>
              <a:rPr lang="en-US" dirty="0" smtClean="0"/>
              <a:t>Creating Event Receivers</a:t>
            </a:r>
          </a:p>
          <a:p>
            <a:r>
              <a:rPr lang="en-US" dirty="0" smtClean="0"/>
              <a:t>Creating Remote Event Receivers </a:t>
            </a:r>
            <a:endParaRPr lang="en-US" dirty="0"/>
          </a:p>
        </p:txBody>
      </p:sp>
    </p:spTree>
    <p:extLst>
      <p:ext uri="{BB962C8B-B14F-4D97-AF65-F5344CB8AC3E}">
        <p14:creationId xmlns:p14="http://schemas.microsoft.com/office/powerpoint/2010/main" val="4203839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Supported in </a:t>
            </a:r>
            <a:r>
              <a:rPr lang="en-US" dirty="0"/>
              <a:t>SharePoint 2010 and SharePoint </a:t>
            </a:r>
            <a:r>
              <a:rPr lang="en-US" dirty="0" smtClean="0"/>
              <a:t>2013</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1981924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smtClean="0">
                <a:latin typeface="Lucida Console" pitchFamily="49" charset="0"/>
              </a:rPr>
              <a:t>ApplyElementManifest</a:t>
            </a:r>
            <a:r>
              <a:rPr lang="en-US" sz="1800" dirty="0" smtClean="0"/>
              <a:t> – used to process element manifest</a:t>
            </a:r>
          </a:p>
          <a:p>
            <a:pPr lvl="1"/>
            <a:r>
              <a:rPr lang="en-US" sz="1600" b="1" dirty="0" err="1" smtClean="0">
                <a:latin typeface="Lucida Console" pitchFamily="49" charset="0"/>
              </a:rPr>
              <a:t>CustomUpgradeAction</a:t>
            </a:r>
            <a:r>
              <a:rPr lang="en-US" sz="1800" dirty="0" smtClean="0"/>
              <a:t> – used to execute event handler</a:t>
            </a:r>
          </a:p>
          <a:p>
            <a:pPr lvl="1"/>
            <a:r>
              <a:rPr lang="en-US" sz="1600" b="1" dirty="0" err="1" smtClean="0"/>
              <a:t>MapFile</a:t>
            </a:r>
            <a:r>
              <a:rPr lang="en-US" sz="1800" dirty="0" smtClean="0"/>
              <a:t> – used to remap existing file URL to new physical file</a:t>
            </a:r>
          </a:p>
          <a:p>
            <a:pPr lvl="1"/>
            <a:r>
              <a:rPr lang="en-US" sz="1600" b="1" dirty="0" err="1" smtClean="0"/>
              <a:t>AddContentTypeField</a:t>
            </a:r>
            <a:r>
              <a:rPr lang="en-US" sz="1800" dirty="0" smtClean="0"/>
              <a:t> – used to add new column to existing content type</a:t>
            </a:r>
            <a:endParaRPr lang="en-US" sz="1800" dirty="0"/>
          </a:p>
          <a:p>
            <a:pPr lvl="1"/>
            <a:endParaRPr lang="en-US" sz="1800" dirty="0" smtClean="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52400"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4572000"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5143500"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431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normAutofit/>
          </a:bodyPr>
          <a:lstStyle/>
          <a:p>
            <a:r>
              <a:rPr lang="en-US" sz="2400" dirty="0" smtClean="0"/>
              <a:t>Use Upgrade Action named </a:t>
            </a:r>
            <a:r>
              <a:rPr lang="en-US" sz="2000" dirty="0" smtClean="0">
                <a:latin typeface="Courier New" pitchFamily="49" charset="0"/>
                <a:cs typeface="Courier New" pitchFamily="49" charset="0"/>
              </a:rPr>
              <a:t>&lt;</a:t>
            </a:r>
            <a:r>
              <a:rPr lang="en-US" sz="2000" dirty="0" err="1">
                <a:latin typeface="Courier New" pitchFamily="49" charset="0"/>
                <a:cs typeface="Courier New" pitchFamily="49" charset="0"/>
              </a:rPr>
              <a:t>AddContentTypeField</a:t>
            </a:r>
            <a:r>
              <a:rPr lang="en-US" sz="2000" dirty="0" smtClean="0">
                <a:latin typeface="Courier New" pitchFamily="49" charset="0"/>
                <a:cs typeface="Courier New" pitchFamily="49" charset="0"/>
              </a:rPr>
              <a:t>&gt;</a:t>
            </a:r>
            <a:endParaRPr lang="en-US" sz="2400" dirty="0">
              <a:latin typeface="Courier New" pitchFamily="49" charset="0"/>
              <a:cs typeface="Courier New" pitchFamily="49" charset="0"/>
            </a:endParaRPr>
          </a:p>
          <a:p>
            <a:pPr lvl="1"/>
            <a:r>
              <a:rPr lang="en-US" sz="2000" dirty="0" smtClean="0"/>
              <a:t>Enables developers to easily upgrade content types</a:t>
            </a:r>
          </a:p>
        </p:txBody>
      </p:sp>
      <p:sp>
        <p:nvSpPr>
          <p:cNvPr id="4" name="TextBox 3"/>
          <p:cNvSpPr txBox="1"/>
          <p:nvPr/>
        </p:nvSpPr>
        <p:spPr>
          <a:xfrm>
            <a:off x="1143000" y="2667000"/>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952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685800"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655293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smtClean="0"/>
              <a:t>Patterns &amp; Practices: SharePoint Guidance</a:t>
            </a:r>
            <a:br>
              <a:rPr lang="en-US" sz="2000" dirty="0" smtClean="0"/>
            </a:br>
            <a:r>
              <a:rPr lang="en-US" sz="2000" dirty="0">
                <a:hlinkClick r:id="rId3"/>
              </a:rPr>
              <a:t>http://</a:t>
            </a:r>
            <a:r>
              <a:rPr lang="en-US" sz="2000" dirty="0" smtClean="0">
                <a:hlinkClick r:id="rId3"/>
              </a:rPr>
              <a:t>msdn.microsoft.com/en-us/library/ff770300.aspx</a:t>
            </a:r>
            <a:endParaRPr lang="en-US" sz="2000" dirty="0" smtClean="0"/>
          </a:p>
          <a:p>
            <a:pPr lvl="1"/>
            <a:r>
              <a:rPr lang="en-US" sz="2000" dirty="0" smtClean="0"/>
              <a:t>P&amp;P: SharePoint Guidance: Columns, Lists &amp; </a:t>
            </a:r>
            <a:r>
              <a:rPr lang="en-US" sz="2000" dirty="0"/>
              <a:t>Content Types</a:t>
            </a:r>
            <a:br>
              <a:rPr lang="en-US" sz="2000" dirty="0"/>
            </a:br>
            <a:r>
              <a:rPr lang="en-US" sz="2000" dirty="0">
                <a:hlinkClick r:id="rId4"/>
              </a:rPr>
              <a:t>http://</a:t>
            </a:r>
            <a:r>
              <a:rPr lang="en-US" sz="2000" dirty="0" smtClean="0">
                <a:hlinkClick r:id="rId4"/>
              </a:rPr>
              <a:t>msdn.microsoft.com/en-us/library/ff798404.aspx</a:t>
            </a:r>
            <a:endParaRPr lang="en-US" sz="2000" dirty="0" smtClean="0"/>
          </a:p>
          <a:p>
            <a:pPr lvl="1"/>
            <a:r>
              <a:rPr lang="en-US" sz="2000" dirty="0" smtClean="0"/>
              <a:t>MSDN Documentation: Updating Content Types</a:t>
            </a:r>
            <a:br>
              <a:rPr lang="en-US" sz="2000" dirty="0" smtClean="0"/>
            </a:br>
            <a:r>
              <a:rPr lang="en-US" sz="2000" dirty="0">
                <a:hlinkClick r:id="rId5"/>
              </a:rPr>
              <a:t>http://</a:t>
            </a:r>
            <a:r>
              <a:rPr lang="en-US" sz="2000" dirty="0" smtClean="0">
                <a:hlinkClick r:id="rId5"/>
              </a:rPr>
              <a:t>msdn.microsoft.com/en-us/library/aa543504.aspx</a:t>
            </a:r>
            <a:r>
              <a:rPr lang="en-US" sz="2000" dirty="0" smtClean="0"/>
              <a:t> </a:t>
            </a:r>
            <a:endParaRPr lang="en-US" sz="2000" dirty="0"/>
          </a:p>
        </p:txBody>
      </p:sp>
    </p:spTree>
    <p:extLst>
      <p:ext uri="{BB962C8B-B14F-4D97-AF65-F5344CB8AC3E}">
        <p14:creationId xmlns:p14="http://schemas.microsoft.com/office/powerpoint/2010/main" val="250126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Site Columns and Content Types</a:t>
            </a:r>
          </a:p>
          <a:p>
            <a:pPr>
              <a:buFont typeface="Wingdings" panose="05000000000000000000" pitchFamily="2" charset="2"/>
              <a:buChar char="ü"/>
            </a:pPr>
            <a:r>
              <a:rPr lang="en-US" dirty="0" smtClean="0"/>
              <a:t>Creating Lists and Document Libraries</a:t>
            </a:r>
          </a:p>
          <a:p>
            <a:pPr>
              <a:buFont typeface="Wingdings" panose="05000000000000000000" pitchFamily="2" charset="2"/>
              <a:buChar char="ü"/>
            </a:pPr>
            <a:r>
              <a:rPr lang="en-US" dirty="0"/>
              <a:t>Updating Columns, Content Types and Lists</a:t>
            </a:r>
          </a:p>
          <a:p>
            <a:pPr>
              <a:buFont typeface="Wingdings" panose="05000000000000000000" pitchFamily="2" charset="2"/>
              <a:buChar char="Ø"/>
            </a:pPr>
            <a:r>
              <a:rPr lang="en-US" dirty="0" smtClean="0"/>
              <a:t>Creating Event Receivers</a:t>
            </a:r>
          </a:p>
          <a:p>
            <a:r>
              <a:rPr lang="en-US" dirty="0" smtClean="0"/>
              <a:t>Creating Remote Event Receivers </a:t>
            </a:r>
            <a:endParaRPr lang="en-US" dirty="0"/>
          </a:p>
        </p:txBody>
      </p:sp>
    </p:spTree>
    <p:extLst>
      <p:ext uri="{BB962C8B-B14F-4D97-AF65-F5344CB8AC3E}">
        <p14:creationId xmlns:p14="http://schemas.microsoft.com/office/powerpoint/2010/main" val="1702638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Support for Events</a:t>
            </a:r>
            <a:endParaRPr lang="en-US" dirty="0"/>
          </a:p>
        </p:txBody>
      </p:sp>
      <p:sp>
        <p:nvSpPr>
          <p:cNvPr id="3" name="Content Placeholder 2"/>
          <p:cNvSpPr>
            <a:spLocks noGrp="1"/>
          </p:cNvSpPr>
          <p:nvPr>
            <p:ph idx="1"/>
          </p:nvPr>
        </p:nvSpPr>
        <p:spPr/>
        <p:txBody>
          <a:bodyPr/>
          <a:lstStyle/>
          <a:p>
            <a:r>
              <a:rPr lang="en-US" dirty="0" smtClean="0"/>
              <a:t>Server-Side Events </a:t>
            </a:r>
          </a:p>
          <a:p>
            <a:pPr lvl="1"/>
            <a:r>
              <a:rPr lang="en-US" dirty="0"/>
              <a:t>Supports Pre-Action &amp; Post-Action Events</a:t>
            </a:r>
            <a:endParaRPr lang="en-US" dirty="0" smtClean="0"/>
          </a:p>
          <a:p>
            <a:pPr lvl="1"/>
            <a:r>
              <a:rPr lang="en-US" dirty="0" smtClean="0"/>
              <a:t>Event receivers created using Farm Solutions</a:t>
            </a:r>
          </a:p>
          <a:p>
            <a:pPr lvl="1"/>
            <a:r>
              <a:rPr lang="en-US" dirty="0" smtClean="0"/>
              <a:t>Custom .NET code in DLL runs inside SharePoint</a:t>
            </a:r>
          </a:p>
          <a:p>
            <a:pPr lvl="1"/>
            <a:r>
              <a:rPr lang="en-US" dirty="0" smtClean="0"/>
              <a:t>Not supported by new SharePoint App model</a:t>
            </a:r>
          </a:p>
          <a:p>
            <a:r>
              <a:rPr lang="en-US" dirty="0" smtClean="0"/>
              <a:t>Remote Events</a:t>
            </a:r>
          </a:p>
          <a:p>
            <a:pPr lvl="1"/>
            <a:r>
              <a:rPr lang="en-US" dirty="0" smtClean="0"/>
              <a:t>Designed to give event-capabilities to SharePoint apps</a:t>
            </a:r>
          </a:p>
          <a:p>
            <a:pPr lvl="1"/>
            <a:r>
              <a:rPr lang="en-US" dirty="0" smtClean="0"/>
              <a:t>Requires provider-hosted app</a:t>
            </a:r>
          </a:p>
          <a:p>
            <a:pPr lvl="1"/>
            <a:r>
              <a:rPr lang="en-US" dirty="0" smtClean="0"/>
              <a:t>Not support with SharePoint-hosted app</a:t>
            </a:r>
          </a:p>
          <a:p>
            <a:pPr lvl="1"/>
            <a:r>
              <a:rPr lang="en-US" dirty="0" smtClean="0"/>
              <a:t>Supports subset of events in server-side event model</a:t>
            </a:r>
          </a:p>
          <a:p>
            <a:pPr lvl="1"/>
            <a:r>
              <a:rPr lang="en-US" dirty="0" smtClean="0"/>
              <a:t>Provides app lifecycle events as well</a:t>
            </a:r>
            <a:endParaRPr lang="en-US" dirty="0"/>
          </a:p>
        </p:txBody>
      </p:sp>
    </p:spTree>
    <p:extLst>
      <p:ext uri="{BB962C8B-B14F-4D97-AF65-F5344CB8AC3E}">
        <p14:creationId xmlns:p14="http://schemas.microsoft.com/office/powerpoint/2010/main" val="2775958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Events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8996124"/>
              </p:ext>
            </p:extLst>
          </p:nvPr>
        </p:nvGraphicFramePr>
        <p:xfrm>
          <a:off x="152400" y="20574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81000" y="1447800"/>
            <a:ext cx="8382000" cy="51816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Many events have a pre &amp; post side to them</a:t>
            </a:r>
          </a:p>
          <a:p>
            <a:r>
              <a:rPr lang="en-US" sz="2400" dirty="0" smtClean="0"/>
              <a:t>Many pre-events cancellable with message / error page</a:t>
            </a:r>
            <a:endParaRPr lang="en-US" sz="2400" dirty="0"/>
          </a:p>
        </p:txBody>
      </p:sp>
    </p:spTree>
    <p:extLst>
      <p:ext uri="{BB962C8B-B14F-4D97-AF65-F5344CB8AC3E}">
        <p14:creationId xmlns:p14="http://schemas.microsoft.com/office/powerpoint/2010/main" val="2280674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Server-Side Events</a:t>
            </a:r>
            <a:endParaRPr lang="en-US" dirty="0"/>
          </a:p>
        </p:txBody>
      </p:sp>
    </p:spTree>
    <p:extLst>
      <p:ext uri="{BB962C8B-B14F-4D97-AF65-F5344CB8AC3E}">
        <p14:creationId xmlns:p14="http://schemas.microsoft.com/office/powerpoint/2010/main" val="3221793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Site Columns and Content Types</a:t>
            </a:r>
          </a:p>
          <a:p>
            <a:pPr>
              <a:buFont typeface="Wingdings" panose="05000000000000000000" pitchFamily="2" charset="2"/>
              <a:buChar char="ü"/>
            </a:pPr>
            <a:r>
              <a:rPr lang="en-US" dirty="0" smtClean="0"/>
              <a:t>Creating Lists and Document Libraries</a:t>
            </a:r>
          </a:p>
          <a:p>
            <a:pPr>
              <a:buFont typeface="Wingdings" panose="05000000000000000000" pitchFamily="2" charset="2"/>
              <a:buChar char="ü"/>
            </a:pPr>
            <a:r>
              <a:rPr lang="en-US" dirty="0"/>
              <a:t>Updating Columns, Content Types and Lists</a:t>
            </a:r>
          </a:p>
          <a:p>
            <a:pPr>
              <a:buFont typeface="Wingdings" panose="05000000000000000000" pitchFamily="2" charset="2"/>
              <a:buChar char="ü"/>
            </a:pPr>
            <a:r>
              <a:rPr lang="en-US" dirty="0" smtClean="0"/>
              <a:t>Creating Event Receivers</a:t>
            </a:r>
          </a:p>
          <a:p>
            <a:pPr>
              <a:buFont typeface="Wingdings" panose="05000000000000000000" pitchFamily="2" charset="2"/>
              <a:buChar char="Ø"/>
            </a:pPr>
            <a:r>
              <a:rPr lang="en-US" dirty="0" smtClean="0"/>
              <a:t>Creating Remote Event Receivers </a:t>
            </a:r>
            <a:endParaRPr lang="en-US" dirty="0"/>
          </a:p>
        </p:txBody>
      </p:sp>
    </p:spTree>
    <p:extLst>
      <p:ext uri="{BB962C8B-B14F-4D97-AF65-F5344CB8AC3E}">
        <p14:creationId xmlns:p14="http://schemas.microsoft.com/office/powerpoint/2010/main" val="207734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3" name="Content Placeholder 2"/>
          <p:cNvSpPr>
            <a:spLocks noGrp="1"/>
          </p:cNvSpPr>
          <p:nvPr>
            <p:ph idx="1"/>
          </p:nvPr>
        </p:nvSpPr>
        <p:spPr/>
        <p:txBody>
          <a:bodyPr>
            <a:normAutofit/>
          </a:bodyPr>
          <a:lstStyle/>
          <a:p>
            <a:r>
              <a:rPr lang="en-US" sz="1800" dirty="0" smtClean="0"/>
              <a:t>Reusable column templates that define…</a:t>
            </a:r>
          </a:p>
          <a:p>
            <a:pPr lvl="1"/>
            <a:r>
              <a:rPr lang="en-US" sz="1600" dirty="0" smtClean="0"/>
              <a:t>The underlying field type for column value</a:t>
            </a:r>
          </a:p>
          <a:p>
            <a:pPr lvl="1"/>
            <a:r>
              <a:rPr lang="en-US" sz="1600" dirty="0" smtClean="0"/>
              <a:t>The default value</a:t>
            </a:r>
          </a:p>
          <a:p>
            <a:pPr lvl="1"/>
            <a:r>
              <a:rPr lang="en-US" sz="1600" dirty="0" smtClean="0"/>
              <a:t>Rendering characteristics</a:t>
            </a:r>
          </a:p>
          <a:p>
            <a:r>
              <a:rPr lang="en-US" sz="1800" dirty="0" smtClean="0"/>
              <a:t>Each site has its own Site Column Gallery</a:t>
            </a:r>
          </a:p>
          <a:p>
            <a:pPr lvl="1"/>
            <a:r>
              <a:rPr lang="en-US" sz="1600" dirty="0" smtClean="0"/>
              <a:t>Site columns available in current site and sites below</a:t>
            </a:r>
          </a:p>
          <a:p>
            <a:pPr lvl="1"/>
            <a:r>
              <a:rPr lang="en-US" sz="1600" dirty="0" smtClean="0"/>
              <a:t>Site columns in top site available to site collection</a:t>
            </a:r>
          </a:p>
        </p:txBody>
      </p:sp>
      <p:pic>
        <p:nvPicPr>
          <p:cNvPr id="4" name="Picture 3"/>
          <p:cNvPicPr>
            <a:picLocks noChangeAspect="1"/>
          </p:cNvPicPr>
          <p:nvPr/>
        </p:nvPicPr>
        <p:blipFill>
          <a:blip r:embed="rId3"/>
          <a:stretch>
            <a:fillRect/>
          </a:stretch>
        </p:blipFill>
        <p:spPr>
          <a:xfrm>
            <a:off x="838200" y="3962400"/>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1930036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 Handling Support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Classic server-side events for SharePoint solutions</a:t>
            </a:r>
          </a:p>
          <a:p>
            <a:pPr lvl="1"/>
            <a:r>
              <a:rPr lang="en-US" sz="2000" dirty="0" smtClean="0"/>
              <a:t>Supported as early as SharePoint 2003</a:t>
            </a:r>
          </a:p>
          <a:p>
            <a:pPr lvl="1"/>
            <a:r>
              <a:rPr lang="en-US" sz="2000" dirty="0" smtClean="0"/>
              <a:t>Based on ‘before’ events and ‘after’ events</a:t>
            </a:r>
          </a:p>
          <a:p>
            <a:pPr lvl="1"/>
            <a:r>
              <a:rPr lang="en-US" sz="2000" dirty="0" smtClean="0"/>
              <a:t>Event handlers implemented using event receiver class in C#</a:t>
            </a:r>
          </a:p>
          <a:p>
            <a:pPr lvl="1"/>
            <a:r>
              <a:rPr lang="en-US" sz="2000" dirty="0" smtClean="0"/>
              <a:t>Event handler assembly loads into SharePoint worker process</a:t>
            </a:r>
          </a:p>
          <a:p>
            <a:pPr>
              <a:lnSpc>
                <a:spcPct val="150000"/>
              </a:lnSpc>
            </a:pPr>
            <a:r>
              <a:rPr lang="en-US" sz="2400" dirty="0" smtClean="0"/>
              <a:t>New remote event infrastructure introduced for app model</a:t>
            </a:r>
          </a:p>
          <a:p>
            <a:pPr lvl="1"/>
            <a:r>
              <a:rPr lang="en-US" sz="2000" dirty="0" smtClean="0"/>
              <a:t>Event handler code runs in remote web not in SharePoint host</a:t>
            </a:r>
          </a:p>
          <a:p>
            <a:pPr lvl="1"/>
            <a:r>
              <a:rPr lang="en-US" sz="2000" dirty="0" smtClean="0"/>
              <a:t>SharePoint calls web service in remote web to trigger event</a:t>
            </a:r>
          </a:p>
          <a:p>
            <a:pPr lvl="1"/>
            <a:r>
              <a:rPr lang="en-US" sz="2000" dirty="0" smtClean="0"/>
              <a:t>Set of supported remote events is subset of server-side events</a:t>
            </a:r>
          </a:p>
          <a:p>
            <a:pPr lvl="1"/>
            <a:r>
              <a:rPr lang="en-US" sz="2000" dirty="0" smtClean="0"/>
              <a:t>Remote “before” events implemented as two-way events</a:t>
            </a:r>
          </a:p>
          <a:p>
            <a:pPr lvl="1"/>
            <a:r>
              <a:rPr lang="en-US" sz="2000" dirty="0" smtClean="0"/>
              <a:t>Remote after events implemented as one-way events</a:t>
            </a:r>
          </a:p>
          <a:p>
            <a:pPr lvl="1"/>
            <a:endParaRPr lang="en-US" sz="2000" dirty="0"/>
          </a:p>
        </p:txBody>
      </p:sp>
    </p:spTree>
    <p:extLst>
      <p:ext uri="{BB962C8B-B14F-4D97-AF65-F5344CB8AC3E}">
        <p14:creationId xmlns:p14="http://schemas.microsoft.com/office/powerpoint/2010/main" val="302197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Remote Events</a:t>
            </a:r>
            <a:endParaRPr lang="en-US" dirty="0"/>
          </a:p>
        </p:txBody>
      </p:sp>
      <p:graphicFrame>
        <p:nvGraphicFramePr>
          <p:cNvPr id="4" name="Content Placeholder 3"/>
          <p:cNvGraphicFramePr>
            <a:graphicFrameLocks noGrp="1"/>
          </p:cNvGraphicFramePr>
          <p:nvPr>
            <p:ph idx="4294967295"/>
            <p:extLst/>
          </p:nvPr>
        </p:nvGraphicFramePr>
        <p:xfrm>
          <a:off x="185351" y="1447800"/>
          <a:ext cx="8839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28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“Before” Events</a:t>
            </a:r>
            <a:endParaRPr lang="en-US" dirty="0"/>
          </a:p>
        </p:txBody>
      </p:sp>
      <p:sp>
        <p:nvSpPr>
          <p:cNvPr id="23" name="Content Placeholder 22"/>
          <p:cNvSpPr>
            <a:spLocks noGrp="1"/>
          </p:cNvSpPr>
          <p:nvPr>
            <p:ph idx="1"/>
          </p:nvPr>
        </p:nvSpPr>
        <p:spPr/>
        <p:txBody>
          <a:bodyPr>
            <a:normAutofit/>
          </a:bodyPr>
          <a:lstStyle/>
          <a:p>
            <a:r>
              <a:rPr lang="en-US" sz="2400" dirty="0" smtClean="0"/>
              <a:t>Remote before events modeled as two-way events</a:t>
            </a:r>
          </a:p>
          <a:p>
            <a:pPr lvl="1"/>
            <a:r>
              <a:rPr lang="en-US" sz="2000" dirty="0" smtClean="0"/>
              <a:t>Execution flow goes to remote web and then back to SharePoint</a:t>
            </a:r>
          </a:p>
          <a:p>
            <a:pPr lvl="1"/>
            <a:r>
              <a:rPr lang="en-US" sz="2000" dirty="0" smtClean="0"/>
              <a:t>Client is blocked while event processing occurs in remote web</a:t>
            </a:r>
          </a:p>
          <a:p>
            <a:r>
              <a:rPr lang="en-US" sz="2400" dirty="0" smtClean="0"/>
              <a:t>Sample execution flow for two-way event</a:t>
            </a:r>
          </a:p>
          <a:p>
            <a:pPr marL="804862" lvl="1" indent="-457200">
              <a:buFont typeface="+mj-lt"/>
              <a:buAutoNum type="arabicPeriod"/>
            </a:pPr>
            <a:r>
              <a:rPr lang="en-US" sz="2000" dirty="0" smtClean="0"/>
              <a:t>Client attempts action which triggers an event (e.g. update item)</a:t>
            </a:r>
          </a:p>
          <a:p>
            <a:pPr marL="804862" lvl="1" indent="-457200">
              <a:buFont typeface="+mj-lt"/>
              <a:buAutoNum type="arabicPeriod"/>
            </a:pPr>
            <a:r>
              <a:rPr lang="en-US" sz="2000" dirty="0" smtClean="0"/>
              <a:t>SharePoint host calls to web service in remote web</a:t>
            </a:r>
          </a:p>
          <a:p>
            <a:pPr marL="804862" lvl="1" indent="-457200">
              <a:buFont typeface="+mj-lt"/>
              <a:buAutoNum type="arabicPeriod"/>
            </a:pPr>
            <a:r>
              <a:rPr lang="en-US" sz="2000" dirty="0" smtClean="0"/>
              <a:t>SharePoint host blocks until call returns from remote web</a:t>
            </a:r>
            <a:br>
              <a:rPr lang="en-US" sz="2000" dirty="0" smtClean="0"/>
            </a:br>
            <a:r>
              <a:rPr lang="en-US" sz="1200" i="1" dirty="0" smtClean="0"/>
              <a:t>the key </a:t>
            </a:r>
            <a:r>
              <a:rPr lang="en-US" sz="1200" i="1" dirty="0"/>
              <a:t>point </a:t>
            </a:r>
            <a:r>
              <a:rPr lang="en-US" sz="1200" i="1" dirty="0" smtClean="0"/>
              <a:t>is </a:t>
            </a:r>
            <a:r>
              <a:rPr lang="en-US" sz="1200" i="1" dirty="0"/>
              <a:t>that </a:t>
            </a:r>
            <a:r>
              <a:rPr lang="en-US" sz="1200" i="1" dirty="0" smtClean="0"/>
              <a:t>two-way events block the SharePoint </a:t>
            </a:r>
            <a:r>
              <a:rPr lang="en-US" sz="1200" i="1" dirty="0"/>
              <a:t>host </a:t>
            </a:r>
            <a:r>
              <a:rPr lang="en-US" sz="1200" i="1" dirty="0" smtClean="0"/>
              <a:t>and delay </a:t>
            </a:r>
            <a:r>
              <a:rPr lang="en-US" sz="1200" i="1" dirty="0"/>
              <a:t>response back to user</a:t>
            </a:r>
            <a:endParaRPr lang="en-US" sz="1200" dirty="0" smtClean="0"/>
          </a:p>
          <a:p>
            <a:pPr marL="804862" lvl="1" indent="-457200">
              <a:buFont typeface="+mj-lt"/>
              <a:buAutoNum type="arabicPeriod"/>
            </a:pPr>
            <a:r>
              <a:rPr lang="en-US" sz="2000" dirty="0" smtClean="0"/>
              <a:t>SharePoint host commits action and returns to Client</a:t>
            </a:r>
            <a:endParaRPr lang="en-US" sz="2000" dirty="0"/>
          </a:p>
        </p:txBody>
      </p:sp>
      <p:sp>
        <p:nvSpPr>
          <p:cNvPr id="3" name="Rectangle 2"/>
          <p:cNvSpPr/>
          <p:nvPr/>
        </p:nvSpPr>
        <p:spPr>
          <a:xfrm>
            <a:off x="1372483" y="4957763"/>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2">
                    <a:lumMod val="90000"/>
                    <a:lumOff val="10000"/>
                  </a:schemeClr>
                </a:solidFill>
              </a:rPr>
              <a:t>Two Way Event (aka before event)</a:t>
            </a:r>
            <a:endParaRPr lang="en-US" sz="1050" dirty="0">
              <a:solidFill>
                <a:schemeClr val="tx2">
                  <a:lumMod val="90000"/>
                  <a:lumOff val="10000"/>
                </a:schemeClr>
              </a:solidFill>
            </a:endParaRPr>
          </a:p>
        </p:txBody>
      </p:sp>
      <p:sp>
        <p:nvSpPr>
          <p:cNvPr id="4" name="Rectangle 3"/>
          <p:cNvSpPr/>
          <p:nvPr/>
        </p:nvSpPr>
        <p:spPr>
          <a:xfrm>
            <a:off x="3581398" y="53099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SharePoint Host</a:t>
            </a:r>
          </a:p>
        </p:txBody>
      </p:sp>
      <p:sp>
        <p:nvSpPr>
          <p:cNvPr id="5" name="Rectangle 4"/>
          <p:cNvSpPr/>
          <p:nvPr/>
        </p:nvSpPr>
        <p:spPr>
          <a:xfrm>
            <a:off x="1601083" y="53126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Client</a:t>
            </a:r>
          </a:p>
        </p:txBody>
      </p:sp>
      <p:sp>
        <p:nvSpPr>
          <p:cNvPr id="6" name="Rectangle 5"/>
          <p:cNvSpPr/>
          <p:nvPr/>
        </p:nvSpPr>
        <p:spPr>
          <a:xfrm>
            <a:off x="5575840" y="53332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Remote Web</a:t>
            </a:r>
            <a:endParaRPr lang="en-US" sz="1000" b="1" dirty="0">
              <a:solidFill>
                <a:schemeClr val="tx1"/>
              </a:solidFill>
            </a:endParaRPr>
          </a:p>
        </p:txBody>
      </p:sp>
      <p:cxnSp>
        <p:nvCxnSpPr>
          <p:cNvPr id="10" name="Straight Arrow Connector 9"/>
          <p:cNvCxnSpPr/>
          <p:nvPr/>
        </p:nvCxnSpPr>
        <p:spPr>
          <a:xfrm>
            <a:off x="2731726" y="54864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71" y="5638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705571" y="60198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31726" y="6172201"/>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972683" y="53340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1</a:t>
            </a:r>
            <a:endParaRPr lang="en-US" sz="1400" b="1" dirty="0">
              <a:solidFill>
                <a:schemeClr val="accent6">
                  <a:lumMod val="50000"/>
                </a:schemeClr>
              </a:solidFill>
            </a:endParaRPr>
          </a:p>
        </p:txBody>
      </p:sp>
      <p:sp>
        <p:nvSpPr>
          <p:cNvPr id="20" name="Oval 19"/>
          <p:cNvSpPr/>
          <p:nvPr/>
        </p:nvSpPr>
        <p:spPr>
          <a:xfrm>
            <a:off x="4953883" y="548640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2</a:t>
            </a:r>
            <a:endParaRPr lang="en-US" sz="1400" b="1" dirty="0">
              <a:solidFill>
                <a:schemeClr val="accent6">
                  <a:lumMod val="50000"/>
                </a:schemeClr>
              </a:solidFill>
            </a:endParaRPr>
          </a:p>
        </p:txBody>
      </p:sp>
      <p:sp>
        <p:nvSpPr>
          <p:cNvPr id="21" name="Oval 20"/>
          <p:cNvSpPr/>
          <p:nvPr/>
        </p:nvSpPr>
        <p:spPr>
          <a:xfrm>
            <a:off x="4953883" y="58864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3</a:t>
            </a:r>
            <a:endParaRPr lang="en-US" sz="1400" b="1" dirty="0">
              <a:solidFill>
                <a:schemeClr val="accent6">
                  <a:lumMod val="50000"/>
                </a:schemeClr>
              </a:solidFill>
            </a:endParaRPr>
          </a:p>
        </p:txBody>
      </p:sp>
      <p:sp>
        <p:nvSpPr>
          <p:cNvPr id="22" name="Oval 21"/>
          <p:cNvSpPr/>
          <p:nvPr/>
        </p:nvSpPr>
        <p:spPr>
          <a:xfrm>
            <a:off x="2972683" y="6038851"/>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50000"/>
                  </a:schemeClr>
                </a:solidFill>
              </a:rPr>
              <a:t>4</a:t>
            </a:r>
          </a:p>
        </p:txBody>
      </p:sp>
    </p:spTree>
    <p:extLst>
      <p:ext uri="{BB962C8B-B14F-4D97-AF65-F5344CB8AC3E}">
        <p14:creationId xmlns:p14="http://schemas.microsoft.com/office/powerpoint/2010/main" val="1034229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“After” Events</a:t>
            </a:r>
            <a:endParaRPr lang="en-US" dirty="0"/>
          </a:p>
        </p:txBody>
      </p:sp>
      <p:sp>
        <p:nvSpPr>
          <p:cNvPr id="23" name="Content Placeholder 22"/>
          <p:cNvSpPr>
            <a:spLocks noGrp="1"/>
          </p:cNvSpPr>
          <p:nvPr>
            <p:ph idx="1"/>
          </p:nvPr>
        </p:nvSpPr>
        <p:spPr/>
        <p:txBody>
          <a:bodyPr>
            <a:normAutofit/>
          </a:bodyPr>
          <a:lstStyle/>
          <a:p>
            <a:r>
              <a:rPr lang="en-US" sz="2400" dirty="0" smtClean="0"/>
              <a:t>Remote after events modeled as one-way events</a:t>
            </a:r>
          </a:p>
          <a:p>
            <a:pPr lvl="1"/>
            <a:r>
              <a:rPr lang="en-US" sz="2000" dirty="0" smtClean="0"/>
              <a:t>Execution flow goes to remote web but does not return</a:t>
            </a:r>
          </a:p>
          <a:p>
            <a:pPr lvl="1"/>
            <a:r>
              <a:rPr lang="en-US" sz="2000" dirty="0" smtClean="0"/>
              <a:t>Unlike before events, after events do not block client response</a:t>
            </a:r>
          </a:p>
          <a:p>
            <a:pPr>
              <a:lnSpc>
                <a:spcPct val="150000"/>
              </a:lnSpc>
            </a:pPr>
            <a:r>
              <a:rPr lang="en-US" sz="2400" dirty="0" smtClean="0"/>
              <a:t>Sample execution flow for one-way event</a:t>
            </a:r>
          </a:p>
          <a:p>
            <a:pPr marL="804862" lvl="1" indent="-457200">
              <a:buFont typeface="+mj-lt"/>
              <a:buAutoNum type="arabicPeriod"/>
            </a:pPr>
            <a:r>
              <a:rPr lang="en-US" sz="2000" dirty="0" smtClean="0"/>
              <a:t>Client attempts action which triggers an event (e.g. update item)</a:t>
            </a:r>
          </a:p>
          <a:p>
            <a:pPr marL="804862" lvl="1" indent="-457200">
              <a:buFont typeface="+mj-lt"/>
              <a:buAutoNum type="arabicPeriod"/>
            </a:pPr>
            <a:r>
              <a:rPr lang="en-US" sz="2000" dirty="0" smtClean="0"/>
              <a:t>SharePoint host commits action and returns to Client</a:t>
            </a:r>
          </a:p>
          <a:p>
            <a:pPr marL="804862" lvl="1" indent="-457200">
              <a:buFont typeface="+mj-lt"/>
              <a:buAutoNum type="arabicPeriod"/>
            </a:pPr>
            <a:r>
              <a:rPr lang="en-US" sz="2000" dirty="0"/>
              <a:t>SharePoint host </a:t>
            </a:r>
            <a:r>
              <a:rPr lang="en-US" sz="2000" dirty="0" smtClean="0"/>
              <a:t>executes one-way WCF call on remote web</a:t>
            </a:r>
            <a:br>
              <a:rPr lang="en-US" sz="2000" dirty="0" smtClean="0"/>
            </a:br>
            <a:r>
              <a:rPr lang="en-US" sz="1200" i="1" dirty="0" smtClean="0"/>
              <a:t>the key point is that one-way events do not block the SharePoint host nor delay response back to user </a:t>
            </a:r>
            <a:endParaRPr lang="en-US" sz="1600" i="1" dirty="0"/>
          </a:p>
        </p:txBody>
      </p:sp>
      <p:sp>
        <p:nvSpPr>
          <p:cNvPr id="3" name="Rectangle 2"/>
          <p:cNvSpPr/>
          <p:nvPr/>
        </p:nvSpPr>
        <p:spPr>
          <a:xfrm>
            <a:off x="1295400" y="4805363"/>
            <a:ext cx="5561717" cy="1671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2">
                    <a:lumMod val="90000"/>
                    <a:lumOff val="10000"/>
                  </a:schemeClr>
                </a:solidFill>
              </a:rPr>
              <a:t>One Way Event (aka after event)</a:t>
            </a:r>
            <a:endParaRPr lang="en-US" sz="1050" dirty="0">
              <a:solidFill>
                <a:schemeClr val="tx2">
                  <a:lumMod val="90000"/>
                  <a:lumOff val="10000"/>
                </a:schemeClr>
              </a:solidFill>
            </a:endParaRPr>
          </a:p>
        </p:txBody>
      </p:sp>
      <p:sp>
        <p:nvSpPr>
          <p:cNvPr id="4" name="Rectangle 3"/>
          <p:cNvSpPr/>
          <p:nvPr/>
        </p:nvSpPr>
        <p:spPr>
          <a:xfrm>
            <a:off x="3504315" y="5157503"/>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SharePoint Host</a:t>
            </a:r>
          </a:p>
        </p:txBody>
      </p:sp>
      <p:sp>
        <p:nvSpPr>
          <p:cNvPr id="5" name="Rectangle 4"/>
          <p:cNvSpPr/>
          <p:nvPr/>
        </p:nvSpPr>
        <p:spPr>
          <a:xfrm>
            <a:off x="1524000" y="5160285"/>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Client</a:t>
            </a:r>
          </a:p>
        </p:txBody>
      </p:sp>
      <p:sp>
        <p:nvSpPr>
          <p:cNvPr id="6" name="Rectangle 5"/>
          <p:cNvSpPr/>
          <p:nvPr/>
        </p:nvSpPr>
        <p:spPr>
          <a:xfrm>
            <a:off x="5498757" y="5180879"/>
            <a:ext cx="1130643" cy="1073112"/>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Remote Web</a:t>
            </a:r>
            <a:endParaRPr lang="en-US" sz="1000" b="1" dirty="0">
              <a:solidFill>
                <a:schemeClr val="tx1"/>
              </a:solidFill>
            </a:endParaRPr>
          </a:p>
        </p:txBody>
      </p:sp>
      <p:cxnSp>
        <p:nvCxnSpPr>
          <p:cNvPr id="10" name="Straight Arrow Connector 9"/>
          <p:cNvCxnSpPr/>
          <p:nvPr/>
        </p:nvCxnSpPr>
        <p:spPr>
          <a:xfrm>
            <a:off x="2654643" y="541020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28488" y="58102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654643" y="5772150"/>
            <a:ext cx="857912" cy="0"/>
          </a:xfrm>
          <a:prstGeom prst="straightConnector1">
            <a:avLst/>
          </a:prstGeom>
          <a:ln w="38100">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895600" y="5257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1</a:t>
            </a:r>
            <a:endParaRPr lang="en-US" sz="1400" b="1" dirty="0">
              <a:solidFill>
                <a:schemeClr val="accent6">
                  <a:lumMod val="50000"/>
                </a:schemeClr>
              </a:solidFill>
            </a:endParaRPr>
          </a:p>
        </p:txBody>
      </p:sp>
      <p:sp>
        <p:nvSpPr>
          <p:cNvPr id="20" name="Oval 19"/>
          <p:cNvSpPr/>
          <p:nvPr/>
        </p:nvSpPr>
        <p:spPr>
          <a:xfrm>
            <a:off x="4876800" y="565785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3</a:t>
            </a:r>
            <a:endParaRPr lang="en-US" sz="1400" b="1" dirty="0">
              <a:solidFill>
                <a:schemeClr val="accent6">
                  <a:lumMod val="50000"/>
                </a:schemeClr>
              </a:solidFill>
            </a:endParaRPr>
          </a:p>
        </p:txBody>
      </p:sp>
      <p:sp>
        <p:nvSpPr>
          <p:cNvPr id="22" name="Oval 21"/>
          <p:cNvSpPr/>
          <p:nvPr/>
        </p:nvSpPr>
        <p:spPr>
          <a:xfrm>
            <a:off x="2895600" y="5638800"/>
            <a:ext cx="381000" cy="285750"/>
          </a:xfrm>
          <a:prstGeom prst="ellipse">
            <a:avLst/>
          </a:prstGeom>
          <a:solidFill>
            <a:srgbClr val="FFFFC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6">
                    <a:lumMod val="50000"/>
                  </a:schemeClr>
                </a:solidFill>
              </a:rPr>
              <a:t>2</a:t>
            </a:r>
            <a:endParaRPr lang="en-US" sz="1400" b="1" dirty="0">
              <a:solidFill>
                <a:schemeClr val="accent6">
                  <a:lumMod val="50000"/>
                </a:schemeClr>
              </a:solidFill>
            </a:endParaRPr>
          </a:p>
        </p:txBody>
      </p:sp>
    </p:spTree>
    <p:extLst>
      <p:ext uri="{BB962C8B-B14F-4D97-AF65-F5344CB8AC3E}">
        <p14:creationId xmlns:p14="http://schemas.microsoft.com/office/powerpoint/2010/main" val="1725397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Events Receivers</a:t>
            </a:r>
            <a:endParaRPr lang="en-US" dirty="0"/>
          </a:p>
        </p:txBody>
      </p:sp>
      <p:sp>
        <p:nvSpPr>
          <p:cNvPr id="3" name="Content Placeholder 2"/>
          <p:cNvSpPr>
            <a:spLocks noGrp="1"/>
          </p:cNvSpPr>
          <p:nvPr>
            <p:ph idx="1"/>
          </p:nvPr>
        </p:nvSpPr>
        <p:spPr/>
        <p:txBody>
          <a:bodyPr>
            <a:normAutofit/>
          </a:bodyPr>
          <a:lstStyle/>
          <a:p>
            <a:r>
              <a:rPr lang="en-US" sz="2400" dirty="0" smtClean="0"/>
              <a:t>Event receivers must be registered with SharePoint host</a:t>
            </a:r>
          </a:p>
          <a:p>
            <a:pPr lvl="1"/>
            <a:r>
              <a:rPr lang="en-US" sz="2000" dirty="0" smtClean="0"/>
              <a:t>Registration can be declaratively for events occurring in app web</a:t>
            </a:r>
          </a:p>
          <a:p>
            <a:pPr lvl="1"/>
            <a:r>
              <a:rPr lang="en-US" sz="2000" dirty="0" smtClean="0"/>
              <a:t>Registration </a:t>
            </a:r>
            <a:r>
              <a:rPr lang="en-US" sz="2000" dirty="0"/>
              <a:t>for events occurring in </a:t>
            </a:r>
            <a:r>
              <a:rPr lang="en-US" sz="2000" dirty="0" smtClean="0"/>
              <a:t>host web requires code</a:t>
            </a:r>
          </a:p>
          <a:p>
            <a:pPr lvl="1"/>
            <a:endParaRPr lang="en-US" sz="2000" dirty="0" smtClean="0"/>
          </a:p>
          <a:p>
            <a:pPr lvl="1"/>
            <a:endParaRPr lang="en-US" sz="2000" dirty="0" smtClean="0"/>
          </a:p>
          <a:p>
            <a:pPr lvl="1"/>
            <a:endParaRPr lang="en-US" sz="2000" dirty="0"/>
          </a:p>
        </p:txBody>
      </p:sp>
      <p:pic>
        <p:nvPicPr>
          <p:cNvPr id="4" name="Picture 3"/>
          <p:cNvPicPr>
            <a:picLocks noChangeAspect="1"/>
          </p:cNvPicPr>
          <p:nvPr/>
        </p:nvPicPr>
        <p:blipFill>
          <a:blip r:embed="rId2"/>
          <a:stretch>
            <a:fillRect/>
          </a:stretch>
        </p:blipFill>
        <p:spPr>
          <a:xfrm>
            <a:off x="3886200" y="3657600"/>
            <a:ext cx="4648200" cy="2347341"/>
          </a:xfrm>
          <a:prstGeom prst="rect">
            <a:avLst/>
          </a:prstGeom>
          <a:ln>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1194385" y="2783267"/>
            <a:ext cx="2356123" cy="3024188"/>
          </a:xfrm>
          <a:prstGeom prst="rect">
            <a:avLst/>
          </a:prstGeom>
          <a:ln>
            <a:solidFill>
              <a:schemeClr val="bg1">
                <a:lumMod val="50000"/>
              </a:schemeClr>
            </a:solidFill>
          </a:ln>
        </p:spPr>
      </p:pic>
      <p:cxnSp>
        <p:nvCxnSpPr>
          <p:cNvPr id="7" name="Straight Arrow Connector 6"/>
          <p:cNvCxnSpPr/>
          <p:nvPr/>
        </p:nvCxnSpPr>
        <p:spPr>
          <a:xfrm>
            <a:off x="2267364" y="4158049"/>
            <a:ext cx="1499286" cy="24713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187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Remote Event Receiver Entry Point</a:t>
            </a:r>
            <a:endParaRPr lang="en-US" dirty="0"/>
          </a:p>
        </p:txBody>
      </p:sp>
      <p:sp>
        <p:nvSpPr>
          <p:cNvPr id="8" name="Content Placeholder 7"/>
          <p:cNvSpPr>
            <a:spLocks noGrp="1"/>
          </p:cNvSpPr>
          <p:nvPr>
            <p:ph idx="1"/>
          </p:nvPr>
        </p:nvSpPr>
        <p:spPr/>
        <p:txBody>
          <a:bodyPr>
            <a:normAutofit/>
          </a:bodyPr>
          <a:lstStyle/>
          <a:p>
            <a:r>
              <a:rPr lang="en-US" sz="2000" dirty="0" smtClean="0"/>
              <a:t>Remote event receiver implemented with .svc file</a:t>
            </a:r>
          </a:p>
          <a:p>
            <a:pPr lvl="1"/>
            <a:r>
              <a:rPr lang="en-US" sz="1800" dirty="0" smtClean="0"/>
              <a:t>Event receiver code written as C# code code-behind .svc file </a:t>
            </a:r>
          </a:p>
          <a:p>
            <a:pPr lvl="1"/>
            <a:r>
              <a:rPr lang="en-US" sz="1800" dirty="0"/>
              <a:t>Event receiver </a:t>
            </a:r>
            <a:r>
              <a:rPr lang="en-US" sz="1800" dirty="0" smtClean="0"/>
              <a:t>is class that implements </a:t>
            </a:r>
            <a:r>
              <a:rPr lang="en-US" sz="1400" b="1" dirty="0" err="1" smtClean="0">
                <a:solidFill>
                  <a:schemeClr val="accent6">
                    <a:lumMod val="50000"/>
                  </a:schemeClr>
                </a:solidFill>
              </a:rPr>
              <a:t>IRemoteEventService</a:t>
            </a:r>
            <a:endParaRPr lang="en-US" sz="1800" b="1" dirty="0" smtClean="0">
              <a:solidFill>
                <a:schemeClr val="accent6">
                  <a:lumMod val="50000"/>
                </a:schemeClr>
              </a:solidFill>
            </a:endParaRPr>
          </a:p>
          <a:p>
            <a:pPr lvl="1"/>
            <a:r>
              <a:rPr lang="en-US" sz="1400" b="1" dirty="0" err="1" smtClean="0">
                <a:solidFill>
                  <a:schemeClr val="accent6">
                    <a:lumMod val="50000"/>
                  </a:schemeClr>
                </a:solidFill>
              </a:rPr>
              <a:t>ProcessEvent</a:t>
            </a:r>
            <a:r>
              <a:rPr lang="en-US" sz="1400" dirty="0" smtClean="0">
                <a:solidFill>
                  <a:schemeClr val="accent6">
                    <a:lumMod val="50000"/>
                  </a:schemeClr>
                </a:solidFill>
              </a:rPr>
              <a:t> </a:t>
            </a:r>
            <a:r>
              <a:rPr lang="en-US" sz="1800" dirty="0" smtClean="0"/>
              <a:t>method executes when two-way event is triggered</a:t>
            </a:r>
          </a:p>
          <a:p>
            <a:pPr lvl="1"/>
            <a:r>
              <a:rPr lang="en-US" sz="1400" b="1" dirty="0" err="1" smtClean="0">
                <a:solidFill>
                  <a:schemeClr val="accent6">
                    <a:lumMod val="50000"/>
                  </a:schemeClr>
                </a:solidFill>
              </a:rPr>
              <a:t>ProcessOneWayEvent</a:t>
            </a:r>
            <a:r>
              <a:rPr lang="en-US" sz="1800" dirty="0" smtClean="0"/>
              <a:t> </a:t>
            </a:r>
            <a:r>
              <a:rPr lang="en-US" sz="1800" dirty="0"/>
              <a:t>method executes when </a:t>
            </a:r>
            <a:r>
              <a:rPr lang="en-US" sz="1800" dirty="0" smtClean="0"/>
              <a:t>one-way </a:t>
            </a:r>
            <a:r>
              <a:rPr lang="en-US" sz="1800" dirty="0"/>
              <a:t>event is triggered</a:t>
            </a:r>
          </a:p>
          <a:p>
            <a:pPr lvl="1"/>
            <a:endParaRPr lang="en-US" sz="1800" dirty="0" smtClean="0"/>
          </a:p>
          <a:p>
            <a:pPr lvl="1"/>
            <a:endParaRPr lang="en-US" sz="1800" dirty="0"/>
          </a:p>
        </p:txBody>
      </p:sp>
      <p:pic>
        <p:nvPicPr>
          <p:cNvPr id="3" name="Picture 2"/>
          <p:cNvPicPr>
            <a:picLocks noChangeAspect="1"/>
          </p:cNvPicPr>
          <p:nvPr/>
        </p:nvPicPr>
        <p:blipFill>
          <a:blip r:embed="rId2"/>
          <a:stretch>
            <a:fillRect/>
          </a:stretch>
        </p:blipFill>
        <p:spPr>
          <a:xfrm>
            <a:off x="3638819" y="4357816"/>
            <a:ext cx="5272686" cy="228968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097693" y="3429000"/>
            <a:ext cx="1981200" cy="2542958"/>
          </a:xfrm>
          <a:prstGeom prst="rect">
            <a:avLst/>
          </a:prstGeom>
          <a:ln>
            <a:solidFill>
              <a:schemeClr val="bg1">
                <a:lumMod val="50000"/>
              </a:schemeClr>
            </a:solidFill>
          </a:ln>
        </p:spPr>
      </p:pic>
      <p:cxnSp>
        <p:nvCxnSpPr>
          <p:cNvPr id="5" name="Straight Arrow Connector 4"/>
          <p:cNvCxnSpPr/>
          <p:nvPr/>
        </p:nvCxnSpPr>
        <p:spPr>
          <a:xfrm flipV="1">
            <a:off x="2667000" y="5494638"/>
            <a:ext cx="784654" cy="460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81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SPRemoteEventProperties</a:t>
            </a:r>
            <a:endParaRPr lang="en-US" dirty="0"/>
          </a:p>
        </p:txBody>
      </p:sp>
      <p:sp>
        <p:nvSpPr>
          <p:cNvPr id="3" name="Content Placeholder 2"/>
          <p:cNvSpPr>
            <a:spLocks noGrp="1"/>
          </p:cNvSpPr>
          <p:nvPr>
            <p:ph idx="1"/>
          </p:nvPr>
        </p:nvSpPr>
        <p:spPr/>
        <p:txBody>
          <a:bodyPr>
            <a:normAutofit/>
          </a:bodyPr>
          <a:lstStyle/>
          <a:p>
            <a:r>
              <a:rPr lang="en-US" sz="1700" b="1" dirty="0" err="1" smtClean="0">
                <a:solidFill>
                  <a:schemeClr val="tx2">
                    <a:lumMod val="90000"/>
                    <a:lumOff val="10000"/>
                  </a:schemeClr>
                </a:solidFill>
              </a:rPr>
              <a:t>SPRemoteEventProperties</a:t>
            </a:r>
            <a:r>
              <a:rPr lang="en-US" sz="1700" dirty="0" smtClean="0"/>
              <a:t> parameter passed to event handlers</a:t>
            </a:r>
          </a:p>
          <a:p>
            <a:pPr lvl="1"/>
            <a:r>
              <a:rPr lang="en-US" sz="1700" dirty="0" smtClean="0"/>
              <a:t>Provides you with contextual information about the current event</a:t>
            </a:r>
          </a:p>
          <a:p>
            <a:pPr lvl="1"/>
            <a:r>
              <a:rPr lang="en-US" sz="1700" dirty="0" smtClean="0"/>
              <a:t>Allows you to read and update user input during before event</a:t>
            </a:r>
          </a:p>
          <a:p>
            <a:pPr lvl="1"/>
            <a:r>
              <a:rPr lang="en-US" sz="1700" dirty="0" smtClean="0"/>
              <a:t>Makes it possible to perform validation in before events</a:t>
            </a:r>
            <a:endParaRPr lang="en-US" sz="1700" dirty="0"/>
          </a:p>
        </p:txBody>
      </p:sp>
      <p:pic>
        <p:nvPicPr>
          <p:cNvPr id="4" name="Picture 3"/>
          <p:cNvPicPr>
            <a:picLocks noChangeAspect="1"/>
          </p:cNvPicPr>
          <p:nvPr/>
        </p:nvPicPr>
        <p:blipFill>
          <a:blip r:embed="rId2"/>
          <a:stretch>
            <a:fillRect/>
          </a:stretch>
        </p:blipFill>
        <p:spPr>
          <a:xfrm>
            <a:off x="1219200" y="2895600"/>
            <a:ext cx="6108699" cy="1981200"/>
          </a:xfrm>
          <a:prstGeom prst="rect">
            <a:avLst/>
          </a:prstGeom>
          <a:ln>
            <a:solidFill>
              <a:schemeClr val="bg1">
                <a:lumMod val="50000"/>
              </a:schemeClr>
            </a:solidFill>
          </a:ln>
        </p:spPr>
      </p:pic>
    </p:spTree>
    <p:extLst>
      <p:ext uri="{BB962C8B-B14F-4D97-AF65-F5344CB8AC3E}">
        <p14:creationId xmlns:p14="http://schemas.microsoft.com/office/powerpoint/2010/main" val="224786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SPRemoteEventResult</a:t>
            </a:r>
            <a:endParaRPr lang="en-US" dirty="0"/>
          </a:p>
        </p:txBody>
      </p:sp>
      <p:sp>
        <p:nvSpPr>
          <p:cNvPr id="4" name="Content Placeholder 3"/>
          <p:cNvSpPr>
            <a:spLocks noGrp="1"/>
          </p:cNvSpPr>
          <p:nvPr>
            <p:ph idx="1"/>
          </p:nvPr>
        </p:nvSpPr>
        <p:spPr/>
        <p:txBody>
          <a:bodyPr>
            <a:normAutofit/>
          </a:bodyPr>
          <a:lstStyle/>
          <a:p>
            <a:r>
              <a:rPr lang="en-US" sz="2000" dirty="0" smtClean="0"/>
              <a:t>Two-way event handlers return </a:t>
            </a:r>
            <a:r>
              <a:rPr lang="en-US" sz="1600" b="1" dirty="0" err="1" smtClean="0">
                <a:solidFill>
                  <a:schemeClr val="tx2">
                    <a:lumMod val="90000"/>
                    <a:lumOff val="10000"/>
                  </a:schemeClr>
                </a:solidFill>
              </a:rPr>
              <a:t>SPRemoteEventResult</a:t>
            </a:r>
            <a:r>
              <a:rPr lang="en-US" sz="2000" dirty="0" smtClean="0"/>
              <a:t> object</a:t>
            </a:r>
          </a:p>
          <a:p>
            <a:pPr lvl="1"/>
            <a:r>
              <a:rPr lang="en-US" sz="1200" b="1" dirty="0" err="1">
                <a:solidFill>
                  <a:schemeClr val="tx2">
                    <a:lumMod val="90000"/>
                    <a:lumOff val="10000"/>
                  </a:schemeClr>
                </a:solidFill>
              </a:rPr>
              <a:t>SPRemoteEventResult</a:t>
            </a:r>
            <a:r>
              <a:rPr lang="en-US" sz="1600" dirty="0"/>
              <a:t> </a:t>
            </a:r>
            <a:r>
              <a:rPr lang="en-US" sz="1600" dirty="0" smtClean="0"/>
              <a:t>object makes it possible to cancel action</a:t>
            </a:r>
          </a:p>
          <a:p>
            <a:pPr lvl="1"/>
            <a:endParaRPr lang="en-US" sz="1600" dirty="0"/>
          </a:p>
          <a:p>
            <a:pPr lvl="1"/>
            <a:endParaRPr lang="en-US" sz="1600" dirty="0" smtClean="0"/>
          </a:p>
          <a:p>
            <a:pPr lvl="1"/>
            <a:endParaRPr lang="en-US" sz="1600" dirty="0"/>
          </a:p>
          <a:p>
            <a:endParaRPr lang="en-US" sz="2000" dirty="0" smtClean="0"/>
          </a:p>
          <a:p>
            <a:endParaRPr lang="en-US" sz="2000" dirty="0"/>
          </a:p>
        </p:txBody>
      </p:sp>
      <p:pic>
        <p:nvPicPr>
          <p:cNvPr id="3" name="Picture 2"/>
          <p:cNvPicPr>
            <a:picLocks noChangeAspect="1"/>
          </p:cNvPicPr>
          <p:nvPr/>
        </p:nvPicPr>
        <p:blipFill>
          <a:blip r:embed="rId2"/>
          <a:stretch>
            <a:fillRect/>
          </a:stretch>
        </p:blipFill>
        <p:spPr>
          <a:xfrm>
            <a:off x="1219200" y="2286000"/>
            <a:ext cx="5715000" cy="1600965"/>
          </a:xfrm>
          <a:prstGeom prst="rect">
            <a:avLst/>
          </a:prstGeom>
          <a:ln>
            <a:solidFill>
              <a:schemeClr val="bg1">
                <a:lumMod val="50000"/>
              </a:schemeClr>
            </a:solidFill>
          </a:ln>
        </p:spPr>
      </p:pic>
    </p:spTree>
    <p:extLst>
      <p:ext uri="{BB962C8B-B14F-4D97-AF65-F5344CB8AC3E}">
        <p14:creationId xmlns:p14="http://schemas.microsoft.com/office/powerpoint/2010/main" val="3583772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Before Event with a List Item</a:t>
            </a:r>
            <a:endParaRPr lang="en-US" dirty="0"/>
          </a:p>
        </p:txBody>
      </p:sp>
      <p:pic>
        <p:nvPicPr>
          <p:cNvPr id="3" name="Picture 2"/>
          <p:cNvPicPr>
            <a:picLocks noChangeAspect="1"/>
          </p:cNvPicPr>
          <p:nvPr/>
        </p:nvPicPr>
        <p:blipFill>
          <a:blip r:embed="rId2"/>
          <a:stretch>
            <a:fillRect/>
          </a:stretch>
        </p:blipFill>
        <p:spPr>
          <a:xfrm>
            <a:off x="381000" y="1219200"/>
            <a:ext cx="8534400" cy="4079860"/>
          </a:xfrm>
          <a:prstGeom prst="rect">
            <a:avLst/>
          </a:prstGeom>
          <a:ln>
            <a:solidFill>
              <a:schemeClr val="bg1">
                <a:lumMod val="50000"/>
              </a:schemeClr>
            </a:solidFill>
          </a:ln>
        </p:spPr>
      </p:pic>
    </p:spTree>
    <p:extLst>
      <p:ext uri="{BB962C8B-B14F-4D97-AF65-F5344CB8AC3E}">
        <p14:creationId xmlns:p14="http://schemas.microsoft.com/office/powerpoint/2010/main" val="1317613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After Event </a:t>
            </a:r>
            <a:r>
              <a:rPr lang="en-US" dirty="0"/>
              <a:t>with a List Item</a:t>
            </a:r>
          </a:p>
        </p:txBody>
      </p:sp>
      <p:pic>
        <p:nvPicPr>
          <p:cNvPr id="3" name="Picture 2"/>
          <p:cNvPicPr>
            <a:picLocks noChangeAspect="1"/>
          </p:cNvPicPr>
          <p:nvPr/>
        </p:nvPicPr>
        <p:blipFill>
          <a:blip r:embed="rId2"/>
          <a:stretch>
            <a:fillRect/>
          </a:stretch>
        </p:blipFill>
        <p:spPr>
          <a:xfrm>
            <a:off x="381001" y="1371600"/>
            <a:ext cx="8382000" cy="3320869"/>
          </a:xfrm>
          <a:prstGeom prst="rect">
            <a:avLst/>
          </a:prstGeom>
          <a:ln>
            <a:solidFill>
              <a:schemeClr val="bg1">
                <a:lumMod val="50000"/>
              </a:schemeClr>
            </a:solidFill>
          </a:ln>
        </p:spPr>
      </p:pic>
    </p:spTree>
    <p:extLst>
      <p:ext uri="{BB962C8B-B14F-4D97-AF65-F5344CB8AC3E}">
        <p14:creationId xmlns:p14="http://schemas.microsoft.com/office/powerpoint/2010/main" val="68536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using XML</a:t>
            </a:r>
            <a:endParaRPr lang="en-US" dirty="0"/>
          </a:p>
        </p:txBody>
      </p:sp>
      <p:sp>
        <p:nvSpPr>
          <p:cNvPr id="3" name="Content Placeholder 2"/>
          <p:cNvSpPr>
            <a:spLocks noGrp="1"/>
          </p:cNvSpPr>
          <p:nvPr>
            <p:ph idx="1"/>
          </p:nvPr>
        </p:nvSpPr>
        <p:spPr/>
        <p:txBody>
          <a:bodyPr/>
          <a:lstStyle/>
          <a:p>
            <a:r>
              <a:rPr lang="en-US" dirty="0" smtClean="0"/>
              <a:t>Site columns can be created declaratively</a:t>
            </a:r>
          </a:p>
          <a:p>
            <a:pPr lvl="1"/>
            <a:r>
              <a:rPr lang="en-US" dirty="0" smtClean="0"/>
              <a:t>Declarative XML element activated using feature</a:t>
            </a:r>
          </a:p>
        </p:txBody>
      </p:sp>
      <p:pic>
        <p:nvPicPr>
          <p:cNvPr id="5" name="Picture 4"/>
          <p:cNvPicPr>
            <a:picLocks noChangeAspect="1"/>
          </p:cNvPicPr>
          <p:nvPr/>
        </p:nvPicPr>
        <p:blipFill>
          <a:blip r:embed="rId2"/>
          <a:stretch>
            <a:fillRect/>
          </a:stretch>
        </p:blipFill>
        <p:spPr>
          <a:xfrm>
            <a:off x="1219200" y="2513539"/>
            <a:ext cx="3657600" cy="4115861"/>
          </a:xfrm>
          <a:prstGeom prst="rect">
            <a:avLst/>
          </a:prstGeom>
          <a:ln>
            <a:solidFill>
              <a:schemeClr val="bg1">
                <a:lumMod val="50000"/>
              </a:schemeClr>
            </a:solidFill>
          </a:ln>
        </p:spPr>
      </p:pic>
    </p:spTree>
    <p:extLst>
      <p:ext uri="{BB962C8B-B14F-4D97-AF65-F5344CB8AC3E}">
        <p14:creationId xmlns:p14="http://schemas.microsoft.com/office/powerpoint/2010/main" val="3218156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Lifecycle Events</a:t>
            </a:r>
            <a:endParaRPr lang="en-US" dirty="0"/>
          </a:p>
        </p:txBody>
      </p:sp>
      <p:sp>
        <p:nvSpPr>
          <p:cNvPr id="3" name="Content Placeholder 2"/>
          <p:cNvSpPr>
            <a:spLocks noGrp="1"/>
          </p:cNvSpPr>
          <p:nvPr>
            <p:ph idx="1"/>
          </p:nvPr>
        </p:nvSpPr>
        <p:spPr/>
        <p:txBody>
          <a:bodyPr/>
          <a:lstStyle/>
          <a:p>
            <a:r>
              <a:rPr lang="en-US" dirty="0" smtClean="0"/>
              <a:t>SharePoint app models support app events</a:t>
            </a:r>
          </a:p>
          <a:p>
            <a:pPr lvl="1"/>
            <a:r>
              <a:rPr lang="en-US" dirty="0" smtClean="0"/>
              <a:t>App events for installation, upgrade and uninstall</a:t>
            </a:r>
          </a:p>
          <a:p>
            <a:pPr lvl="1"/>
            <a:r>
              <a:rPr lang="en-US" dirty="0" smtClean="0"/>
              <a:t>Added to app project using property sheet</a:t>
            </a:r>
          </a:p>
          <a:p>
            <a:pPr lvl="1"/>
            <a:r>
              <a:rPr lang="en-US" dirty="0" smtClean="0"/>
              <a:t>Implemented as a remote event receiver</a:t>
            </a:r>
          </a:p>
          <a:p>
            <a:pPr lvl="1"/>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05200"/>
            <a:ext cx="3505199" cy="29491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4431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smtClean="0">
                <a:latin typeface="Courier New" panose="02070309020205020404" pitchFamily="49" charset="0"/>
                <a:cs typeface="Courier New" panose="02070309020205020404" pitchFamily="49" charset="0"/>
              </a:rPr>
              <a:t>AppManifest.xml</a:t>
            </a:r>
            <a:endParaRPr lang="en-US" sz="2400" dirty="0">
              <a:latin typeface="Courier New" panose="02070309020205020404" pitchFamily="49" charset="0"/>
              <a:cs typeface="Courier New" panose="02070309020205020404" pitchFamily="49" charset="0"/>
            </a:endParaRPr>
          </a:p>
          <a:p>
            <a:pPr marL="0" indent="0">
              <a:buNone/>
            </a:pPr>
            <a:endParaRPr lang="en-US" dirty="0"/>
          </a:p>
        </p:txBody>
      </p:sp>
      <p:sp>
        <p:nvSpPr>
          <p:cNvPr id="7" name="TextBox 6"/>
          <p:cNvSpPr txBox="1"/>
          <p:nvPr/>
        </p:nvSpPr>
        <p:spPr>
          <a:xfrm>
            <a:off x="862924" y="2590800"/>
            <a:ext cx="7189551" cy="129065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Title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~appWebUrl/Pages/Default.aspx?{StandardTokens}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StartPage</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r>
              <a:rPr lang="en-US" sz="1050" b="1" kern="0" noProof="1" smtClean="0">
                <a:solidFill>
                  <a:srgbClr val="000000"/>
                </a:solidFill>
                <a:latin typeface="Consolas" pitchFamily="49" charset="0"/>
                <a:ea typeface="Calibri" panose="020F0502020204030204" pitchFamily="34" charset="0"/>
                <a:cs typeface="Times New Roman" panose="02020603050405020304" pitchFamily="18" charset="0"/>
              </a:rPr>
              <a:t>~remoteAppUrl/AppEventReceiver.svc</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  &lt;/</a:t>
            </a:r>
            <a:r>
              <a:rPr lang="en-US" sz="1050" b="1" kern="0" noProof="1" smtClean="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050" b="1" kern="0" noProof="1"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900" b="1" kern="100" noProof="1">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5607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Remote Event Receivers</a:t>
            </a:r>
            <a:endParaRPr lang="en-US" dirty="0"/>
          </a:p>
        </p:txBody>
      </p:sp>
    </p:spTree>
    <p:extLst>
      <p:ext uri="{BB962C8B-B14F-4D97-AF65-F5344CB8AC3E}">
        <p14:creationId xmlns:p14="http://schemas.microsoft.com/office/powerpoint/2010/main" val="134540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Site Columns and Content Types</a:t>
            </a:r>
          </a:p>
          <a:p>
            <a:pPr>
              <a:buFont typeface="Wingdings" panose="05000000000000000000" pitchFamily="2" charset="2"/>
              <a:buChar char="ü"/>
            </a:pPr>
            <a:r>
              <a:rPr lang="en-US" dirty="0"/>
              <a:t>Creating Lists and Document Libraries</a:t>
            </a:r>
          </a:p>
          <a:p>
            <a:pPr>
              <a:buFont typeface="Wingdings" panose="05000000000000000000" pitchFamily="2" charset="2"/>
              <a:buChar char="ü"/>
            </a:pPr>
            <a:r>
              <a:rPr lang="en-US" dirty="0"/>
              <a:t>Updating Columns, Content Types and Lists</a:t>
            </a:r>
          </a:p>
          <a:p>
            <a:pPr>
              <a:buFont typeface="Wingdings" panose="05000000000000000000" pitchFamily="2" charset="2"/>
              <a:buChar char="ü"/>
            </a:pPr>
            <a:r>
              <a:rPr lang="en-US" dirty="0"/>
              <a:t>Creating Event Receivers</a:t>
            </a:r>
          </a:p>
          <a:p>
            <a:pPr>
              <a:buFont typeface="Wingdings" panose="05000000000000000000" pitchFamily="2" charset="2"/>
              <a:buChar char="ü"/>
            </a:pPr>
            <a:r>
              <a:rPr lang="en-US" dirty="0"/>
              <a:t>Creating Remote Event Receivers </a:t>
            </a:r>
          </a:p>
        </p:txBody>
      </p:sp>
    </p:spTree>
    <p:extLst>
      <p:ext uri="{BB962C8B-B14F-4D97-AF65-F5344CB8AC3E}">
        <p14:creationId xmlns:p14="http://schemas.microsoft.com/office/powerpoint/2010/main" val="48056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1399488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smtClean="0"/>
              <a:t>Content types designed in hierarchy</a:t>
            </a:r>
          </a:p>
          <a:p>
            <a:pPr lvl="1"/>
            <a:r>
              <a:rPr lang="en-US" sz="2000" dirty="0" smtClean="0"/>
              <a:t>All content types inherit (aka derive) from </a:t>
            </a:r>
            <a:r>
              <a:rPr lang="en-US" sz="2000" b="1" dirty="0" smtClean="0"/>
              <a:t>Item</a:t>
            </a:r>
          </a:p>
          <a:p>
            <a:pPr lvl="1"/>
            <a:r>
              <a:rPr lang="en-US" sz="2000" dirty="0" smtClean="0"/>
              <a:t>Child content type inherits site columns from parent</a:t>
            </a:r>
          </a:p>
          <a:p>
            <a:pPr lvl="1"/>
            <a:r>
              <a:rPr lang="en-US" sz="2000" dirty="0" smtClean="0"/>
              <a:t>Child content type can add new site columns</a:t>
            </a:r>
          </a:p>
          <a:p>
            <a:pPr lvl="1"/>
            <a:r>
              <a:rPr lang="en-US" sz="2000" dirty="0"/>
              <a:t>Child content type can </a:t>
            </a:r>
            <a:r>
              <a:rPr lang="en-US" sz="2000" dirty="0" smtClean="0"/>
              <a:t>remove site columns inherited from parent</a:t>
            </a:r>
            <a:endParaRPr lang="en-US" sz="2000" dirty="0"/>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1219200" y="3581400"/>
            <a:ext cx="4017818" cy="3048000"/>
            <a:chOff x="2057401" y="3352802"/>
            <a:chExt cx="4419602" cy="3352801"/>
          </a:xfrm>
        </p:grpSpPr>
        <p:sp>
          <p:nvSpPr>
            <p:cNvPr id="53" name="Rectangle 52"/>
            <p:cNvSpPr/>
            <p:nvPr/>
          </p:nvSpPr>
          <p:spPr>
            <a:xfrm>
              <a:off x="2057401" y="3352802"/>
              <a:ext cx="4419602" cy="33528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 content type hierarchy</a:t>
              </a:r>
              <a:endParaRPr lang="en-US" sz="1400" dirty="0">
                <a:solidFill>
                  <a:schemeClr val="tx1"/>
                </a:solidFill>
              </a:endParaRP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Item</a:t>
              </a:r>
              <a:endParaRPr lang="en-US" sz="1100" b="1" dirty="0">
                <a:solidFill>
                  <a:schemeClr val="tx1"/>
                </a:solidFill>
              </a:endParaRPr>
            </a:p>
          </p:txBody>
        </p:sp>
        <p:cxnSp>
          <p:nvCxnSpPr>
            <p:cNvPr id="6" name="Straight Connector 5"/>
            <p:cNvCxnSpPr/>
            <p:nvPr/>
          </p:nvCxnSpPr>
          <p:spPr>
            <a:xfrm>
              <a:off x="3060260" y="4059308"/>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Announcement</a:t>
              </a:r>
              <a:endParaRPr lang="en-US" sz="1100" b="1" dirty="0">
                <a:solidFill>
                  <a:schemeClr val="tx1"/>
                </a:solidFill>
              </a:endParaRPr>
            </a:p>
          </p:txBody>
        </p:sp>
        <p:cxnSp>
          <p:nvCxnSpPr>
            <p:cNvPr id="13" name="Straight Arrow Connector 12"/>
            <p:cNvCxnSpPr>
              <a:endCxn id="7" idx="1"/>
            </p:cNvCxnSpPr>
            <p:nvPr/>
          </p:nvCxnSpPr>
          <p:spPr>
            <a:xfrm>
              <a:off x="3060260" y="4310769"/>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Contact</a:t>
              </a:r>
              <a:endParaRPr lang="en-US" sz="1100" b="1" dirty="0">
                <a:solidFill>
                  <a:schemeClr val="tx1"/>
                </a:solidFill>
              </a:endParaRPr>
            </a:p>
          </p:txBody>
        </p:sp>
        <p:cxnSp>
          <p:nvCxnSpPr>
            <p:cNvPr id="18" name="Straight Arrow Connector 17"/>
            <p:cNvCxnSpPr>
              <a:endCxn id="17" idx="1"/>
            </p:cNvCxnSpPr>
            <p:nvPr/>
          </p:nvCxnSpPr>
          <p:spPr>
            <a:xfrm>
              <a:off x="3060260" y="4735001"/>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Task</a:t>
              </a:r>
              <a:endParaRPr lang="en-US" sz="1100" b="1" dirty="0">
                <a:solidFill>
                  <a:schemeClr val="tx1"/>
                </a:solidFill>
              </a:endParaRPr>
            </a:p>
          </p:txBody>
        </p:sp>
        <p:cxnSp>
          <p:nvCxnSpPr>
            <p:cNvPr id="20" name="Straight Arrow Connector 19"/>
            <p:cNvCxnSpPr>
              <a:endCxn id="19" idx="1"/>
            </p:cNvCxnSpPr>
            <p:nvPr/>
          </p:nvCxnSpPr>
          <p:spPr>
            <a:xfrm>
              <a:off x="3060260" y="5159231"/>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Form</a:t>
              </a:r>
              <a:endParaRPr lang="en-US" sz="1100" b="1" dirty="0">
                <a:solidFill>
                  <a:schemeClr val="tx1"/>
                </a:solidFill>
              </a:endParaRPr>
            </a:p>
          </p:txBody>
        </p:sp>
        <p:cxnSp>
          <p:nvCxnSpPr>
            <p:cNvPr id="30" name="Straight Arrow Connector 29"/>
            <p:cNvCxnSpPr>
              <a:endCxn id="29" idx="1"/>
            </p:cNvCxnSpPr>
            <p:nvPr/>
          </p:nvCxnSpPr>
          <p:spPr>
            <a:xfrm>
              <a:off x="4258957" y="5982107"/>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Picture</a:t>
              </a:r>
              <a:endParaRPr lang="en-US" sz="1100" b="1" dirty="0">
                <a:solidFill>
                  <a:schemeClr val="tx1"/>
                </a:solidFill>
              </a:endParaRPr>
            </a:p>
          </p:txBody>
        </p:sp>
        <p:cxnSp>
          <p:nvCxnSpPr>
            <p:cNvPr id="32" name="Straight Arrow Connector 31"/>
            <p:cNvCxnSpPr>
              <a:endCxn id="31" idx="1"/>
            </p:cNvCxnSpPr>
            <p:nvPr/>
          </p:nvCxnSpPr>
          <p:spPr>
            <a:xfrm>
              <a:off x="4258957" y="6406342"/>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Document</a:t>
              </a:r>
              <a:endParaRPr lang="en-US" sz="1100" b="1" dirty="0">
                <a:solidFill>
                  <a:schemeClr val="tx1"/>
                </a:solidFill>
              </a:endParaRPr>
            </a:p>
          </p:txBody>
        </p:sp>
      </p:grpSp>
    </p:spTree>
    <p:extLst>
      <p:ext uri="{BB962C8B-B14F-4D97-AF65-F5344CB8AC3E}">
        <p14:creationId xmlns:p14="http://schemas.microsoft.com/office/powerpoint/2010/main" val="254482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85483" y="3581400"/>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SharePoint-supplied content types</a:t>
            </a:r>
            <a:endParaRPr lang="en-US" sz="1400" dirty="0">
              <a:solidFill>
                <a:schemeClr val="tx1"/>
              </a:solidFill>
            </a:endParaRPr>
          </a:p>
        </p:txBody>
      </p:sp>
      <p:sp>
        <p:nvSpPr>
          <p:cNvPr id="47" name="Rectangle 46"/>
          <p:cNvSpPr/>
          <p:nvPr/>
        </p:nvSpPr>
        <p:spPr>
          <a:xfrm>
            <a:off x="1185483" y="5397452"/>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smtClean="0">
                <a:solidFill>
                  <a:schemeClr val="tx1"/>
                </a:solidFill>
              </a:rPr>
              <a:t>Custom content types</a:t>
            </a:r>
            <a:endParaRPr lang="en-US" sz="1400" dirty="0">
              <a:solidFill>
                <a:schemeClr val="tx1"/>
              </a:solidFill>
            </a:endParaRP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smtClean="0"/>
              <a:t>Creating a custom content type</a:t>
            </a:r>
          </a:p>
          <a:p>
            <a:pPr lvl="1"/>
            <a:r>
              <a:rPr lang="en-US" sz="2000" dirty="0" smtClean="0"/>
              <a:t>Select a content type name</a:t>
            </a:r>
          </a:p>
          <a:p>
            <a:pPr lvl="1"/>
            <a:r>
              <a:rPr lang="en-US" sz="2000" dirty="0" smtClean="0"/>
              <a:t>Select a parent content type to inherit from</a:t>
            </a:r>
          </a:p>
          <a:p>
            <a:pPr lvl="1"/>
            <a:r>
              <a:rPr lang="en-US" sz="2000" dirty="0" smtClean="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1418986" y="3978792"/>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Item</a:t>
            </a:r>
            <a:endParaRPr lang="en-US" sz="1200" b="1" dirty="0">
              <a:solidFill>
                <a:schemeClr val="tx1"/>
              </a:solidFill>
            </a:endParaRPr>
          </a:p>
        </p:txBody>
      </p:sp>
      <p:cxnSp>
        <p:nvCxnSpPr>
          <p:cNvPr id="6" name="Straight Connector 5"/>
          <p:cNvCxnSpPr>
            <a:stCxn id="4" idx="2"/>
          </p:cNvCxnSpPr>
          <p:nvPr/>
        </p:nvCxnSpPr>
        <p:spPr>
          <a:xfrm>
            <a:off x="2387017" y="4342207"/>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2365570"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18985"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Book</a:t>
            </a:r>
            <a:endParaRPr lang="en-US" sz="1200" b="1" dirty="0">
              <a:solidFill>
                <a:schemeClr val="tx1"/>
              </a:solidFill>
            </a:endParaRPr>
          </a:p>
        </p:txBody>
      </p:sp>
      <p:sp>
        <p:nvSpPr>
          <p:cNvPr id="58" name="Rectangle 57"/>
          <p:cNvSpPr/>
          <p:nvPr/>
        </p:nvSpPr>
        <p:spPr>
          <a:xfrm>
            <a:off x="3657600"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Book Cover Image</a:t>
            </a:r>
            <a:endParaRPr lang="en-US" sz="1200" b="1" dirty="0">
              <a:solidFill>
                <a:schemeClr val="tx1"/>
              </a:solidFill>
            </a:endParaRPr>
          </a:p>
        </p:txBody>
      </p:sp>
      <p:sp>
        <p:nvSpPr>
          <p:cNvPr id="21" name="Rectangle 20"/>
          <p:cNvSpPr/>
          <p:nvPr/>
        </p:nvSpPr>
        <p:spPr>
          <a:xfrm>
            <a:off x="3657600" y="452028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Document</a:t>
            </a:r>
            <a:endParaRPr lang="en-US" sz="1200" b="1" dirty="0">
              <a:solidFill>
                <a:schemeClr val="tx1"/>
              </a:solidFill>
            </a:endParaRPr>
          </a:p>
        </p:txBody>
      </p:sp>
      <p:cxnSp>
        <p:nvCxnSpPr>
          <p:cNvPr id="35" name="Straight Connector 34"/>
          <p:cNvCxnSpPr/>
          <p:nvPr/>
        </p:nvCxnSpPr>
        <p:spPr>
          <a:xfrm flipH="1">
            <a:off x="4628641"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38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using XML</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for use custom Books list type</a:t>
            </a:r>
            <a:endParaRPr lang="en-US" dirty="0"/>
          </a:p>
        </p:txBody>
      </p:sp>
      <p:pic>
        <p:nvPicPr>
          <p:cNvPr id="6" name="Picture 5"/>
          <p:cNvPicPr>
            <a:picLocks noChangeAspect="1"/>
          </p:cNvPicPr>
          <p:nvPr/>
        </p:nvPicPr>
        <p:blipFill>
          <a:blip r:embed="rId3"/>
          <a:stretch>
            <a:fillRect/>
          </a:stretch>
        </p:blipFill>
        <p:spPr>
          <a:xfrm>
            <a:off x="533400" y="2667000"/>
            <a:ext cx="8077200" cy="3043705"/>
          </a:xfrm>
          <a:prstGeom prst="rect">
            <a:avLst/>
          </a:prstGeom>
          <a:ln>
            <a:solidFill>
              <a:schemeClr val="bg1">
                <a:lumMod val="50000"/>
              </a:schemeClr>
            </a:solidFill>
          </a:ln>
        </p:spPr>
      </p:pic>
    </p:spTree>
    <p:extLst>
      <p:ext uri="{BB962C8B-B14F-4D97-AF65-F5344CB8AC3E}">
        <p14:creationId xmlns:p14="http://schemas.microsoft.com/office/powerpoint/2010/main" val="232797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Content Type Designer</a:t>
            </a:r>
            <a:endParaRPr lang="en-US" dirty="0"/>
          </a:p>
        </p:txBody>
      </p:sp>
      <p:sp>
        <p:nvSpPr>
          <p:cNvPr id="3" name="Content Placeholder 2"/>
          <p:cNvSpPr>
            <a:spLocks noGrp="1"/>
          </p:cNvSpPr>
          <p:nvPr>
            <p:ph idx="1"/>
          </p:nvPr>
        </p:nvSpPr>
        <p:spPr/>
        <p:txBody>
          <a:bodyPr/>
          <a:lstStyle/>
          <a:p>
            <a:r>
              <a:rPr lang="en-US" dirty="0" smtClean="0"/>
              <a:t>Makes it easier to work with content types</a:t>
            </a:r>
          </a:p>
          <a:p>
            <a:pPr lvl="1"/>
            <a:r>
              <a:rPr lang="en-US" dirty="0" smtClean="0"/>
              <a:t>You don't need to work directly with XML elements</a:t>
            </a:r>
          </a:p>
          <a:p>
            <a:pPr lvl="1"/>
            <a:r>
              <a:rPr lang="en-US" dirty="0" smtClean="0"/>
              <a:t>Site columns added to content type from dropdown list</a:t>
            </a:r>
            <a:endParaRPr lang="en-US" dirty="0"/>
          </a:p>
        </p:txBody>
      </p:sp>
      <p:grpSp>
        <p:nvGrpSpPr>
          <p:cNvPr id="9" name="Group 8"/>
          <p:cNvGrpSpPr/>
          <p:nvPr/>
        </p:nvGrpSpPr>
        <p:grpSpPr>
          <a:xfrm>
            <a:off x="533400" y="3124200"/>
            <a:ext cx="7924800" cy="2286000"/>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Tree>
    <p:extLst>
      <p:ext uri="{BB962C8B-B14F-4D97-AF65-F5344CB8AC3E}">
        <p14:creationId xmlns:p14="http://schemas.microsoft.com/office/powerpoint/2010/main" val="3564297640"/>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D93261-83A8-4153-A996-CADA9EFC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elements/1.1/"/>
    <ds:schemaRef ds:uri="http://www.w3.org/XML/1998/namespace"/>
    <ds:schemaRef ds:uri="http://purl.org/dc/te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990</TotalTime>
  <Words>2899</Words>
  <Application>Microsoft Office PowerPoint</Application>
  <PresentationFormat>On-screen Show (4:3)</PresentationFormat>
  <Paragraphs>450</Paragraphs>
  <Slides>43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Arial Black</vt:lpstr>
      <vt:lpstr>Calibri</vt:lpstr>
      <vt:lpstr>Consolas</vt:lpstr>
      <vt:lpstr>Courier New</vt:lpstr>
      <vt:lpstr>Lucida Console</vt:lpstr>
      <vt:lpstr>Times New Roman</vt:lpstr>
      <vt:lpstr>Wingdings</vt:lpstr>
      <vt:lpstr>CPT Course Module</vt:lpstr>
      <vt:lpstr>SharePoint Lists and Events</vt:lpstr>
      <vt:lpstr>Agenda</vt:lpstr>
      <vt:lpstr>Site Columns</vt:lpstr>
      <vt:lpstr>Creating Site Columns using XML</vt:lpstr>
      <vt:lpstr>Content Types</vt:lpstr>
      <vt:lpstr>Content Type Hierarchy</vt:lpstr>
      <vt:lpstr>Creating Custom Content Types</vt:lpstr>
      <vt:lpstr>Creating Content Types using XML</vt:lpstr>
      <vt:lpstr>Visual Studio Content Type Designer</vt:lpstr>
      <vt:lpstr>Lists and Content Types</vt:lpstr>
      <vt:lpstr>Agenda</vt:lpstr>
      <vt:lpstr>Creating Lists with Visual Studio</vt:lpstr>
      <vt:lpstr>Creating a Standard List Instance</vt:lpstr>
      <vt:lpstr>Populating a New List with Items</vt:lpstr>
      <vt:lpstr>Creating Customizable List Templates</vt:lpstr>
      <vt:lpstr>Visual Studio List Designer</vt:lpstr>
      <vt:lpstr>Provisioning Document Libraries</vt:lpstr>
      <vt:lpstr>Creating Lists</vt:lpstr>
      <vt:lpstr>Agenda</vt:lpstr>
      <vt:lpstr>Feature Upgrade</vt:lpstr>
      <vt:lpstr>UpgradeActions</vt:lpstr>
      <vt:lpstr>Upgrading Content Types</vt:lpstr>
      <vt:lpstr>Triggering Feature Upgrade</vt:lpstr>
      <vt:lpstr>Upgrading Content Types – Special Note</vt:lpstr>
      <vt:lpstr>Agenda</vt:lpstr>
      <vt:lpstr>SharePoint Support for Events</vt:lpstr>
      <vt:lpstr>Server-Side Events</vt:lpstr>
      <vt:lpstr>Server-Side Events</vt:lpstr>
      <vt:lpstr>Agenda</vt:lpstr>
      <vt:lpstr>Event Handling Support in SharePoint 2013</vt:lpstr>
      <vt:lpstr>Supported Remote Events</vt:lpstr>
      <vt:lpstr>Remote “Before” Events</vt:lpstr>
      <vt:lpstr>Remote “After” Events</vt:lpstr>
      <vt:lpstr>Registering Remote Events Receivers</vt:lpstr>
      <vt:lpstr>The Remote Event Receiver Entry Point</vt:lpstr>
      <vt:lpstr>SPRemoteEventProperties</vt:lpstr>
      <vt:lpstr>SPRemoteEventResult</vt:lpstr>
      <vt:lpstr>Example Before Event with a List Item</vt:lpstr>
      <vt:lpstr>Example After Event with a List Item</vt:lpstr>
      <vt:lpstr>App Lifecycle Events</vt:lpstr>
      <vt:lpstr>App Lifecycle Event Registration</vt:lpstr>
      <vt:lpstr>Remote Event Receivers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Lists and Events</dc:title>
  <dc:creator>Windows User</dc:creator>
  <cp:lastModifiedBy>Ted Pattison</cp:lastModifiedBy>
  <cp:revision>63</cp:revision>
  <dcterms:created xsi:type="dcterms:W3CDTF">2012-07-07T16:37:55Z</dcterms:created>
  <dcterms:modified xsi:type="dcterms:W3CDTF">2014-11-21T16:04:47Z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