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4"/>
  </p:notesMasterIdLst>
  <p:handoutMasterIdLst>
    <p:handoutMasterId r:id="rId35"/>
  </p:handoutMasterIdLst>
  <p:sldIdLst>
    <p:sldId id="279" r:id="rId6"/>
    <p:sldId id="354" r:id="rId7"/>
    <p:sldId id="359" r:id="rId8"/>
    <p:sldId id="361" r:id="rId9"/>
    <p:sldId id="360" r:id="rId10"/>
    <p:sldId id="379" r:id="rId11"/>
    <p:sldId id="355" r:id="rId12"/>
    <p:sldId id="368" r:id="rId13"/>
    <p:sldId id="373" r:id="rId14"/>
    <p:sldId id="374" r:id="rId15"/>
    <p:sldId id="363" r:id="rId16"/>
    <p:sldId id="372" r:id="rId17"/>
    <p:sldId id="364" r:id="rId18"/>
    <p:sldId id="371" r:id="rId19"/>
    <p:sldId id="366" r:id="rId20"/>
    <p:sldId id="367" r:id="rId21"/>
    <p:sldId id="365" r:id="rId22"/>
    <p:sldId id="375" r:id="rId23"/>
    <p:sldId id="376" r:id="rId24"/>
    <p:sldId id="377" r:id="rId25"/>
    <p:sldId id="370" r:id="rId26"/>
    <p:sldId id="362" r:id="rId27"/>
    <p:sldId id="356" r:id="rId28"/>
    <p:sldId id="369" r:id="rId29"/>
    <p:sldId id="378" r:id="rId30"/>
    <p:sldId id="357" r:id="rId31"/>
    <p:sldId id="380" r:id="rId32"/>
    <p:sldId id="358" r:id="rId3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6359" autoAdjust="0"/>
  </p:normalViewPr>
  <p:slideViewPr>
    <p:cSldViewPr>
      <p:cViewPr varScale="1">
        <p:scale>
          <a:sx n="110" d="100"/>
          <a:sy n="110" d="100"/>
        </p:scale>
        <p:origin x="666" y="96"/>
      </p:cViewPr>
      <p:guideLst>
        <p:guide orient="horz" pos="2160"/>
        <p:guide pos="2880"/>
      </p:guideLst>
    </p:cSldViewPr>
  </p:slideViewPr>
  <p:notesTextViewPr>
    <p:cViewPr>
      <p:scale>
        <a:sx n="150" d="100"/>
        <a:sy n="150" d="100"/>
      </p:scale>
      <p:origin x="0" y="0"/>
    </p:cViewPr>
  </p:notesTextViewPr>
  <p:sorterViewPr>
    <p:cViewPr varScale="1">
      <p:scale>
        <a:sx n="100" d="100"/>
        <a:sy n="100" d="100"/>
      </p:scale>
      <p:origin x="0" y="-1806"/>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module is dedicated to understanding and customizing master pages in a SharePoint 2013 environment. The first section provides a thorough walk through of seattle.master, reviewing necessary placeholders, server controls, and their location within the master page. You will also learn about the additional placeholders and server controls available in the Snippet Gallery, and their uses. This module also covers configuring the Ribbon, as well as changing the location and appearance of the standard SharePoint navigation controls.</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15973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such as when linking a single page to a CSS file you can use a simple </a:t>
            </a:r>
          </a:p>
          <a:p>
            <a:endParaRPr lang="en-US" dirty="0" smtClean="0"/>
          </a:p>
          <a:p>
            <a:r>
              <a:rPr lang="en-US" sz="800" dirty="0">
                <a:latin typeface="Lucida Console" pitchFamily="49" charset="0"/>
              </a:rPr>
              <a:t>&lt;</a:t>
            </a:r>
            <a:r>
              <a:rPr lang="en-US" sz="800" dirty="0" err="1">
                <a:latin typeface="Lucida Console" pitchFamily="49" charset="0"/>
              </a:rPr>
              <a:t>asp:Content</a:t>
            </a:r>
            <a:r>
              <a:rPr lang="en-US" sz="800" dirty="0">
                <a:latin typeface="Lucida Console" pitchFamily="49" charset="0"/>
              </a:rPr>
              <a:t> </a:t>
            </a:r>
            <a:r>
              <a:rPr lang="en-US" sz="800" dirty="0" err="1">
                <a:latin typeface="Lucida Console" pitchFamily="49" charset="0"/>
              </a:rPr>
              <a:t>ContentPlaceHolderId</a:t>
            </a:r>
            <a:r>
              <a:rPr lang="en-US" sz="800" dirty="0">
                <a:latin typeface="Lucida Console" pitchFamily="49" charset="0"/>
              </a:rPr>
              <a:t>="</a:t>
            </a:r>
            <a:r>
              <a:rPr lang="en-US" sz="800" dirty="0" err="1">
                <a:latin typeface="Lucida Console" pitchFamily="49" charset="0"/>
              </a:rPr>
              <a:t>PlaceHolderAdditionalPageHead</a:t>
            </a:r>
            <a:r>
              <a:rPr lang="en-US" sz="800" dirty="0">
                <a:latin typeface="Lucida Console" pitchFamily="49" charset="0"/>
              </a:rPr>
              <a:t>" </a:t>
            </a:r>
            <a:r>
              <a:rPr lang="en-US" sz="800" dirty="0" err="1">
                <a:latin typeface="Lucida Console" pitchFamily="49" charset="0"/>
              </a:rPr>
              <a:t>runat</a:t>
            </a:r>
            <a:r>
              <a:rPr lang="en-US" sz="800" dirty="0">
                <a:latin typeface="Lucida Console" pitchFamily="49" charset="0"/>
              </a:rPr>
              <a:t>="server"&gt;</a:t>
            </a:r>
          </a:p>
          <a:p>
            <a:r>
              <a:rPr lang="en-US" sz="800" b="1" dirty="0">
                <a:latin typeface="Lucida Console" pitchFamily="49" charset="0"/>
              </a:rPr>
              <a:t>  &lt;link </a:t>
            </a:r>
            <a:r>
              <a:rPr lang="en-US" sz="800" b="1" dirty="0" err="1">
                <a:latin typeface="Lucida Console" pitchFamily="49" charset="0"/>
              </a:rPr>
              <a:t>rel</a:t>
            </a:r>
            <a:r>
              <a:rPr lang="en-US" sz="800" b="1" dirty="0">
                <a:latin typeface="Lucida Console" pitchFamily="49" charset="0"/>
              </a:rPr>
              <a:t>="</a:t>
            </a:r>
            <a:r>
              <a:rPr lang="en-US" sz="800" b="1" dirty="0" err="1">
                <a:latin typeface="Lucida Console" pitchFamily="49" charset="0"/>
              </a:rPr>
              <a:t>stylesheet</a:t>
            </a:r>
            <a:r>
              <a:rPr lang="en-US" sz="800" b="1" dirty="0">
                <a:latin typeface="Lucida Console" pitchFamily="49" charset="0"/>
              </a:rPr>
              <a:t>" type="text/</a:t>
            </a:r>
            <a:r>
              <a:rPr lang="en-US" sz="800" b="1" dirty="0" err="1">
                <a:latin typeface="Lucida Console" pitchFamily="49" charset="0"/>
              </a:rPr>
              <a:t>css</a:t>
            </a:r>
            <a:r>
              <a:rPr lang="en-US" sz="800" b="1" dirty="0">
                <a:latin typeface="Lucida Console" pitchFamily="49" charset="0"/>
              </a:rPr>
              <a:t>" </a:t>
            </a:r>
            <a:r>
              <a:rPr lang="en-US" sz="800" b="1" dirty="0" err="1">
                <a:latin typeface="Lucida Console" pitchFamily="49" charset="0"/>
              </a:rPr>
              <a:t>href</a:t>
            </a:r>
            <a:r>
              <a:rPr lang="en-US" sz="800" b="1" dirty="0">
                <a:latin typeface="Lucida Console" pitchFamily="49" charset="0"/>
              </a:rPr>
              <a:t>="styles.css" /&gt;</a:t>
            </a:r>
          </a:p>
          <a:p>
            <a:r>
              <a:rPr lang="en-US" sz="800" dirty="0">
                <a:latin typeface="Lucida Console" pitchFamily="49" charset="0"/>
              </a:rPr>
              <a:t>&lt;/</a:t>
            </a:r>
            <a:r>
              <a:rPr lang="en-US" sz="800" dirty="0" err="1">
                <a:latin typeface="Lucida Console" pitchFamily="49" charset="0"/>
              </a:rPr>
              <a:t>asp:Content</a:t>
            </a:r>
            <a:r>
              <a:rPr lang="en-US" sz="800" dirty="0" smtClean="0">
                <a:latin typeface="Lucida Console" pitchFamily="49" charset="0"/>
              </a:rPr>
              <a:t>&gt;</a:t>
            </a:r>
            <a:endParaRPr lang="en-US" sz="800" dirty="0">
              <a:latin typeface="Lucida Console" pitchFamily="49" charset="0"/>
            </a:endParaRPr>
          </a:p>
          <a:p>
            <a:endParaRPr lang="en-US" dirty="0" smtClean="0"/>
          </a:p>
          <a:p>
            <a:r>
              <a:rPr lang="en-US" dirty="0" smtClean="0"/>
              <a:t>However, there is a problem when creating master pages because you have to deal with pages at the root of the site as well as pages inside folders. Therefore, you cannot hardcode a path to the CSS file. You can use the </a:t>
            </a:r>
            <a:r>
              <a:rPr lang="en-US" b="1" dirty="0" err="1" smtClean="0"/>
              <a:t>CssRegistration</a:t>
            </a:r>
            <a:r>
              <a:rPr lang="en-US" dirty="0" smtClean="0"/>
              <a:t> control together with an </a:t>
            </a:r>
            <a:r>
              <a:rPr lang="en-US" b="1" dirty="0" smtClean="0"/>
              <a:t>$</a:t>
            </a:r>
            <a:r>
              <a:rPr lang="en-US" b="1" dirty="0" err="1" smtClean="0"/>
              <a:t>SPUrl</a:t>
            </a:r>
            <a:r>
              <a:rPr lang="en-US" dirty="0" smtClean="0"/>
              <a:t> expression to solve this problem. This makes it possible to calculate the path from a specific page to a CSS file at runtime.</a:t>
            </a:r>
          </a:p>
          <a:p>
            <a:endParaRPr lang="en-US" dirty="0"/>
          </a:p>
          <a:p>
            <a:endParaRPr lang="en-US" dirty="0"/>
          </a:p>
          <a:p>
            <a:r>
              <a:rPr lang="en-US" b="1" dirty="0" smtClean="0"/>
              <a:t>CAVEAT</a:t>
            </a:r>
            <a:r>
              <a:rPr lang="en-US" dirty="0" smtClean="0"/>
              <a:t>: The </a:t>
            </a:r>
            <a:r>
              <a:rPr lang="en-US" b="1" dirty="0" smtClean="0"/>
              <a:t>$</a:t>
            </a:r>
            <a:r>
              <a:rPr lang="en-US" b="1" dirty="0" err="1" smtClean="0"/>
              <a:t>SPUrl</a:t>
            </a:r>
            <a:r>
              <a:rPr lang="en-US" dirty="0" smtClean="0"/>
              <a:t> expression is included as part of SharePoint Server </a:t>
            </a:r>
            <a:r>
              <a:rPr lang="en-US" dirty="0" smtClean="0"/>
              <a:t>2013 and </a:t>
            </a:r>
            <a:r>
              <a:rPr lang="en-US" dirty="0" smtClean="0"/>
              <a:t>is not part of SharePoint Foundation. When using the </a:t>
            </a:r>
            <a:r>
              <a:rPr lang="en-US" b="1" dirty="0" smtClean="0"/>
              <a:t>$</a:t>
            </a:r>
            <a:r>
              <a:rPr lang="en-US" b="1" dirty="0" err="1" smtClean="0"/>
              <a:t>SPUrl</a:t>
            </a:r>
            <a:r>
              <a:rPr lang="en-US" dirty="0" smtClean="0"/>
              <a:t> expression you should always be able to make the assumption that your code will run exclusively in SharePoint Server </a:t>
            </a:r>
            <a:r>
              <a:rPr lang="en-US" dirty="0" smtClean="0"/>
              <a:t>farms </a:t>
            </a:r>
            <a:r>
              <a:rPr lang="en-US" dirty="0" smtClean="0"/>
              <a:t>and will never have to run in a farm running on </a:t>
            </a:r>
            <a:r>
              <a:rPr lang="en-US" dirty="0" smtClean="0"/>
              <a:t>only SharePoint </a:t>
            </a:r>
            <a:r>
              <a:rPr lang="en-US" dirty="0" smtClean="0"/>
              <a:t>Foundation.</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04 - Customizing Master Pages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24</a:t>
            </a:fld>
            <a:endParaRPr lang="en-US" dirty="0"/>
          </a:p>
        </p:txBody>
      </p:sp>
    </p:spTree>
    <p:extLst>
      <p:ext uri="{BB962C8B-B14F-4D97-AF65-F5344CB8AC3E}">
        <p14:creationId xmlns:p14="http://schemas.microsoft.com/office/powerpoint/2010/main" val="3295661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1420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07823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60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pPr>
            <a:r>
              <a:rPr lang="en-US" dirty="0"/>
              <a:t>SharePoint </a:t>
            </a:r>
            <a:r>
              <a:rPr lang="en-US" dirty="0" smtClean="0"/>
              <a:t>2013 is </a:t>
            </a:r>
            <a:r>
              <a:rPr lang="en-US" dirty="0"/>
              <a:t>designed around the concept of master pages. The obvious benefit of this is that all the pages in a SharePoint site can link to a single master page to achieve a consistent look and feel. </a:t>
            </a:r>
            <a:r>
              <a:rPr lang="en-US" dirty="0" smtClean="0"/>
              <a:t>Whenever </a:t>
            </a:r>
            <a:r>
              <a:rPr lang="en-US" dirty="0"/>
              <a:t>SharePoint </a:t>
            </a:r>
            <a:r>
              <a:rPr lang="en-US" dirty="0" smtClean="0"/>
              <a:t>creates a </a:t>
            </a:r>
            <a:r>
              <a:rPr lang="en-US" dirty="0"/>
              <a:t>new site, it creates a special hidden document library known as the Master Page Gallery. In addition to creating the Master Page Gallery in each new site, SharePoint </a:t>
            </a:r>
            <a:r>
              <a:rPr lang="en-US" dirty="0" smtClean="0"/>
              <a:t>automatically</a:t>
            </a:r>
            <a:r>
              <a:rPr lang="en-US" baseline="0" dirty="0" smtClean="0"/>
              <a:t> adds </a:t>
            </a:r>
            <a:r>
              <a:rPr lang="en-US" dirty="0" smtClean="0"/>
              <a:t>the </a:t>
            </a:r>
            <a:r>
              <a:rPr lang="en-US" dirty="0"/>
              <a:t>following </a:t>
            </a:r>
            <a:r>
              <a:rPr lang="en-US" dirty="0" smtClean="0"/>
              <a:t>four master </a:t>
            </a:r>
            <a:r>
              <a:rPr lang="en-US" dirty="0"/>
              <a:t>page instances:</a:t>
            </a:r>
          </a:p>
          <a:p>
            <a:pPr>
              <a:buFont typeface="Arial" pitchFamily="34" charset="0"/>
              <a:buNone/>
            </a:pPr>
            <a:endParaRPr lang="en-US" dirty="0"/>
          </a:p>
          <a:p>
            <a:pPr marL="171450" indent="-171450">
              <a:buFont typeface="Arial" pitchFamily="34" charset="0"/>
              <a:buChar char="•"/>
            </a:pPr>
            <a:r>
              <a:rPr lang="en-US" dirty="0" smtClean="0"/>
              <a:t>seattle.master</a:t>
            </a:r>
          </a:p>
          <a:p>
            <a:pPr marL="171450" indent="-171450">
              <a:buFont typeface="Arial" pitchFamily="34" charset="0"/>
              <a:buChar char="•"/>
            </a:pPr>
            <a:r>
              <a:rPr lang="en-US" dirty="0" err="1" smtClean="0"/>
              <a:t>olso.master</a:t>
            </a:r>
            <a:endParaRPr lang="en-US" dirty="0" smtClean="0"/>
          </a:p>
          <a:p>
            <a:pPr marL="171450" indent="-171450">
              <a:buFont typeface="Arial" pitchFamily="34" charset="0"/>
              <a:buChar char="•"/>
            </a:pPr>
            <a:r>
              <a:rPr lang="en-US" dirty="0" smtClean="0"/>
              <a:t>v4.master</a:t>
            </a:r>
            <a:endParaRPr lang="en-US" dirty="0"/>
          </a:p>
          <a:p>
            <a:pPr marL="171450" indent="-171450">
              <a:buFont typeface="Arial" pitchFamily="34" charset="0"/>
              <a:buChar char="•"/>
            </a:pPr>
            <a:r>
              <a:rPr lang="en-US" dirty="0" err="1"/>
              <a:t>minimal.master</a:t>
            </a:r>
            <a:endParaRPr lang="en-US" dirty="0"/>
          </a:p>
          <a:p>
            <a:pPr>
              <a:buFont typeface="Arial" pitchFamily="34" charset="0"/>
              <a:buNone/>
            </a:pPr>
            <a:endParaRPr lang="en-US" dirty="0"/>
          </a:p>
          <a:p>
            <a:pPr>
              <a:buFont typeface="Arial" pitchFamily="34" charset="0"/>
              <a:buNone/>
            </a:pPr>
            <a:r>
              <a:rPr lang="en-US" dirty="0"/>
              <a:t>The master page named </a:t>
            </a:r>
            <a:r>
              <a:rPr lang="en-US" dirty="0" err="1" smtClean="0"/>
              <a:t>seatle.master</a:t>
            </a:r>
            <a:r>
              <a:rPr lang="en-US" dirty="0" smtClean="0"/>
              <a:t> </a:t>
            </a:r>
            <a:r>
              <a:rPr lang="en-US" dirty="0"/>
              <a:t>is the primary master page used in SharePoint </a:t>
            </a:r>
            <a:r>
              <a:rPr lang="en-US" dirty="0" smtClean="0"/>
              <a:t>2013 sites</a:t>
            </a:r>
            <a:r>
              <a:rPr lang="en-US" dirty="0"/>
              <a:t>. For example, </a:t>
            </a:r>
            <a:r>
              <a:rPr lang="en-US" dirty="0" smtClean="0"/>
              <a:t>seattle.master </a:t>
            </a:r>
            <a:r>
              <a:rPr lang="en-US" dirty="0"/>
              <a:t>is what gives Team sites in SharePoint </a:t>
            </a:r>
            <a:r>
              <a:rPr lang="en-US" dirty="0" smtClean="0"/>
              <a:t>2013 </a:t>
            </a:r>
            <a:r>
              <a:rPr lang="en-US" dirty="0"/>
              <a:t>a common page layout across </a:t>
            </a:r>
            <a:r>
              <a:rPr lang="en-US" dirty="0" smtClean="0"/>
              <a:t>all the pages within a site. </a:t>
            </a:r>
            <a:r>
              <a:rPr lang="en-US" dirty="0"/>
              <a:t>This common layout is what some designers and developers refer to as the "chrome" of the page because it includes familiar elements such as the Site Actions menu, the breadcrumb trail, the Ribbon, the Welcome menu, the Site Icon, the </a:t>
            </a:r>
            <a:r>
              <a:rPr lang="en-US" dirty="0" err="1"/>
              <a:t>TopNav</a:t>
            </a:r>
            <a:r>
              <a:rPr lang="en-US" dirty="0"/>
              <a:t> bar, and the Quick </a:t>
            </a:r>
            <a:r>
              <a:rPr lang="en-US" dirty="0" smtClean="0"/>
              <a:t>Launch</a:t>
            </a:r>
            <a:r>
              <a:rPr lang="en-US" dirty="0"/>
              <a:t>.</a:t>
            </a:r>
            <a:endParaRPr lang="nl-BE" dirty="0"/>
          </a:p>
        </p:txBody>
      </p:sp>
      <p:sp>
        <p:nvSpPr>
          <p:cNvPr id="8" name="Header Placeholder 1"/>
          <p:cNvSpPr>
            <a:spLocks noGrp="1"/>
          </p:cNvSpPr>
          <p:nvPr>
            <p:ph type="hdr" sz="quarter"/>
          </p:nvPr>
        </p:nvSpPr>
        <p:spPr>
          <a:xfrm>
            <a:off x="0" y="0"/>
            <a:ext cx="4226560" cy="320040"/>
          </a:xfrm>
          <a:prstGeom prst="rect">
            <a:avLst/>
          </a:prstGeom>
        </p:spPr>
        <p:txBody>
          <a:bodyPr vert="horz" lIns="96649" tIns="48325" rIns="96649" bIns="48325" rtlCol="0"/>
          <a:lstStyle>
            <a:lvl1pPr algn="l">
              <a:defRPr sz="1300"/>
            </a:lvl1pPr>
          </a:lstStyle>
          <a:p>
            <a:r>
              <a:rPr lang="en-US" smtClean="0"/>
              <a:t>01 - Introduction to SharePoint Branding</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49" tIns="48325" rIns="96649" bIns="48325" rtlCol="0"/>
          <a:lstStyle>
            <a:lvl1pPr algn="r">
              <a:defRPr sz="1300"/>
            </a:lvl1pPr>
          </a:lstStyle>
          <a:p>
            <a:r>
              <a:rPr lang="en-US" smtClean="0"/>
              <a:t>v1.1</a:t>
            </a:r>
            <a:endParaRPr lang="en-US" dirty="0"/>
          </a:p>
        </p:txBody>
      </p:sp>
      <p:sp>
        <p:nvSpPr>
          <p:cNvPr id="12"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04-</a:t>
            </a:r>
            <a:fld id="{073E6628-0705-4E34-90AA-D61A964D0AFD}" type="slidenum">
              <a:rPr lang="en-US" smtClean="0"/>
              <a:pPr/>
              <a:t>3</a:t>
            </a:fld>
            <a:endParaRPr lang="en-US" dirty="0"/>
          </a:p>
        </p:txBody>
      </p:sp>
    </p:spTree>
    <p:extLst>
      <p:ext uri="{BB962C8B-B14F-4D97-AF65-F5344CB8AC3E}">
        <p14:creationId xmlns:p14="http://schemas.microsoft.com/office/powerpoint/2010/main" val="1107050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Learning about the </a:t>
            </a:r>
            <a:r>
              <a:rPr lang="en-US" dirty="0" err="1"/>
              <a:t>ContentPlaceHolder</a:t>
            </a:r>
            <a:r>
              <a:rPr lang="en-US" dirty="0"/>
              <a:t> controls that exist in </a:t>
            </a:r>
            <a:r>
              <a:rPr lang="en-US" dirty="0" smtClean="0"/>
              <a:t>seattle.master </a:t>
            </a:r>
            <a:r>
              <a:rPr lang="en-US" dirty="0"/>
              <a:t>is important </a:t>
            </a:r>
            <a:r>
              <a:rPr lang="en-US" dirty="0" smtClean="0"/>
              <a:t>because they </a:t>
            </a:r>
            <a:r>
              <a:rPr lang="en-US" dirty="0"/>
              <a:t>provide the extensibility mechanism used to add unique content to site </a:t>
            </a:r>
            <a:r>
              <a:rPr lang="en-US" dirty="0" smtClean="0"/>
              <a:t>page. There are 34 named placeholders in all. Here is a brief listing of the ones that are most frequently used in SharePoint 2013.</a:t>
            </a:r>
          </a:p>
          <a:p>
            <a:endParaRPr lang="en-US" dirty="0"/>
          </a:p>
          <a:p>
            <a:pPr marL="171450" indent="-171450">
              <a:spcBef>
                <a:spcPts val="300"/>
              </a:spcBef>
              <a:buFont typeface="Arial" pitchFamily="34" charset="0"/>
              <a:buChar char="•"/>
            </a:pPr>
            <a:r>
              <a:rPr lang="en-US" sz="1050" b="1" dirty="0" err="1" smtClean="0"/>
              <a:t>PlaceHolderMain</a:t>
            </a:r>
            <a:r>
              <a:rPr lang="en-US" sz="1050" dirty="0" smtClean="0"/>
              <a:t>: Main </a:t>
            </a:r>
            <a:r>
              <a:rPr lang="en-US" sz="1050" dirty="0"/>
              <a:t>content of the page.</a:t>
            </a:r>
          </a:p>
          <a:p>
            <a:pPr marL="171450" indent="-171450">
              <a:spcBef>
                <a:spcPts val="300"/>
              </a:spcBef>
              <a:buFont typeface="Arial" pitchFamily="34" charset="0"/>
              <a:buChar char="•"/>
            </a:pPr>
            <a:r>
              <a:rPr lang="en-US" sz="1050" b="1" dirty="0" err="1" smtClean="0"/>
              <a:t>PlaceHolderAdditionalPageHead</a:t>
            </a:r>
            <a:r>
              <a:rPr lang="en-US" sz="1050" dirty="0" smtClean="0"/>
              <a:t>: Used </a:t>
            </a:r>
            <a:r>
              <a:rPr lang="en-US" sz="1050" dirty="0"/>
              <a:t>to add </a:t>
            </a:r>
            <a:r>
              <a:rPr lang="en-US" sz="1050" dirty="0" smtClean="0"/>
              <a:t>CSS and JavaScript to head </a:t>
            </a:r>
            <a:r>
              <a:rPr lang="en-US" sz="1050" dirty="0"/>
              <a:t>section of </a:t>
            </a:r>
            <a:r>
              <a:rPr lang="en-US" sz="1050" dirty="0" smtClean="0"/>
              <a:t>page</a:t>
            </a:r>
            <a:r>
              <a:rPr lang="en-US" sz="1050" dirty="0"/>
              <a:t>.</a:t>
            </a:r>
          </a:p>
          <a:p>
            <a:pPr marL="171450" indent="-171450">
              <a:spcBef>
                <a:spcPts val="300"/>
              </a:spcBef>
              <a:buFont typeface="Arial" pitchFamily="34" charset="0"/>
              <a:buChar char="•"/>
            </a:pPr>
            <a:r>
              <a:rPr lang="en-US" sz="1050" b="1" dirty="0" err="1" smtClean="0"/>
              <a:t>PlaceHolderSiteName</a:t>
            </a:r>
            <a:r>
              <a:rPr lang="en-US" sz="1050" dirty="0" smtClean="0"/>
              <a:t>: Name </a:t>
            </a:r>
            <a:r>
              <a:rPr lang="en-US" sz="1050" dirty="0"/>
              <a:t>of the site where the current page resides.</a:t>
            </a:r>
          </a:p>
          <a:p>
            <a:pPr marL="171450" indent="-171450">
              <a:spcBef>
                <a:spcPts val="300"/>
              </a:spcBef>
              <a:buFont typeface="Arial" pitchFamily="34" charset="0"/>
              <a:buChar char="•"/>
            </a:pPr>
            <a:r>
              <a:rPr lang="en-US" sz="1050" b="1" dirty="0" err="1" smtClean="0"/>
              <a:t>PlaceHolderPageTitle</a:t>
            </a:r>
            <a:r>
              <a:rPr lang="en-US" sz="1050" dirty="0" smtClean="0"/>
              <a:t>: The </a:t>
            </a:r>
            <a:r>
              <a:rPr lang="en-US" sz="1050" dirty="0"/>
              <a:t>title of the </a:t>
            </a:r>
            <a:r>
              <a:rPr lang="en-US" sz="1050" dirty="0" smtClean="0"/>
              <a:t>site shown in top title bar browser.</a:t>
            </a:r>
            <a:endParaRPr lang="en-US" sz="1050" dirty="0"/>
          </a:p>
          <a:p>
            <a:pPr marL="171450" indent="-171450">
              <a:spcBef>
                <a:spcPts val="300"/>
              </a:spcBef>
              <a:buFont typeface="Arial" pitchFamily="34" charset="0"/>
              <a:buChar char="•"/>
            </a:pPr>
            <a:r>
              <a:rPr lang="en-US" sz="1050" b="1" dirty="0" err="1" smtClean="0"/>
              <a:t>PlaceHolderPageTitleInTitleArea</a:t>
            </a:r>
            <a:r>
              <a:rPr lang="en-US" sz="1050" dirty="0" smtClean="0"/>
              <a:t>: The </a:t>
            </a:r>
            <a:r>
              <a:rPr lang="en-US" sz="1050" dirty="0"/>
              <a:t>title of the </a:t>
            </a:r>
            <a:r>
              <a:rPr lang="en-US" sz="1050" dirty="0" smtClean="0"/>
              <a:t>page appearing </a:t>
            </a:r>
            <a:r>
              <a:rPr lang="en-US" sz="1050" dirty="0"/>
              <a:t>in </a:t>
            </a:r>
            <a:r>
              <a:rPr lang="en-US" sz="1050" dirty="0" smtClean="0"/>
              <a:t>title </a:t>
            </a:r>
            <a:r>
              <a:rPr lang="en-US" sz="1050" dirty="0"/>
              <a:t>area </a:t>
            </a:r>
            <a:r>
              <a:rPr lang="en-US" sz="1050" dirty="0" smtClean="0"/>
              <a:t>of page</a:t>
            </a:r>
            <a:r>
              <a:rPr lang="en-US" sz="1050" dirty="0"/>
              <a:t>.</a:t>
            </a:r>
          </a:p>
          <a:p>
            <a:pPr marL="171450" indent="-171450">
              <a:spcBef>
                <a:spcPts val="300"/>
              </a:spcBef>
              <a:buFont typeface="Arial" pitchFamily="34" charset="0"/>
              <a:buChar char="•"/>
            </a:pPr>
            <a:r>
              <a:rPr lang="en-US" sz="1050" b="1" dirty="0" err="1" smtClean="0"/>
              <a:t>PlaceHolderPageDescription</a:t>
            </a:r>
            <a:r>
              <a:rPr lang="en-US" sz="1050" dirty="0" smtClean="0"/>
              <a:t>: Description </a:t>
            </a:r>
            <a:r>
              <a:rPr lang="en-US" sz="1050" dirty="0"/>
              <a:t>of the current page.</a:t>
            </a:r>
          </a:p>
          <a:p>
            <a:pPr marL="171450" indent="-171450">
              <a:spcBef>
                <a:spcPts val="300"/>
              </a:spcBef>
              <a:buFont typeface="Arial" pitchFamily="34" charset="0"/>
              <a:buChar char="•"/>
            </a:pPr>
            <a:r>
              <a:rPr lang="en-US" sz="1050" b="1" dirty="0" err="1" smtClean="0"/>
              <a:t>PlaceHolderSearchArea</a:t>
            </a:r>
            <a:r>
              <a:rPr lang="en-US" sz="1050" dirty="0" smtClean="0"/>
              <a:t>: Section </a:t>
            </a:r>
            <a:r>
              <a:rPr lang="en-US" sz="1050" dirty="0"/>
              <a:t>of the page for the search box and controls.</a:t>
            </a:r>
          </a:p>
          <a:p>
            <a:pPr marL="171450" indent="-171450">
              <a:spcBef>
                <a:spcPts val="300"/>
              </a:spcBef>
              <a:buFont typeface="Arial" pitchFamily="34" charset="0"/>
              <a:buChar char="•"/>
            </a:pPr>
            <a:r>
              <a:rPr lang="en-US" sz="1050" b="1" dirty="0" err="1" smtClean="0"/>
              <a:t>PlaceHolderTopNavBar</a:t>
            </a:r>
            <a:r>
              <a:rPr lang="en-US" sz="1050" dirty="0" smtClean="0"/>
              <a:t>: Container </a:t>
            </a:r>
            <a:r>
              <a:rPr lang="en-US" sz="1050" dirty="0"/>
              <a:t>used to hold the top navigation bar.</a:t>
            </a:r>
          </a:p>
          <a:p>
            <a:pPr marL="171450" indent="-171450">
              <a:spcBef>
                <a:spcPts val="300"/>
              </a:spcBef>
              <a:buFont typeface="Arial" pitchFamily="34" charset="0"/>
              <a:buChar char="•"/>
            </a:pPr>
            <a:r>
              <a:rPr lang="en-US" sz="1050" b="1" dirty="0" err="1" smtClean="0"/>
              <a:t>PlaceHolderHorizontalNav</a:t>
            </a:r>
            <a:r>
              <a:rPr lang="en-US" sz="1050" dirty="0" smtClean="0"/>
              <a:t>: Navigation </a:t>
            </a:r>
            <a:r>
              <a:rPr lang="en-US" sz="1050" dirty="0"/>
              <a:t>menu that is inside the top navigation bar.</a:t>
            </a:r>
          </a:p>
          <a:p>
            <a:pPr marL="171450" indent="-171450">
              <a:spcBef>
                <a:spcPts val="300"/>
              </a:spcBef>
              <a:buFont typeface="Arial" pitchFamily="34" charset="0"/>
              <a:buChar char="•"/>
            </a:pPr>
            <a:r>
              <a:rPr lang="en-US" sz="1050" b="1" dirty="0" err="1"/>
              <a:t>PlaceHolderTitleBreadcrumb</a:t>
            </a:r>
            <a:r>
              <a:rPr lang="en-US" sz="1050" dirty="0"/>
              <a:t>	</a:t>
            </a:r>
            <a:r>
              <a:rPr lang="en-US" sz="1050" dirty="0" smtClean="0"/>
              <a:t>Breadcrumb </a:t>
            </a:r>
            <a:r>
              <a:rPr lang="en-US" sz="1050" dirty="0"/>
              <a:t>text for the breadcrumb control.</a:t>
            </a:r>
          </a:p>
          <a:p>
            <a:pPr marL="171450" indent="-171450">
              <a:spcBef>
                <a:spcPts val="300"/>
              </a:spcBef>
              <a:buFont typeface="Arial" pitchFamily="34" charset="0"/>
              <a:buChar char="•"/>
            </a:pPr>
            <a:r>
              <a:rPr lang="en-US" sz="1050" b="1" dirty="0" err="1"/>
              <a:t>PlaceHolderGlobalNavigation</a:t>
            </a:r>
            <a:r>
              <a:rPr lang="en-US" sz="1050" dirty="0"/>
              <a:t>	</a:t>
            </a:r>
            <a:r>
              <a:rPr lang="en-US" sz="1050" dirty="0" smtClean="0"/>
              <a:t>Global </a:t>
            </a:r>
            <a:r>
              <a:rPr lang="en-US" sz="1050" dirty="0"/>
              <a:t>navigation </a:t>
            </a:r>
            <a:r>
              <a:rPr lang="en-US" sz="1050" dirty="0" smtClean="0"/>
              <a:t>(aka Top Link Bar)</a:t>
            </a:r>
            <a:endParaRPr lang="en-US" sz="1050" dirty="0"/>
          </a:p>
          <a:p>
            <a:pPr marL="171450" indent="-171450">
              <a:spcBef>
                <a:spcPts val="300"/>
              </a:spcBef>
              <a:buFont typeface="Arial" pitchFamily="34" charset="0"/>
              <a:buChar char="•"/>
            </a:pPr>
            <a:r>
              <a:rPr lang="en-US" sz="1050" b="1" dirty="0" err="1" smtClean="0"/>
              <a:t>PlaceHolderGlobalNavigationSiteMap</a:t>
            </a:r>
            <a:r>
              <a:rPr lang="en-US" sz="1050" dirty="0" smtClean="0"/>
              <a:t>: Control for getting list </a:t>
            </a:r>
            <a:r>
              <a:rPr lang="en-US" sz="1050" dirty="0"/>
              <a:t>of </a:t>
            </a:r>
            <a:r>
              <a:rPr lang="en-US" sz="1050" dirty="0" smtClean="0"/>
              <a:t>child sites.</a:t>
            </a:r>
            <a:endParaRPr lang="en-US" sz="1050" dirty="0"/>
          </a:p>
          <a:p>
            <a:pPr marL="171450" indent="-171450">
              <a:spcBef>
                <a:spcPts val="300"/>
              </a:spcBef>
              <a:buFont typeface="Arial" pitchFamily="34" charset="0"/>
              <a:buChar char="•"/>
            </a:pPr>
            <a:r>
              <a:rPr lang="en-US" sz="1050" b="1" dirty="0" err="1" smtClean="0"/>
              <a:t>PlaceHolderLeftNavBar</a:t>
            </a:r>
            <a:r>
              <a:rPr lang="en-US" sz="1050" dirty="0" smtClean="0"/>
              <a:t>: Quick </a:t>
            </a:r>
            <a:r>
              <a:rPr lang="en-US" sz="1050" dirty="0"/>
              <a:t>Launch navigation bar.</a:t>
            </a:r>
          </a:p>
          <a:p>
            <a:pPr marL="171450" indent="-171450">
              <a:spcBef>
                <a:spcPts val="300"/>
              </a:spcBef>
              <a:buFont typeface="Arial" pitchFamily="34" charset="0"/>
              <a:buChar char="•"/>
            </a:pPr>
            <a:r>
              <a:rPr lang="en-US" sz="1050" b="1" dirty="0" err="1" smtClean="0"/>
              <a:t>PlaceHolderLeftNavBarDataSource</a:t>
            </a:r>
            <a:r>
              <a:rPr lang="en-US" sz="1050" dirty="0" smtClean="0"/>
              <a:t>: Data source for Quick Launch</a:t>
            </a:r>
            <a:r>
              <a:rPr lang="en-US" sz="1050" dirty="0"/>
              <a:t>	</a:t>
            </a:r>
          </a:p>
          <a:p>
            <a:pPr marL="171450" indent="-171450">
              <a:spcBef>
                <a:spcPts val="300"/>
              </a:spcBef>
              <a:buFont typeface="Arial" pitchFamily="34" charset="0"/>
              <a:buChar char="•"/>
            </a:pPr>
            <a:r>
              <a:rPr lang="en-US" sz="1050" b="1" dirty="0" err="1" smtClean="0"/>
              <a:t>PlaceHolderFormDigest</a:t>
            </a:r>
            <a:r>
              <a:rPr lang="en-US" sz="1050" dirty="0" smtClean="0"/>
              <a:t>: Container </a:t>
            </a:r>
            <a:r>
              <a:rPr lang="en-US" sz="1050" dirty="0"/>
              <a:t>where the page form digest control is stored.</a:t>
            </a:r>
          </a:p>
          <a:p>
            <a:pPr marL="171450" indent="-171450">
              <a:spcBef>
                <a:spcPts val="300"/>
              </a:spcBef>
              <a:buFont typeface="Arial" pitchFamily="34" charset="0"/>
              <a:buChar char="•"/>
            </a:pPr>
            <a:r>
              <a:rPr lang="en-US" sz="1050" b="1" dirty="0" err="1" smtClean="0"/>
              <a:t>PlaceHolderUtilityContent</a:t>
            </a:r>
            <a:r>
              <a:rPr lang="en-US" sz="1050" dirty="0" smtClean="0"/>
              <a:t>: Additional </a:t>
            </a:r>
            <a:r>
              <a:rPr lang="en-US" sz="1050" dirty="0"/>
              <a:t>content at </a:t>
            </a:r>
            <a:r>
              <a:rPr lang="en-US" sz="1050" dirty="0" smtClean="0"/>
              <a:t>bottom </a:t>
            </a:r>
            <a:r>
              <a:rPr lang="en-US" sz="1050" dirty="0"/>
              <a:t>of </a:t>
            </a:r>
            <a:r>
              <a:rPr lang="en-US" sz="1050" dirty="0" smtClean="0"/>
              <a:t>page </a:t>
            </a:r>
            <a:r>
              <a:rPr lang="en-US" sz="1050" dirty="0"/>
              <a:t>outside the form tag</a:t>
            </a:r>
            <a:r>
              <a:rPr lang="en-US" sz="1050" dirty="0" smtClean="0"/>
              <a:t>.</a:t>
            </a:r>
            <a:endParaRPr lang="en-US" sz="1050"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04 - Customizing Master Pages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4</a:t>
            </a:fld>
            <a:endParaRPr lang="en-US" dirty="0"/>
          </a:p>
        </p:txBody>
      </p:sp>
    </p:spTree>
    <p:extLst>
      <p:ext uri="{BB962C8B-B14F-4D97-AF65-F5344CB8AC3E}">
        <p14:creationId xmlns:p14="http://schemas.microsoft.com/office/powerpoint/2010/main" val="3717628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examine the site </a:t>
            </a:r>
            <a:r>
              <a:rPr lang="en-US" dirty="0" smtClean="0"/>
              <a:t>pages supplied </a:t>
            </a:r>
            <a:r>
              <a:rPr lang="en-US" dirty="0"/>
              <a:t>by </a:t>
            </a:r>
            <a:r>
              <a:rPr lang="en-US" dirty="0" smtClean="0"/>
              <a:t>SharePoint, </a:t>
            </a:r>
            <a:r>
              <a:rPr lang="en-US" dirty="0"/>
              <a:t>you will discover that they use the standard </a:t>
            </a:r>
            <a:r>
              <a:rPr lang="en-US" b="1" dirty="0" err="1"/>
              <a:t>MasterPageFile</a:t>
            </a:r>
            <a:r>
              <a:rPr lang="en-US" dirty="0"/>
              <a:t> attribute, which </a:t>
            </a:r>
            <a:r>
              <a:rPr lang="en-US" dirty="0" smtClean="0"/>
              <a:t>is understood </a:t>
            </a:r>
            <a:r>
              <a:rPr lang="en-US" dirty="0"/>
              <a:t>and interpreted by the ASP.NET runtime. However, these site page templates </a:t>
            </a:r>
            <a:r>
              <a:rPr lang="en-US" dirty="0" smtClean="0"/>
              <a:t>use a </a:t>
            </a:r>
            <a:r>
              <a:rPr lang="en-US" dirty="0"/>
              <a:t>dynamic token value of ~</a:t>
            </a:r>
            <a:r>
              <a:rPr lang="en-US" dirty="0" err="1"/>
              <a:t>masterurl</a:t>
            </a:r>
            <a:r>
              <a:rPr lang="en-US" dirty="0"/>
              <a:t>/</a:t>
            </a:r>
            <a:r>
              <a:rPr lang="en-US" dirty="0" err="1"/>
              <a:t>default.master</a:t>
            </a:r>
            <a:r>
              <a:rPr lang="en-US" dirty="0" smtClean="0"/>
              <a:t>.</a:t>
            </a:r>
          </a:p>
          <a:p>
            <a:endParaRPr lang="en-US" dirty="0"/>
          </a:p>
          <a:p>
            <a:r>
              <a:rPr lang="en-US" sz="1100" dirty="0">
                <a:latin typeface="Lucida Console" pitchFamily="49" charset="0"/>
              </a:rPr>
              <a:t>&lt;%@ Page </a:t>
            </a:r>
            <a:r>
              <a:rPr lang="en-US" sz="1100" dirty="0" err="1">
                <a:latin typeface="Lucida Console" pitchFamily="49" charset="0"/>
              </a:rPr>
              <a:t>MasterPageFile</a:t>
            </a:r>
            <a:r>
              <a:rPr lang="en-US" sz="1100" dirty="0">
                <a:latin typeface="Lucida Console" pitchFamily="49" charset="0"/>
              </a:rPr>
              <a:t>="</a:t>
            </a:r>
            <a:r>
              <a:rPr lang="en-US" sz="1100" b="1" dirty="0">
                <a:latin typeface="Lucida Console" pitchFamily="49" charset="0"/>
              </a:rPr>
              <a:t>~</a:t>
            </a:r>
            <a:r>
              <a:rPr lang="en-US" sz="1100" b="1" dirty="0" err="1">
                <a:latin typeface="Lucida Console" pitchFamily="49" charset="0"/>
              </a:rPr>
              <a:t>masterurl</a:t>
            </a:r>
            <a:r>
              <a:rPr lang="en-US" sz="1100" b="1" dirty="0">
                <a:latin typeface="Lucida Console" pitchFamily="49" charset="0"/>
              </a:rPr>
              <a:t>/</a:t>
            </a:r>
            <a:r>
              <a:rPr lang="en-US" sz="1100" b="1" dirty="0" err="1">
                <a:latin typeface="Lucida Console" pitchFamily="49" charset="0"/>
              </a:rPr>
              <a:t>default.master</a:t>
            </a:r>
            <a:r>
              <a:rPr lang="en-US" sz="1100" dirty="0">
                <a:latin typeface="Lucida Console" pitchFamily="49" charset="0"/>
              </a:rPr>
              <a:t>" </a:t>
            </a:r>
            <a:r>
              <a:rPr lang="en-US" sz="1100" dirty="0" smtClean="0">
                <a:latin typeface="Lucida Console" pitchFamily="49" charset="0"/>
              </a:rPr>
              <a:t>%&gt;</a:t>
            </a:r>
          </a:p>
          <a:p>
            <a:endParaRPr lang="en-US" dirty="0"/>
          </a:p>
          <a:p>
            <a:r>
              <a:rPr lang="en-US" dirty="0"/>
              <a:t>The obvious question now becomes what the meaning of ~</a:t>
            </a:r>
            <a:r>
              <a:rPr lang="en-US" dirty="0" err="1"/>
              <a:t>masterurl</a:t>
            </a:r>
            <a:r>
              <a:rPr lang="en-US" dirty="0"/>
              <a:t>/</a:t>
            </a:r>
            <a:r>
              <a:rPr lang="en-US" dirty="0" err="1"/>
              <a:t>default.master</a:t>
            </a:r>
            <a:r>
              <a:rPr lang="en-US" dirty="0"/>
              <a:t> is. This dynamic token is a key part of the strategy that SharePoint </a:t>
            </a:r>
            <a:r>
              <a:rPr lang="en-US" dirty="0" smtClean="0"/>
              <a:t>employs </a:t>
            </a:r>
            <a:r>
              <a:rPr lang="en-US" dirty="0"/>
              <a:t>to swap out the master page used by all the pages in a site. Each SharePoint site (i. e. </a:t>
            </a:r>
            <a:r>
              <a:rPr lang="en-US" dirty="0" err="1"/>
              <a:t>SPWeb</a:t>
            </a:r>
            <a:r>
              <a:rPr lang="en-US" dirty="0"/>
              <a:t> object) has a property named </a:t>
            </a:r>
            <a:r>
              <a:rPr lang="en-US" dirty="0" err="1"/>
              <a:t>MasterUrl</a:t>
            </a:r>
            <a:r>
              <a:rPr lang="en-US" dirty="0"/>
              <a:t>, which is initialized to reference the instance of </a:t>
            </a:r>
            <a:r>
              <a:rPr lang="en-US" dirty="0" smtClean="0"/>
              <a:t>seattle.master </a:t>
            </a:r>
            <a:r>
              <a:rPr lang="en-US" dirty="0"/>
              <a:t>in the current site. When SharePoint </a:t>
            </a:r>
            <a:r>
              <a:rPr lang="en-US" dirty="0" smtClean="0"/>
              <a:t>processes </a:t>
            </a:r>
            <a:r>
              <a:rPr lang="en-US" dirty="0"/>
              <a:t>a site page, it inspects the page’s </a:t>
            </a:r>
            <a:r>
              <a:rPr lang="en-US" dirty="0" err="1"/>
              <a:t>MasterPageFile</a:t>
            </a:r>
            <a:r>
              <a:rPr lang="en-US" dirty="0"/>
              <a:t> attribute. If the </a:t>
            </a:r>
            <a:r>
              <a:rPr lang="en-US" dirty="0" err="1"/>
              <a:t>MasterPageFile</a:t>
            </a:r>
            <a:r>
              <a:rPr lang="en-US" dirty="0"/>
              <a:t> attribute has a token value of ~</a:t>
            </a:r>
            <a:r>
              <a:rPr lang="en-US" dirty="0" err="1"/>
              <a:t>masterurl</a:t>
            </a:r>
            <a:r>
              <a:rPr lang="en-US" dirty="0"/>
              <a:t>/</a:t>
            </a:r>
            <a:r>
              <a:rPr lang="en-US" dirty="0" err="1"/>
              <a:t>default.master</a:t>
            </a:r>
            <a:r>
              <a:rPr lang="en-US" dirty="0"/>
              <a:t>, SharePoint </a:t>
            </a:r>
            <a:r>
              <a:rPr lang="en-US" dirty="0" smtClean="0"/>
              <a:t>replaces </a:t>
            </a:r>
            <a:r>
              <a:rPr lang="en-US" dirty="0"/>
              <a:t>it with the </a:t>
            </a:r>
            <a:r>
              <a:rPr lang="en-US" dirty="0" err="1"/>
              <a:t>MasterUrl</a:t>
            </a:r>
            <a:r>
              <a:rPr lang="en-US" dirty="0"/>
              <a:t> property value of the current site. After SharePoint </a:t>
            </a:r>
            <a:r>
              <a:rPr lang="en-US" dirty="0" smtClean="0"/>
              <a:t>performs </a:t>
            </a:r>
            <a:r>
              <a:rPr lang="en-US" dirty="0"/>
              <a:t>this substitution, it passes the site page over to ASP.NET for parsing and execution</a:t>
            </a:r>
            <a:r>
              <a:rPr lang="en-US" dirty="0" smtClean="0"/>
              <a:t>.</a:t>
            </a:r>
          </a:p>
          <a:p>
            <a:endParaRPr lang="en-US" dirty="0"/>
          </a:p>
          <a:p>
            <a:r>
              <a:rPr lang="en-US" dirty="0"/>
              <a:t>What is important to see is that all the pages in a site initially link to </a:t>
            </a:r>
            <a:r>
              <a:rPr lang="en-US" dirty="0" smtClean="0"/>
              <a:t>seattle.master</a:t>
            </a:r>
            <a:r>
              <a:rPr lang="en-US" dirty="0"/>
              <a:t>. However, you can modify the value of the </a:t>
            </a:r>
            <a:r>
              <a:rPr lang="en-US" dirty="0" err="1"/>
              <a:t>MasterUrl</a:t>
            </a:r>
            <a:r>
              <a:rPr lang="en-US" dirty="0"/>
              <a:t> property for </a:t>
            </a:r>
            <a:r>
              <a:rPr lang="en-US" dirty="0" smtClean="0"/>
              <a:t>a SharePoint site to redirect all the pages</a:t>
            </a:r>
            <a:r>
              <a:rPr lang="en-US" baseline="0" dirty="0" smtClean="0"/>
              <a:t> in the current site to use </a:t>
            </a:r>
            <a:r>
              <a:rPr lang="en-US" dirty="0" smtClean="0"/>
              <a:t>a </a:t>
            </a:r>
            <a:r>
              <a:rPr lang="en-US" dirty="0"/>
              <a:t>different master page. This has the effect of swapping out one master page for another.</a:t>
            </a:r>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04 - Customizing Master Pages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5</a:t>
            </a:fld>
            <a:endParaRPr lang="en-US" dirty="0"/>
          </a:p>
        </p:txBody>
      </p:sp>
    </p:spTree>
    <p:extLst>
      <p:ext uri="{BB962C8B-B14F-4D97-AF65-F5344CB8AC3E}">
        <p14:creationId xmlns:p14="http://schemas.microsoft.com/office/powerpoint/2010/main" val="3844748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2582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04-</a:t>
            </a:r>
            <a:fld id="{073E6628-0705-4E34-90AA-D61A964D0AFD}" type="slidenum">
              <a:rPr lang="en-US" smtClean="0"/>
              <a:pPr/>
              <a:t>8</a:t>
            </a:fld>
            <a:endParaRPr lang="en-US" dirty="0"/>
          </a:p>
        </p:txBody>
      </p:sp>
      <p:sp>
        <p:nvSpPr>
          <p:cNvPr id="10"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04 - Customizing Master Pages</a:t>
            </a:r>
            <a:endParaRPr lang="en-US"/>
          </a:p>
        </p:txBody>
      </p:sp>
      <p:sp>
        <p:nvSpPr>
          <p:cNvPr id="11"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Tree>
    <p:extLst>
      <p:ext uri="{BB962C8B-B14F-4D97-AF65-F5344CB8AC3E}">
        <p14:creationId xmlns:p14="http://schemas.microsoft.com/office/powerpoint/2010/main" val="2079958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7230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complete list</a:t>
            </a:r>
            <a:r>
              <a:rPr lang="en-US" baseline="0" dirty="0" smtClean="0"/>
              <a:t> of </a:t>
            </a:r>
            <a:r>
              <a:rPr lang="en-US" baseline="0" dirty="0" err="1" smtClean="0"/>
              <a:t>AjaxDelta</a:t>
            </a:r>
            <a:r>
              <a:rPr lang="en-US" baseline="0" dirty="0" smtClean="0"/>
              <a:t> controls in seattle.master</a:t>
            </a:r>
            <a:endParaRPr lang="en-US" dirty="0" smtClean="0"/>
          </a:p>
          <a:p>
            <a:pPr marL="171450" indent="-171450">
              <a:buFont typeface="Arial" panose="020B0604020202020204" pitchFamily="34" charset="0"/>
              <a:buChar char="•"/>
            </a:pPr>
            <a:r>
              <a:rPr lang="en-US" sz="1000" dirty="0" err="1" smtClean="0"/>
              <a:t>DeltaPlaceHolderAdditionalPageHead</a:t>
            </a:r>
            <a:r>
              <a:rPr lang="en-US" sz="1000" dirty="0" smtClean="0"/>
              <a:t>" Container="false"</a:t>
            </a:r>
          </a:p>
          <a:p>
            <a:pPr marL="171450" indent="-171450">
              <a:buFont typeface="Arial" panose="020B0604020202020204" pitchFamily="34" charset="0"/>
              <a:buChar char="•"/>
            </a:pPr>
            <a:r>
              <a:rPr lang="en-US" sz="1000" dirty="0" err="1" smtClean="0"/>
              <a:t>DeltaSuiteLinks</a:t>
            </a:r>
            <a:r>
              <a:rPr lang="en-US" sz="1000" dirty="0" smtClean="0"/>
              <a:t> </a:t>
            </a:r>
            <a:r>
              <a:rPr lang="en-US" sz="1000" dirty="0" err="1" smtClean="0"/>
              <a:t>BlockElement</a:t>
            </a:r>
            <a:endParaRPr lang="en-US" sz="1000" dirty="0" smtClean="0"/>
          </a:p>
          <a:p>
            <a:pPr marL="171450" indent="-171450">
              <a:buFont typeface="Arial" panose="020B0604020202020204" pitchFamily="34" charset="0"/>
              <a:buChar char="•"/>
            </a:pPr>
            <a:r>
              <a:rPr lang="en-US" sz="1000" dirty="0" err="1" smtClean="0"/>
              <a:t>DeltaSuiteBarRight</a:t>
            </a:r>
            <a:r>
              <a:rPr lang="en-US" sz="1000" dirty="0" smtClean="0"/>
              <a:t> </a:t>
            </a:r>
            <a:r>
              <a:rPr lang="en-US" sz="1000" dirty="0" err="1" smtClean="0"/>
              <a:t>BlockElement</a:t>
            </a:r>
            <a:endParaRPr lang="en-US" sz="1000" dirty="0" smtClean="0"/>
          </a:p>
          <a:p>
            <a:pPr marL="171450" indent="-171450">
              <a:buFont typeface="Arial" panose="020B0604020202020204" pitchFamily="34" charset="0"/>
              <a:buChar char="•"/>
            </a:pPr>
            <a:r>
              <a:rPr lang="en-US" sz="1000" dirty="0" err="1" smtClean="0"/>
              <a:t>DeltaSPRibbon</a:t>
            </a:r>
            <a:r>
              <a:rPr lang="en-US" sz="1000" dirty="0" smtClean="0"/>
              <a:t> </a:t>
            </a:r>
            <a:r>
              <a:rPr lang="en-US" sz="1000" dirty="0" err="1" smtClean="0"/>
              <a:t>BlockElement</a:t>
            </a:r>
            <a:endParaRPr lang="en-US" sz="1000" dirty="0" smtClean="0"/>
          </a:p>
          <a:p>
            <a:pPr marL="171450" indent="-171450">
              <a:buFont typeface="Arial" panose="020B0604020202020204" pitchFamily="34" charset="0"/>
              <a:buChar char="•"/>
            </a:pPr>
            <a:r>
              <a:rPr lang="en-US" sz="1000" dirty="0" err="1" smtClean="0"/>
              <a:t>DeltaSPNavigation</a:t>
            </a:r>
            <a:endParaRPr lang="en-US" sz="1000" dirty="0" smtClean="0"/>
          </a:p>
          <a:p>
            <a:pPr marL="171450" indent="-171450">
              <a:buFont typeface="Arial" panose="020B0604020202020204" pitchFamily="34" charset="0"/>
              <a:buChar char="•"/>
            </a:pPr>
            <a:r>
              <a:rPr lang="en-US" sz="1000" dirty="0" err="1" smtClean="0"/>
              <a:t>DeltaSiteLogo</a:t>
            </a:r>
            <a:r>
              <a:rPr lang="en-US" sz="1000" dirty="0" smtClean="0"/>
              <a:t> </a:t>
            </a:r>
            <a:r>
              <a:rPr lang="en-US" sz="1000" dirty="0" err="1" smtClean="0"/>
              <a:t>BlockElement</a:t>
            </a:r>
            <a:endParaRPr lang="en-US" sz="1000" dirty="0" smtClean="0"/>
          </a:p>
          <a:p>
            <a:pPr marL="171450" indent="-171450">
              <a:buFont typeface="Arial" panose="020B0604020202020204" pitchFamily="34" charset="0"/>
              <a:buChar char="•"/>
            </a:pPr>
            <a:r>
              <a:rPr lang="en-US" sz="1000" dirty="0" err="1" smtClean="0"/>
              <a:t>DeltaBreadcrumbDropdown</a:t>
            </a:r>
            <a:endParaRPr lang="en-US" sz="1000" dirty="0" smtClean="0"/>
          </a:p>
          <a:p>
            <a:pPr marL="171450" indent="-171450">
              <a:buFont typeface="Arial" panose="020B0604020202020204" pitchFamily="34" charset="0"/>
              <a:buChar char="•"/>
            </a:pPr>
            <a:r>
              <a:rPr lang="en-US" sz="1000" dirty="0" err="1" smtClean="0"/>
              <a:t>DeltaTopNavigation</a:t>
            </a:r>
            <a:r>
              <a:rPr lang="en-US" sz="1000" dirty="0" smtClean="0"/>
              <a:t> </a:t>
            </a:r>
            <a:r>
              <a:rPr lang="en-US" sz="1000" dirty="0" err="1" smtClean="0"/>
              <a:t>BlockElement</a:t>
            </a:r>
            <a:r>
              <a:rPr lang="en-US" sz="1000" dirty="0" smtClean="0"/>
              <a:t> role="navigation"</a:t>
            </a:r>
          </a:p>
          <a:p>
            <a:pPr marL="171450" indent="-171450">
              <a:buFont typeface="Arial" panose="020B0604020202020204" pitchFamily="34" charset="0"/>
              <a:buChar char="•"/>
            </a:pPr>
            <a:r>
              <a:rPr lang="en-US" sz="1000" dirty="0" err="1" smtClean="0"/>
              <a:t>DeltaPlaceHolderPageTitleInTitleArea</a:t>
            </a:r>
            <a:endParaRPr lang="en-US" sz="1000" dirty="0" smtClean="0"/>
          </a:p>
          <a:p>
            <a:pPr marL="171450" indent="-171450">
              <a:buFont typeface="Arial" panose="020B0604020202020204" pitchFamily="34" charset="0"/>
              <a:buChar char="•"/>
            </a:pPr>
            <a:r>
              <a:rPr lang="en-US" sz="1000" dirty="0" err="1" smtClean="0"/>
              <a:t>DeltaPlaceHolderSearchArea</a:t>
            </a:r>
            <a:r>
              <a:rPr lang="en-US" sz="1000" dirty="0" smtClean="0"/>
              <a:t> </a:t>
            </a:r>
            <a:r>
              <a:rPr lang="en-US" sz="1000" dirty="0" err="1" smtClean="0"/>
              <a:t>BlockElement</a:t>
            </a:r>
            <a:endParaRPr lang="en-US" sz="1000" dirty="0" smtClean="0"/>
          </a:p>
          <a:p>
            <a:pPr marL="171450" indent="-171450">
              <a:buFont typeface="Arial" panose="020B0604020202020204" pitchFamily="34" charset="0"/>
              <a:buChar char="•"/>
            </a:pPr>
            <a:r>
              <a:rPr lang="en-US" sz="1000" dirty="0" err="1" smtClean="0"/>
              <a:t>DeltaPlaceHolderLeftNavBar</a:t>
            </a:r>
            <a:r>
              <a:rPr lang="en-US" sz="1000" dirty="0" smtClean="0"/>
              <a:t> </a:t>
            </a:r>
            <a:r>
              <a:rPr lang="en-US" sz="1000" dirty="0" err="1" smtClean="0"/>
              <a:t>BlockElement</a:t>
            </a:r>
            <a:r>
              <a:rPr lang="en-US" sz="1000" dirty="0" smtClean="0"/>
              <a:t> role="navigation"</a:t>
            </a:r>
          </a:p>
          <a:p>
            <a:pPr marL="171450" indent="-171450">
              <a:buFont typeface="Arial" panose="020B0604020202020204" pitchFamily="34" charset="0"/>
              <a:buChar char="•"/>
            </a:pPr>
            <a:r>
              <a:rPr lang="en-US" sz="1000" dirty="0" err="1" smtClean="0"/>
              <a:t>DeltaPlaceHolderMain</a:t>
            </a:r>
            <a:r>
              <a:rPr lang="en-US" sz="1000" dirty="0" smtClean="0"/>
              <a:t> </a:t>
            </a:r>
            <a:r>
              <a:rPr lang="en-US" sz="1000" dirty="0" err="1" smtClean="0"/>
              <a:t>BlockElement</a:t>
            </a:r>
            <a:r>
              <a:rPr lang="en-US" sz="1000" dirty="0" smtClean="0"/>
              <a:t> </a:t>
            </a:r>
            <a:r>
              <a:rPr lang="en-US" sz="1000" dirty="0" err="1" smtClean="0"/>
              <a:t>IsMainContent</a:t>
            </a:r>
            <a:endParaRPr lang="en-US" sz="1000" dirty="0" smtClean="0"/>
          </a:p>
          <a:p>
            <a:pPr marL="171450" indent="-171450">
              <a:buFont typeface="Arial" panose="020B0604020202020204" pitchFamily="34" charset="0"/>
              <a:buChar char="•"/>
            </a:pPr>
            <a:r>
              <a:rPr lang="en-US" sz="1000" dirty="0" err="1" smtClean="0"/>
              <a:t>DeltaPlaceHolderPageDescription</a:t>
            </a:r>
            <a:endParaRPr lang="en-US" sz="1000" dirty="0" smtClean="0"/>
          </a:p>
          <a:p>
            <a:pPr marL="171450" indent="-171450">
              <a:buFont typeface="Arial" panose="020B0604020202020204" pitchFamily="34" charset="0"/>
              <a:buChar char="•"/>
            </a:pPr>
            <a:r>
              <a:rPr lang="en-US" sz="1000" dirty="0" err="1" smtClean="0"/>
              <a:t>DeltaPageStatusBar</a:t>
            </a:r>
            <a:r>
              <a:rPr lang="en-US" sz="1000" dirty="0" smtClean="0"/>
              <a:t> </a:t>
            </a:r>
            <a:r>
              <a:rPr lang="en-US" sz="1000" dirty="0" err="1" smtClean="0"/>
              <a:t>BlockElement</a:t>
            </a:r>
            <a:endParaRPr lang="en-US" sz="1000" dirty="0" smtClean="0"/>
          </a:p>
          <a:p>
            <a:pPr marL="171450" indent="-171450">
              <a:buFont typeface="Arial" panose="020B0604020202020204" pitchFamily="34" charset="0"/>
              <a:buChar char="•"/>
            </a:pPr>
            <a:r>
              <a:rPr lang="en-US" sz="1000" dirty="0" err="1" smtClean="0"/>
              <a:t>DeltaSPWebPartManager</a:t>
            </a:r>
            <a:endParaRPr lang="en-US" sz="1000" dirty="0" smtClean="0"/>
          </a:p>
          <a:p>
            <a:pPr marL="171450" indent="-171450">
              <a:buFont typeface="Arial" panose="020B0604020202020204" pitchFamily="34" charset="0"/>
              <a:buChar char="•"/>
            </a:pPr>
            <a:r>
              <a:rPr lang="en-US" sz="1000" dirty="0" err="1" smtClean="0"/>
              <a:t>DeltaDelegateControls</a:t>
            </a:r>
            <a:endParaRPr lang="en-US" sz="1000" dirty="0" smtClean="0"/>
          </a:p>
          <a:p>
            <a:pPr marL="171450" indent="-171450">
              <a:buFont typeface="Arial" panose="020B0604020202020204" pitchFamily="34" charset="0"/>
              <a:buChar char="•"/>
            </a:pPr>
            <a:r>
              <a:rPr lang="en-US" sz="1000" dirty="0" err="1" smtClean="0"/>
              <a:t>DeltaWebPartAdderUpdatePanelContainer</a:t>
            </a:r>
            <a:r>
              <a:rPr lang="en-US" sz="1000" dirty="0" smtClean="0"/>
              <a:t> </a:t>
            </a:r>
            <a:r>
              <a:rPr lang="en-US" sz="1000" dirty="0" err="1" smtClean="0"/>
              <a:t>BlockElement</a:t>
            </a:r>
            <a:endParaRPr lang="en-US" sz="1000" dirty="0" smtClean="0"/>
          </a:p>
          <a:p>
            <a:pPr marL="171450" indent="-171450">
              <a:buFont typeface="Arial" panose="020B0604020202020204" pitchFamily="34" charset="0"/>
              <a:buChar char="•"/>
            </a:pPr>
            <a:r>
              <a:rPr lang="en-US" sz="1000" dirty="0" err="1" smtClean="0"/>
              <a:t>DeltaFormDigest</a:t>
            </a:r>
            <a:endParaRPr lang="en-US" sz="1000" dirty="0" smtClean="0"/>
          </a:p>
          <a:p>
            <a:pPr marL="171450" indent="-171450">
              <a:buFont typeface="Arial" panose="020B0604020202020204" pitchFamily="34" charset="0"/>
              <a:buChar char="•"/>
            </a:pPr>
            <a:r>
              <a:rPr lang="en-US" sz="1000" dirty="0" err="1" smtClean="0"/>
              <a:t>DeltaPlaceHolderUtilityContent</a:t>
            </a:r>
            <a:endParaRPr lang="en-US" sz="1000" dirty="0"/>
          </a:p>
        </p:txBody>
      </p:sp>
    </p:spTree>
    <p:extLst>
      <p:ext uri="{BB962C8B-B14F-4D97-AF65-F5344CB8AC3E}">
        <p14:creationId xmlns:p14="http://schemas.microsoft.com/office/powerpoint/2010/main" val="300492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smtClean="0"/>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07265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Master Pages in SharePoint 2013</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head element in seattle.master</a:t>
            </a:r>
            <a:endParaRPr lang="en-US" dirty="0"/>
          </a:p>
        </p:txBody>
      </p:sp>
      <p:pic>
        <p:nvPicPr>
          <p:cNvPr id="4" name="Picture 3"/>
          <p:cNvPicPr>
            <a:picLocks noChangeAspect="1"/>
          </p:cNvPicPr>
          <p:nvPr/>
        </p:nvPicPr>
        <p:blipFill rotWithShape="1">
          <a:blip r:embed="rId2"/>
          <a:srcRect r="11111"/>
          <a:stretch/>
        </p:blipFill>
        <p:spPr>
          <a:xfrm>
            <a:off x="190500" y="1371600"/>
            <a:ext cx="8534399" cy="3624525"/>
          </a:xfrm>
          <a:prstGeom prst="rect">
            <a:avLst/>
          </a:prstGeom>
          <a:ln>
            <a:solidFill>
              <a:schemeClr val="bg1">
                <a:lumMod val="50000"/>
              </a:schemeClr>
            </a:solidFill>
          </a:ln>
        </p:spPr>
      </p:pic>
    </p:spTree>
    <p:extLst>
      <p:ext uri="{BB962C8B-B14F-4D97-AF65-F5344CB8AC3E}">
        <p14:creationId xmlns:p14="http://schemas.microsoft.com/office/powerpoint/2010/main" val="4122222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Top-level DIV Elements in </a:t>
            </a:r>
            <a:r>
              <a:rPr lang="en-US" dirty="0"/>
              <a:t>s</a:t>
            </a:r>
            <a:r>
              <a:rPr lang="en-US" dirty="0" smtClean="0"/>
              <a:t>eattle.master</a:t>
            </a:r>
            <a:endParaRPr lang="en-US" dirty="0"/>
          </a:p>
        </p:txBody>
      </p:sp>
      <p:sp>
        <p:nvSpPr>
          <p:cNvPr id="6" name="Content Placeholder 5"/>
          <p:cNvSpPr>
            <a:spLocks noGrp="1"/>
          </p:cNvSpPr>
          <p:nvPr>
            <p:ph idx="1"/>
          </p:nvPr>
        </p:nvSpPr>
        <p:spPr/>
        <p:txBody>
          <a:bodyPr/>
          <a:lstStyle/>
          <a:p>
            <a:r>
              <a:rPr lang="en-US" dirty="0" smtClean="0"/>
              <a:t>Seattle.master has 3 important div elements</a:t>
            </a:r>
          </a:p>
          <a:p>
            <a:pPr lvl="1"/>
            <a:r>
              <a:rPr lang="en-US" dirty="0" err="1" smtClean="0"/>
              <a:t>suiteBar</a:t>
            </a:r>
            <a:endParaRPr lang="en-US" dirty="0" smtClean="0"/>
          </a:p>
          <a:p>
            <a:pPr lvl="1"/>
            <a:r>
              <a:rPr lang="en-US" dirty="0" smtClean="0"/>
              <a:t>s4-ribbonrow</a:t>
            </a:r>
          </a:p>
          <a:p>
            <a:pPr lvl="1"/>
            <a:r>
              <a:rPr lang="en-US" dirty="0" smtClean="0"/>
              <a:t>s4-workspace</a:t>
            </a:r>
            <a:endParaRPr lang="en-US" dirty="0"/>
          </a:p>
        </p:txBody>
      </p:sp>
      <p:pic>
        <p:nvPicPr>
          <p:cNvPr id="7" name="Picture 6"/>
          <p:cNvPicPr>
            <a:picLocks noChangeAspect="1"/>
          </p:cNvPicPr>
          <p:nvPr/>
        </p:nvPicPr>
        <p:blipFill>
          <a:blip r:embed="rId2"/>
          <a:stretch>
            <a:fillRect/>
          </a:stretch>
        </p:blipFill>
        <p:spPr>
          <a:xfrm>
            <a:off x="504825" y="3505200"/>
            <a:ext cx="8486775" cy="3200400"/>
          </a:xfrm>
          <a:prstGeom prst="rect">
            <a:avLst/>
          </a:prstGeom>
        </p:spPr>
      </p:pic>
    </p:spTree>
    <p:extLst>
      <p:ext uri="{BB962C8B-B14F-4D97-AF65-F5344CB8AC3E}">
        <p14:creationId xmlns:p14="http://schemas.microsoft.com/office/powerpoint/2010/main" val="1517832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Suite Bar</a:t>
            </a:r>
            <a:endParaRPr lang="en-US" dirty="0"/>
          </a:p>
        </p:txBody>
      </p:sp>
      <p:sp>
        <p:nvSpPr>
          <p:cNvPr id="3" name="Content Placeholder 2"/>
          <p:cNvSpPr>
            <a:spLocks noGrp="1"/>
          </p:cNvSpPr>
          <p:nvPr>
            <p:ph idx="1"/>
          </p:nvPr>
        </p:nvSpPr>
        <p:spPr/>
        <p:txBody>
          <a:bodyPr/>
          <a:lstStyle/>
          <a:p>
            <a:r>
              <a:rPr lang="en-US" dirty="0" smtClean="0"/>
              <a:t>Suite Bar row serves as top visual row in page</a:t>
            </a:r>
          </a:p>
          <a:p>
            <a:endParaRPr lang="en-US" dirty="0"/>
          </a:p>
          <a:p>
            <a:r>
              <a:rPr lang="en-US" dirty="0" smtClean="0"/>
              <a:t>Suite bar contains two inner div elements</a:t>
            </a:r>
          </a:p>
          <a:p>
            <a:pPr lvl="1"/>
            <a:r>
              <a:rPr lang="en-US" dirty="0" err="1" smtClean="0"/>
              <a:t>suiteBarLeft</a:t>
            </a:r>
            <a:endParaRPr lang="en-US" dirty="0" smtClean="0"/>
          </a:p>
          <a:p>
            <a:pPr lvl="1"/>
            <a:r>
              <a:rPr lang="en-US" dirty="0" err="1" smtClean="0"/>
              <a:t>suiteBarRight</a:t>
            </a:r>
            <a:endParaRPr lang="en-US" dirty="0" smtClean="0"/>
          </a:p>
          <a:p>
            <a:endParaRPr lang="en-US" dirty="0"/>
          </a:p>
        </p:txBody>
      </p:sp>
      <p:pic>
        <p:nvPicPr>
          <p:cNvPr id="4" name="Picture 3"/>
          <p:cNvPicPr>
            <a:picLocks noChangeAspect="1"/>
          </p:cNvPicPr>
          <p:nvPr/>
        </p:nvPicPr>
        <p:blipFill>
          <a:blip r:embed="rId2"/>
          <a:stretch>
            <a:fillRect/>
          </a:stretch>
        </p:blipFill>
        <p:spPr>
          <a:xfrm>
            <a:off x="1219200" y="4038600"/>
            <a:ext cx="6481857" cy="1877616"/>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847725" y="2102644"/>
            <a:ext cx="7915275" cy="276225"/>
          </a:xfrm>
          <a:prstGeom prst="rect">
            <a:avLst/>
          </a:prstGeom>
          <a:ln>
            <a:solidFill>
              <a:schemeClr val="bg1">
                <a:lumMod val="50000"/>
              </a:schemeClr>
            </a:solidFill>
          </a:ln>
        </p:spPr>
      </p:pic>
    </p:spTree>
    <p:extLst>
      <p:ext uri="{BB962C8B-B14F-4D97-AF65-F5344CB8AC3E}">
        <p14:creationId xmlns:p14="http://schemas.microsoft.com/office/powerpoint/2010/main" val="1888313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Suite Bar Left</a:t>
            </a:r>
            <a:endParaRPr lang="en-US" dirty="0"/>
          </a:p>
        </p:txBody>
      </p:sp>
      <p:sp>
        <p:nvSpPr>
          <p:cNvPr id="9" name="Content Placeholder 8"/>
          <p:cNvSpPr>
            <a:spLocks noGrp="1"/>
          </p:cNvSpPr>
          <p:nvPr>
            <p:ph idx="1"/>
          </p:nvPr>
        </p:nvSpPr>
        <p:spPr/>
        <p:txBody>
          <a:bodyPr>
            <a:normAutofit/>
          </a:bodyPr>
          <a:lstStyle/>
          <a:p>
            <a:r>
              <a:rPr lang="en-US" sz="2400" dirty="0" smtClean="0"/>
              <a:t>Suite bar left contains</a:t>
            </a:r>
          </a:p>
          <a:p>
            <a:pPr lvl="1"/>
            <a:r>
              <a:rPr lang="en-US" sz="2000" dirty="0" smtClean="0"/>
              <a:t>Branding text </a:t>
            </a:r>
            <a:r>
              <a:rPr lang="en-US" sz="1600" dirty="0" smtClean="0">
                <a:solidFill>
                  <a:schemeClr val="bg1">
                    <a:lumMod val="50000"/>
                  </a:schemeClr>
                </a:solidFill>
              </a:rPr>
              <a:t>(SharePoint)</a:t>
            </a:r>
          </a:p>
          <a:p>
            <a:pPr lvl="1"/>
            <a:r>
              <a:rPr lang="en-US" sz="2000" dirty="0" smtClean="0"/>
              <a:t>Suite Link List </a:t>
            </a:r>
            <a:r>
              <a:rPr lang="en-US" sz="1600" dirty="0" smtClean="0">
                <a:solidFill>
                  <a:schemeClr val="bg1">
                    <a:lumMod val="50000"/>
                  </a:schemeClr>
                </a:solidFill>
              </a:rPr>
              <a:t>(Newsfeed, SkyDrive and Sites)</a:t>
            </a:r>
            <a:endParaRPr lang="en-US" dirty="0" smtClean="0">
              <a:solidFill>
                <a:schemeClr val="bg1">
                  <a:lumMod val="50000"/>
                </a:schemeClr>
              </a:solidFill>
            </a:endParaRPr>
          </a:p>
          <a:p>
            <a:pPr lvl="1"/>
            <a:endParaRPr lang="en-US" sz="2000" dirty="0" smtClean="0">
              <a:solidFill>
                <a:schemeClr val="bg1">
                  <a:lumMod val="50000"/>
                </a:schemeClr>
              </a:solidFill>
            </a:endParaRPr>
          </a:p>
          <a:p>
            <a:pPr lvl="1"/>
            <a:endParaRPr lang="en-US" sz="2000" dirty="0"/>
          </a:p>
        </p:txBody>
      </p:sp>
      <p:pic>
        <p:nvPicPr>
          <p:cNvPr id="6" name="Picture 5"/>
          <p:cNvPicPr>
            <a:picLocks noChangeAspect="1"/>
          </p:cNvPicPr>
          <p:nvPr/>
        </p:nvPicPr>
        <p:blipFill>
          <a:blip r:embed="rId2"/>
          <a:stretch>
            <a:fillRect/>
          </a:stretch>
        </p:blipFill>
        <p:spPr>
          <a:xfrm>
            <a:off x="457200" y="2740923"/>
            <a:ext cx="7991135" cy="344764"/>
          </a:xfrm>
          <a:prstGeom prst="rect">
            <a:avLst/>
          </a:prstGeom>
        </p:spPr>
      </p:pic>
      <p:pic>
        <p:nvPicPr>
          <p:cNvPr id="12" name="Picture 11"/>
          <p:cNvPicPr>
            <a:picLocks noChangeAspect="1"/>
          </p:cNvPicPr>
          <p:nvPr/>
        </p:nvPicPr>
        <p:blipFill>
          <a:blip r:embed="rId3"/>
          <a:stretch>
            <a:fillRect/>
          </a:stretch>
        </p:blipFill>
        <p:spPr>
          <a:xfrm>
            <a:off x="457200" y="3187178"/>
            <a:ext cx="7991135" cy="3401400"/>
          </a:xfrm>
          <a:prstGeom prst="rect">
            <a:avLst/>
          </a:prstGeom>
          <a:ln>
            <a:solidFill>
              <a:schemeClr val="bg1">
                <a:lumMod val="50000"/>
              </a:schemeClr>
            </a:solidFill>
          </a:ln>
        </p:spPr>
      </p:pic>
    </p:spTree>
    <p:extLst>
      <p:ext uri="{BB962C8B-B14F-4D97-AF65-F5344CB8AC3E}">
        <p14:creationId xmlns:p14="http://schemas.microsoft.com/office/powerpoint/2010/main" val="1536806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Suite Bar Right</a:t>
            </a:r>
            <a:endParaRPr lang="en-US" dirty="0"/>
          </a:p>
        </p:txBody>
      </p:sp>
      <p:sp>
        <p:nvSpPr>
          <p:cNvPr id="3" name="Content Placeholder 2"/>
          <p:cNvSpPr>
            <a:spLocks noGrp="1"/>
          </p:cNvSpPr>
          <p:nvPr>
            <p:ph idx="1"/>
          </p:nvPr>
        </p:nvSpPr>
        <p:spPr/>
        <p:txBody>
          <a:bodyPr>
            <a:normAutofit/>
          </a:bodyPr>
          <a:lstStyle/>
          <a:p>
            <a:r>
              <a:rPr lang="en-US" sz="2000" dirty="0" smtClean="0"/>
              <a:t>Suite Bar Right contains</a:t>
            </a:r>
          </a:p>
          <a:p>
            <a:pPr lvl="1"/>
            <a:r>
              <a:rPr lang="en-US" sz="1800" dirty="0" smtClean="0"/>
              <a:t>Welcome menu</a:t>
            </a:r>
          </a:p>
          <a:p>
            <a:pPr lvl="1"/>
            <a:r>
              <a:rPr lang="en-US" sz="1800" dirty="0" smtClean="0"/>
              <a:t>Site Actions menu</a:t>
            </a:r>
          </a:p>
          <a:p>
            <a:pPr lvl="1"/>
            <a:r>
              <a:rPr lang="en-US" sz="1800" dirty="0" smtClean="0"/>
              <a:t>Help link</a:t>
            </a:r>
            <a:endParaRPr lang="en-US" sz="1800" dirty="0"/>
          </a:p>
        </p:txBody>
      </p:sp>
      <p:pic>
        <p:nvPicPr>
          <p:cNvPr id="6" name="Picture 5"/>
          <p:cNvPicPr>
            <a:picLocks noChangeAspect="1"/>
          </p:cNvPicPr>
          <p:nvPr/>
        </p:nvPicPr>
        <p:blipFill>
          <a:blip r:embed="rId2"/>
          <a:stretch>
            <a:fillRect/>
          </a:stretch>
        </p:blipFill>
        <p:spPr>
          <a:xfrm>
            <a:off x="1143000" y="3124200"/>
            <a:ext cx="6808345" cy="3276600"/>
          </a:xfrm>
          <a:prstGeom prst="rect">
            <a:avLst/>
          </a:prstGeom>
          <a:ln>
            <a:solidFill>
              <a:schemeClr val="bg1">
                <a:lumMod val="50000"/>
              </a:schemeClr>
            </a:solidFill>
          </a:ln>
        </p:spPr>
      </p:pic>
      <p:pic>
        <p:nvPicPr>
          <p:cNvPr id="7" name="Picture 6"/>
          <p:cNvPicPr>
            <a:picLocks noChangeAspect="1"/>
          </p:cNvPicPr>
          <p:nvPr/>
        </p:nvPicPr>
        <p:blipFill>
          <a:blip r:embed="rId3"/>
          <a:stretch>
            <a:fillRect/>
          </a:stretch>
        </p:blipFill>
        <p:spPr>
          <a:xfrm>
            <a:off x="3886200" y="1600200"/>
            <a:ext cx="4191000" cy="626241"/>
          </a:xfrm>
          <a:prstGeom prst="rect">
            <a:avLst/>
          </a:prstGeom>
          <a:ln w="19050">
            <a:solidFill>
              <a:schemeClr val="bg1">
                <a:lumMod val="50000"/>
              </a:schemeClr>
            </a:solidFill>
          </a:ln>
        </p:spPr>
      </p:pic>
    </p:spTree>
    <p:extLst>
      <p:ext uri="{BB962C8B-B14F-4D97-AF65-F5344CB8AC3E}">
        <p14:creationId xmlns:p14="http://schemas.microsoft.com/office/powerpoint/2010/main" val="1264417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Ribbon Row</a:t>
            </a:r>
            <a:endParaRPr lang="en-US" dirty="0"/>
          </a:p>
        </p:txBody>
      </p:sp>
      <p:pic>
        <p:nvPicPr>
          <p:cNvPr id="5" name="Picture 4"/>
          <p:cNvPicPr>
            <a:picLocks noChangeAspect="1"/>
          </p:cNvPicPr>
          <p:nvPr/>
        </p:nvPicPr>
        <p:blipFill>
          <a:blip r:embed="rId2"/>
          <a:stretch>
            <a:fillRect/>
          </a:stretch>
        </p:blipFill>
        <p:spPr>
          <a:xfrm>
            <a:off x="533401" y="4038601"/>
            <a:ext cx="7924800" cy="1028290"/>
          </a:xfrm>
          <a:prstGeom prst="rect">
            <a:avLst/>
          </a:prstGeom>
          <a:ln>
            <a:solidFill>
              <a:schemeClr val="bg1">
                <a:lumMod val="65000"/>
              </a:schemeClr>
            </a:solidFill>
          </a:ln>
        </p:spPr>
      </p:pic>
      <p:pic>
        <p:nvPicPr>
          <p:cNvPr id="7" name="Picture 6"/>
          <p:cNvPicPr>
            <a:picLocks noChangeAspect="1"/>
          </p:cNvPicPr>
          <p:nvPr/>
        </p:nvPicPr>
        <p:blipFill>
          <a:blip r:embed="rId3"/>
          <a:stretch>
            <a:fillRect/>
          </a:stretch>
        </p:blipFill>
        <p:spPr>
          <a:xfrm>
            <a:off x="426243" y="1405209"/>
            <a:ext cx="7848600" cy="295275"/>
          </a:xfrm>
          <a:prstGeom prst="rect">
            <a:avLst/>
          </a:prstGeom>
          <a:ln>
            <a:solidFill>
              <a:schemeClr val="bg1">
                <a:lumMod val="50000"/>
              </a:schemeClr>
            </a:solidFill>
          </a:ln>
        </p:spPr>
      </p:pic>
      <p:pic>
        <p:nvPicPr>
          <p:cNvPr id="9" name="Picture 8"/>
          <p:cNvPicPr>
            <a:picLocks noChangeAspect="1"/>
          </p:cNvPicPr>
          <p:nvPr/>
        </p:nvPicPr>
        <p:blipFill>
          <a:blip r:embed="rId4"/>
          <a:stretch>
            <a:fillRect/>
          </a:stretch>
        </p:blipFill>
        <p:spPr>
          <a:xfrm>
            <a:off x="457200" y="2057400"/>
            <a:ext cx="7172325" cy="1466850"/>
          </a:xfrm>
          <a:prstGeom prst="rect">
            <a:avLst/>
          </a:prstGeom>
          <a:ln>
            <a:solidFill>
              <a:schemeClr val="bg1">
                <a:lumMod val="50000"/>
              </a:schemeClr>
            </a:solidFill>
          </a:ln>
        </p:spPr>
      </p:pic>
    </p:spTree>
    <p:extLst>
      <p:ext uri="{BB962C8B-B14F-4D97-AF65-F5344CB8AC3E}">
        <p14:creationId xmlns:p14="http://schemas.microsoft.com/office/powerpoint/2010/main" val="2437166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Contextual Rendering in the Ribbon</a:t>
            </a:r>
            <a:endParaRPr lang="en-US" dirty="0"/>
          </a:p>
        </p:txBody>
      </p:sp>
      <p:sp>
        <p:nvSpPr>
          <p:cNvPr id="8" name="Content Placeholder 7"/>
          <p:cNvSpPr>
            <a:spLocks noGrp="1"/>
          </p:cNvSpPr>
          <p:nvPr>
            <p:ph idx="1"/>
          </p:nvPr>
        </p:nvSpPr>
        <p:spPr/>
        <p:txBody>
          <a:bodyPr>
            <a:normAutofit/>
          </a:bodyPr>
          <a:lstStyle/>
          <a:p>
            <a:r>
              <a:rPr lang="en-US" sz="2400" dirty="0" smtClean="0"/>
              <a:t>Ribbon displays tabs and actions for page context</a:t>
            </a:r>
          </a:p>
          <a:p>
            <a:endParaRPr lang="en-US" sz="2400" dirty="0"/>
          </a:p>
          <a:p>
            <a:endParaRPr lang="en-US" sz="2400" dirty="0" smtClean="0"/>
          </a:p>
          <a:p>
            <a:endParaRPr lang="en-US" sz="2400" dirty="0"/>
          </a:p>
          <a:p>
            <a:r>
              <a:rPr lang="en-US" sz="2400" dirty="0" smtClean="0"/>
              <a:t>Click a tab drops down </a:t>
            </a:r>
            <a:endParaRPr lang="en-US" sz="2400" dirty="0"/>
          </a:p>
        </p:txBody>
      </p:sp>
      <p:pic>
        <p:nvPicPr>
          <p:cNvPr id="3" name="Picture 2"/>
          <p:cNvPicPr>
            <a:picLocks noChangeAspect="1"/>
          </p:cNvPicPr>
          <p:nvPr/>
        </p:nvPicPr>
        <p:blipFill>
          <a:blip r:embed="rId2"/>
          <a:stretch>
            <a:fillRect/>
          </a:stretch>
        </p:blipFill>
        <p:spPr>
          <a:xfrm>
            <a:off x="842964" y="2433637"/>
            <a:ext cx="7521307" cy="320250"/>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838200" y="2904374"/>
            <a:ext cx="7530460" cy="301950"/>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838200" y="1981200"/>
            <a:ext cx="7503011" cy="301950"/>
          </a:xfrm>
          <a:prstGeom prst="rect">
            <a:avLst/>
          </a:prstGeom>
          <a:ln>
            <a:solidFill>
              <a:schemeClr val="bg1">
                <a:lumMod val="50000"/>
              </a:schemeClr>
            </a:solidFill>
          </a:ln>
        </p:spPr>
      </p:pic>
      <p:pic>
        <p:nvPicPr>
          <p:cNvPr id="6" name="Picture 5"/>
          <p:cNvPicPr>
            <a:picLocks noChangeAspect="1"/>
          </p:cNvPicPr>
          <p:nvPr/>
        </p:nvPicPr>
        <p:blipFill>
          <a:blip r:embed="rId5"/>
          <a:stretch>
            <a:fillRect/>
          </a:stretch>
        </p:blipFill>
        <p:spPr>
          <a:xfrm>
            <a:off x="861269" y="3860205"/>
            <a:ext cx="7503002" cy="1180350"/>
          </a:xfrm>
          <a:prstGeom prst="rect">
            <a:avLst/>
          </a:prstGeom>
          <a:ln>
            <a:solidFill>
              <a:schemeClr val="bg1">
                <a:lumMod val="50000"/>
              </a:schemeClr>
            </a:solidFill>
          </a:ln>
        </p:spPr>
      </p:pic>
      <p:pic>
        <p:nvPicPr>
          <p:cNvPr id="7" name="Picture 6"/>
          <p:cNvPicPr>
            <a:picLocks noChangeAspect="1"/>
          </p:cNvPicPr>
          <p:nvPr/>
        </p:nvPicPr>
        <p:blipFill>
          <a:blip r:embed="rId6"/>
          <a:stretch>
            <a:fillRect/>
          </a:stretch>
        </p:blipFill>
        <p:spPr>
          <a:xfrm>
            <a:off x="861269" y="5223443"/>
            <a:ext cx="7484703" cy="1162050"/>
          </a:xfrm>
          <a:prstGeom prst="rect">
            <a:avLst/>
          </a:prstGeom>
          <a:ln>
            <a:solidFill>
              <a:schemeClr val="bg1">
                <a:lumMod val="50000"/>
              </a:schemeClr>
            </a:solidFill>
          </a:ln>
        </p:spPr>
      </p:pic>
    </p:spTree>
    <p:extLst>
      <p:ext uri="{BB962C8B-B14F-4D97-AF65-F5344CB8AC3E}">
        <p14:creationId xmlns:p14="http://schemas.microsoft.com/office/powerpoint/2010/main" val="4213217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s4-workspace Row</a:t>
            </a:r>
            <a:endParaRPr lang="en-US" dirty="0"/>
          </a:p>
        </p:txBody>
      </p:sp>
      <p:pic>
        <p:nvPicPr>
          <p:cNvPr id="4" name="Picture 3"/>
          <p:cNvPicPr>
            <a:picLocks noChangeAspect="1"/>
          </p:cNvPicPr>
          <p:nvPr/>
        </p:nvPicPr>
        <p:blipFill>
          <a:blip r:embed="rId2"/>
          <a:stretch>
            <a:fillRect/>
          </a:stretch>
        </p:blipFill>
        <p:spPr>
          <a:xfrm>
            <a:off x="152400" y="1219200"/>
            <a:ext cx="8001000" cy="3346311"/>
          </a:xfrm>
          <a:prstGeom prst="rect">
            <a:avLst/>
          </a:prstGeom>
          <a:ln>
            <a:solidFill>
              <a:schemeClr val="bg1">
                <a:lumMod val="50000"/>
              </a:schemeClr>
            </a:solidFill>
          </a:ln>
        </p:spPr>
      </p:pic>
      <p:sp>
        <p:nvSpPr>
          <p:cNvPr id="5" name="Rectangle 4"/>
          <p:cNvSpPr/>
          <p:nvPr/>
        </p:nvSpPr>
        <p:spPr>
          <a:xfrm>
            <a:off x="152400" y="1600200"/>
            <a:ext cx="8001000" cy="2971800"/>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3505200" y="3810000"/>
            <a:ext cx="5438775" cy="2917489"/>
          </a:xfrm>
          <a:prstGeom prst="rect">
            <a:avLst/>
          </a:prstGeom>
          <a:ln w="28575">
            <a:solidFill>
              <a:schemeClr val="bg1">
                <a:lumMod val="50000"/>
              </a:schemeClr>
            </a:solidFill>
          </a:ln>
        </p:spPr>
      </p:pic>
    </p:spTree>
    <p:extLst>
      <p:ext uri="{BB962C8B-B14F-4D97-AF65-F5344CB8AC3E}">
        <p14:creationId xmlns:p14="http://schemas.microsoft.com/office/powerpoint/2010/main" val="839625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s4-titlerow Element</a:t>
            </a:r>
            <a:endParaRPr lang="en-US" dirty="0"/>
          </a:p>
        </p:txBody>
      </p:sp>
      <p:pic>
        <p:nvPicPr>
          <p:cNvPr id="5" name="Content Placeholder 4"/>
          <p:cNvPicPr>
            <a:picLocks noGrp="1" noChangeAspect="1"/>
          </p:cNvPicPr>
          <p:nvPr>
            <p:ph idx="1"/>
          </p:nvPr>
        </p:nvPicPr>
        <p:blipFill>
          <a:blip r:embed="rId2"/>
          <a:stretch>
            <a:fillRect/>
          </a:stretch>
        </p:blipFill>
        <p:spPr>
          <a:xfrm>
            <a:off x="533400" y="2286000"/>
            <a:ext cx="6057900" cy="2533650"/>
          </a:xfrm>
          <a:ln>
            <a:solidFill>
              <a:schemeClr val="bg1">
                <a:lumMod val="50000"/>
              </a:schemeClr>
            </a:solidFill>
          </a:ln>
        </p:spPr>
      </p:pic>
      <p:pic>
        <p:nvPicPr>
          <p:cNvPr id="4" name="Picture 3"/>
          <p:cNvPicPr>
            <a:picLocks noChangeAspect="1"/>
          </p:cNvPicPr>
          <p:nvPr/>
        </p:nvPicPr>
        <p:blipFill>
          <a:blip r:embed="rId3"/>
          <a:stretch>
            <a:fillRect/>
          </a:stretch>
        </p:blipFill>
        <p:spPr>
          <a:xfrm>
            <a:off x="457200" y="1447800"/>
            <a:ext cx="7841239" cy="528758"/>
          </a:xfrm>
          <a:prstGeom prst="rect">
            <a:avLst/>
          </a:prstGeom>
          <a:ln>
            <a:solidFill>
              <a:schemeClr val="bg1">
                <a:lumMod val="50000"/>
              </a:schemeClr>
            </a:solidFill>
          </a:ln>
        </p:spPr>
      </p:pic>
    </p:spTree>
    <p:extLst>
      <p:ext uri="{BB962C8B-B14F-4D97-AF65-F5344CB8AC3E}">
        <p14:creationId xmlns:p14="http://schemas.microsoft.com/office/powerpoint/2010/main" val="1373319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Link Bar</a:t>
            </a:r>
            <a:endParaRPr lang="en-US" dirty="0"/>
          </a:p>
        </p:txBody>
      </p:sp>
      <p:pic>
        <p:nvPicPr>
          <p:cNvPr id="4" name="Picture 3"/>
          <p:cNvPicPr>
            <a:picLocks noChangeAspect="1"/>
          </p:cNvPicPr>
          <p:nvPr/>
        </p:nvPicPr>
        <p:blipFill>
          <a:blip r:embed="rId2"/>
          <a:stretch>
            <a:fillRect/>
          </a:stretch>
        </p:blipFill>
        <p:spPr>
          <a:xfrm>
            <a:off x="533400" y="1441268"/>
            <a:ext cx="6958013" cy="3429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529046" y="2243242"/>
            <a:ext cx="3405863" cy="933513"/>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507275" y="3429000"/>
            <a:ext cx="4419600" cy="1991008"/>
          </a:xfrm>
          <a:prstGeom prst="rect">
            <a:avLst/>
          </a:prstGeom>
          <a:ln>
            <a:solidFill>
              <a:schemeClr val="bg1">
                <a:lumMod val="65000"/>
              </a:schemeClr>
            </a:solidFill>
          </a:ln>
        </p:spPr>
      </p:pic>
    </p:spTree>
    <p:extLst>
      <p:ext uri="{BB962C8B-B14F-4D97-AF65-F5344CB8AC3E}">
        <p14:creationId xmlns:p14="http://schemas.microsoft.com/office/powerpoint/2010/main" val="766375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Master Pages in SharePoint 2013</a:t>
            </a:r>
          </a:p>
          <a:p>
            <a:pPr>
              <a:buFont typeface="Wingdings" panose="05000000000000000000" pitchFamily="2" charset="2"/>
              <a:buChar char="§"/>
            </a:pPr>
            <a:r>
              <a:rPr lang="en-US" dirty="0" smtClean="0"/>
              <a:t>Walkthrough </a:t>
            </a:r>
            <a:r>
              <a:rPr lang="en-US" dirty="0"/>
              <a:t>of </a:t>
            </a:r>
            <a:r>
              <a:rPr lang="en-US" dirty="0" err="1"/>
              <a:t>seatle.master</a:t>
            </a:r>
            <a:endParaRPr lang="en-US" dirty="0"/>
          </a:p>
          <a:p>
            <a:pPr>
              <a:buFont typeface="Wingdings" panose="05000000000000000000" pitchFamily="2" charset="2"/>
              <a:buChar char="§"/>
            </a:pPr>
            <a:r>
              <a:rPr lang="en-US" dirty="0" smtClean="0"/>
              <a:t>Creating Custom Master Pages</a:t>
            </a:r>
            <a:endParaRPr lang="en-US" dirty="0"/>
          </a:p>
          <a:p>
            <a:pPr>
              <a:buFont typeface="Wingdings" panose="05000000000000000000" pitchFamily="2" charset="2"/>
              <a:buChar char="§"/>
            </a:pPr>
            <a:r>
              <a:rPr lang="en-US" dirty="0" smtClean="0"/>
              <a:t>Designing </a:t>
            </a:r>
            <a:r>
              <a:rPr lang="en-US" dirty="0"/>
              <a:t>your own Starter Master Page</a:t>
            </a:r>
          </a:p>
        </p:txBody>
      </p:sp>
    </p:spTree>
    <p:extLst>
      <p:ext uri="{BB962C8B-B14F-4D97-AF65-F5344CB8AC3E}">
        <p14:creationId xmlns:p14="http://schemas.microsoft.com/office/powerpoint/2010/main" val="1814128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Launch</a:t>
            </a:r>
            <a:endParaRPr lang="en-US" dirty="0"/>
          </a:p>
        </p:txBody>
      </p:sp>
      <p:pic>
        <p:nvPicPr>
          <p:cNvPr id="5" name="Content Placeholder 4"/>
          <p:cNvPicPr>
            <a:picLocks noGrp="1" noChangeAspect="1"/>
          </p:cNvPicPr>
          <p:nvPr>
            <p:ph idx="1"/>
          </p:nvPr>
        </p:nvPicPr>
        <p:blipFill>
          <a:blip r:embed="rId2"/>
          <a:stretch>
            <a:fillRect/>
          </a:stretch>
        </p:blipFill>
        <p:spPr>
          <a:xfrm>
            <a:off x="2774397" y="2858148"/>
            <a:ext cx="3366605" cy="1884654"/>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2743200" y="1559715"/>
            <a:ext cx="3729038" cy="1063138"/>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304800" y="1524000"/>
            <a:ext cx="1990725" cy="4552950"/>
          </a:xfrm>
          <a:prstGeom prst="rect">
            <a:avLst/>
          </a:prstGeom>
          <a:ln>
            <a:solidFill>
              <a:schemeClr val="bg1">
                <a:lumMod val="50000"/>
              </a:schemeClr>
            </a:solidFill>
          </a:ln>
        </p:spPr>
      </p:pic>
    </p:spTree>
    <p:extLst>
      <p:ext uri="{BB962C8B-B14F-4D97-AF65-F5344CB8AC3E}">
        <p14:creationId xmlns:p14="http://schemas.microsoft.com/office/powerpoint/2010/main" val="1218602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Delegate Controls used in seattle.master</a:t>
            </a:r>
            <a:endParaRPr lang="en-US" dirty="0"/>
          </a:p>
        </p:txBody>
      </p:sp>
      <p:sp>
        <p:nvSpPr>
          <p:cNvPr id="3" name="Content Placeholder 2"/>
          <p:cNvSpPr>
            <a:spLocks noGrp="1"/>
          </p:cNvSpPr>
          <p:nvPr>
            <p:ph idx="1"/>
          </p:nvPr>
        </p:nvSpPr>
        <p:spPr/>
        <p:txBody>
          <a:bodyPr>
            <a:normAutofit/>
          </a:bodyPr>
          <a:lstStyle/>
          <a:p>
            <a:r>
              <a:rPr lang="en-US" sz="2400" dirty="0"/>
              <a:t>s</a:t>
            </a:r>
            <a:r>
              <a:rPr lang="en-US" sz="2400" dirty="0" smtClean="0"/>
              <a:t>eattle.master contains delegate controls </a:t>
            </a:r>
          </a:p>
          <a:p>
            <a:pPr lvl="1"/>
            <a:r>
              <a:rPr lang="en-US" sz="2000" dirty="0" smtClean="0"/>
              <a:t>Used to substitute content into content pages</a:t>
            </a:r>
          </a:p>
          <a:p>
            <a:pPr lvl="1"/>
            <a:r>
              <a:rPr lang="en-US" sz="2000" dirty="0" smtClean="0"/>
              <a:t>Content substitution driven by feature activation</a:t>
            </a:r>
          </a:p>
          <a:p>
            <a:endParaRPr lang="en-US" dirty="0" smtClean="0"/>
          </a:p>
          <a:p>
            <a:endParaRPr lang="en-US" dirty="0" smtClean="0"/>
          </a:p>
          <a:p>
            <a:pPr lvl="1"/>
            <a:endParaRPr lang="en-US" sz="2000" dirty="0" smtClean="0"/>
          </a:p>
          <a:p>
            <a:r>
              <a:rPr lang="en-US" sz="2400" dirty="0" smtClean="0"/>
              <a:t>Complete list of delegates found in seattle.master</a:t>
            </a:r>
          </a:p>
          <a:p>
            <a:pPr lvl="2"/>
            <a:endParaRPr lang="en-US" sz="1800" dirty="0"/>
          </a:p>
        </p:txBody>
      </p:sp>
      <p:sp>
        <p:nvSpPr>
          <p:cNvPr id="6" name="Rectangle 5"/>
          <p:cNvSpPr/>
          <p:nvPr/>
        </p:nvSpPr>
        <p:spPr>
          <a:xfrm>
            <a:off x="838200" y="4572000"/>
            <a:ext cx="3543301" cy="190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marL="285750" indent="-285750">
              <a:buFont typeface="Arial" panose="020B0604020202020204" pitchFamily="34" charset="0"/>
              <a:buChar char="•"/>
            </a:pPr>
            <a:r>
              <a:rPr lang="en-US" dirty="0" err="1">
                <a:solidFill>
                  <a:schemeClr val="tx1"/>
                </a:solidFill>
              </a:rPr>
              <a:t>AdditionalPageHead</a:t>
            </a:r>
            <a:endParaRPr lang="en-US" dirty="0">
              <a:solidFill>
                <a:schemeClr val="tx1"/>
              </a:solidFill>
            </a:endParaRPr>
          </a:p>
          <a:p>
            <a:pPr marL="285750" indent="-285750">
              <a:buFont typeface="Arial" panose="020B0604020202020204" pitchFamily="34" charset="0"/>
              <a:buChar char="•"/>
            </a:pPr>
            <a:r>
              <a:rPr lang="en-US" dirty="0" err="1">
                <a:solidFill>
                  <a:schemeClr val="tx1"/>
                </a:solidFill>
              </a:rPr>
              <a:t>GlobalNavigation</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GlobalSiteLink3</a:t>
            </a:r>
          </a:p>
          <a:p>
            <a:pPr marL="285750" indent="-285750">
              <a:buFont typeface="Arial" panose="020B0604020202020204" pitchFamily="34" charset="0"/>
              <a:buChar char="•"/>
            </a:pPr>
            <a:r>
              <a:rPr lang="en-US" dirty="0">
                <a:solidFill>
                  <a:schemeClr val="tx1"/>
                </a:solidFill>
              </a:rPr>
              <a:t>GlobalSiteLink0</a:t>
            </a:r>
          </a:p>
          <a:p>
            <a:pPr marL="285750" indent="-285750">
              <a:buFont typeface="Arial" panose="020B0604020202020204" pitchFamily="34" charset="0"/>
              <a:buChar char="•"/>
            </a:pPr>
            <a:r>
              <a:rPr lang="en-US" dirty="0" err="1">
                <a:solidFill>
                  <a:schemeClr val="tx1"/>
                </a:solidFill>
              </a:rPr>
              <a:t>SuiteBarBrandingDelegate</a:t>
            </a:r>
            <a:endParaRPr lang="en-US" dirty="0">
              <a:solidFill>
                <a:schemeClr val="tx1"/>
              </a:solidFill>
            </a:endParaRPr>
          </a:p>
          <a:p>
            <a:pPr marL="285750" indent="-285750">
              <a:buFont typeface="Arial" panose="020B0604020202020204" pitchFamily="34" charset="0"/>
              <a:buChar char="•"/>
            </a:pPr>
            <a:r>
              <a:rPr lang="en-US" dirty="0" err="1" smtClean="0">
                <a:solidFill>
                  <a:schemeClr val="tx1"/>
                </a:solidFill>
              </a:rPr>
              <a:t>SuiteLinksDelegate</a:t>
            </a:r>
            <a:endParaRPr lang="en-US" dirty="0">
              <a:solidFill>
                <a:schemeClr val="tx1"/>
              </a:solidFill>
            </a:endParaRPr>
          </a:p>
        </p:txBody>
      </p:sp>
      <p:sp>
        <p:nvSpPr>
          <p:cNvPr id="7" name="Rectangle 6"/>
          <p:cNvSpPr/>
          <p:nvPr/>
        </p:nvSpPr>
        <p:spPr>
          <a:xfrm>
            <a:off x="4352925" y="4572000"/>
            <a:ext cx="3472460" cy="190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marL="285750" indent="-285750">
              <a:buFont typeface="Arial" panose="020B0604020202020204" pitchFamily="34" charset="0"/>
              <a:buChar char="•"/>
            </a:pPr>
            <a:r>
              <a:rPr lang="en-US" dirty="0" err="1" smtClean="0">
                <a:solidFill>
                  <a:schemeClr val="tx1"/>
                </a:solidFill>
              </a:rPr>
              <a:t>PromotedActions</a:t>
            </a:r>
            <a:endParaRPr lang="en-US" dirty="0">
              <a:solidFill>
                <a:schemeClr val="tx1"/>
              </a:solidFill>
            </a:endParaRPr>
          </a:p>
          <a:p>
            <a:pPr marL="285750" indent="-285750">
              <a:buFont typeface="Arial" panose="020B0604020202020204" pitchFamily="34" charset="0"/>
              <a:buChar char="•"/>
            </a:pPr>
            <a:r>
              <a:rPr lang="en-US" dirty="0" err="1">
                <a:solidFill>
                  <a:schemeClr val="tx1"/>
                </a:solidFill>
              </a:rPr>
              <a:t>PublishingConsole</a:t>
            </a:r>
            <a:endParaRPr lang="en-US" dirty="0">
              <a:solidFill>
                <a:schemeClr val="tx1"/>
              </a:solidFill>
            </a:endParaRPr>
          </a:p>
          <a:p>
            <a:pPr marL="285750" indent="-285750">
              <a:buFont typeface="Arial" panose="020B0604020202020204" pitchFamily="34" charset="0"/>
              <a:buChar char="•"/>
            </a:pPr>
            <a:r>
              <a:rPr lang="en-US" dirty="0" err="1">
                <a:solidFill>
                  <a:schemeClr val="tx1"/>
                </a:solidFill>
              </a:rPr>
              <a:t>TopNavigationDataSource</a:t>
            </a:r>
            <a:endParaRPr lang="en-US" dirty="0">
              <a:solidFill>
                <a:schemeClr val="tx1"/>
              </a:solidFill>
            </a:endParaRPr>
          </a:p>
          <a:p>
            <a:pPr marL="285750" indent="-285750">
              <a:buFont typeface="Arial" panose="020B0604020202020204" pitchFamily="34" charset="0"/>
              <a:buChar char="•"/>
            </a:pPr>
            <a:r>
              <a:rPr lang="en-US" dirty="0" err="1">
                <a:solidFill>
                  <a:schemeClr val="tx1"/>
                </a:solidFill>
              </a:rPr>
              <a:t>SmallSearchInputBox</a:t>
            </a:r>
            <a:endParaRPr lang="en-US" dirty="0">
              <a:solidFill>
                <a:schemeClr val="tx1"/>
              </a:solidFill>
            </a:endParaRPr>
          </a:p>
          <a:p>
            <a:pPr marL="285750" indent="-285750">
              <a:buFont typeface="Arial" panose="020B0604020202020204" pitchFamily="34" charset="0"/>
              <a:buChar char="•"/>
            </a:pPr>
            <a:r>
              <a:rPr lang="en-US" dirty="0" err="1">
                <a:solidFill>
                  <a:schemeClr val="tx1"/>
                </a:solidFill>
              </a:rPr>
              <a:t>QuickLaunchDataSource</a:t>
            </a:r>
            <a:endParaRPr lang="en-US" dirty="0">
              <a:solidFill>
                <a:schemeClr val="tx1"/>
              </a:solidFill>
            </a:endParaRPr>
          </a:p>
          <a:p>
            <a:pPr marL="285750" indent="-285750">
              <a:buFont typeface="Arial" panose="020B0604020202020204" pitchFamily="34" charset="0"/>
              <a:buChar char="•"/>
            </a:pPr>
            <a:r>
              <a:rPr lang="en-US" dirty="0" err="1">
                <a:solidFill>
                  <a:schemeClr val="tx1"/>
                </a:solidFill>
              </a:rPr>
              <a:t>TreeViewAndDataSource</a:t>
            </a:r>
            <a:endParaRPr lang="en-US" dirty="0">
              <a:solidFill>
                <a:schemeClr val="tx1"/>
              </a:solidFill>
            </a:endParaRPr>
          </a:p>
        </p:txBody>
      </p:sp>
      <p:pic>
        <p:nvPicPr>
          <p:cNvPr id="8" name="Picture 7"/>
          <p:cNvPicPr>
            <a:picLocks noChangeAspect="1"/>
          </p:cNvPicPr>
          <p:nvPr/>
        </p:nvPicPr>
        <p:blipFill>
          <a:blip r:embed="rId3"/>
          <a:stretch>
            <a:fillRect/>
          </a:stretch>
        </p:blipFill>
        <p:spPr>
          <a:xfrm>
            <a:off x="1143000" y="2788385"/>
            <a:ext cx="6952444" cy="1237152"/>
          </a:xfrm>
          <a:prstGeom prst="rect">
            <a:avLst/>
          </a:prstGeom>
          <a:ln>
            <a:solidFill>
              <a:schemeClr val="bg1">
                <a:lumMod val="50000"/>
              </a:schemeClr>
            </a:solidFill>
          </a:ln>
        </p:spPr>
      </p:pic>
    </p:spTree>
    <p:extLst>
      <p:ext uri="{BB962C8B-B14F-4D97-AF65-F5344CB8AC3E}">
        <p14:creationId xmlns:p14="http://schemas.microsoft.com/office/powerpoint/2010/main" val="1052929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AJaxDelta</a:t>
            </a:r>
            <a:r>
              <a:rPr lang="en-US" dirty="0" smtClean="0"/>
              <a:t> Usage Seattle.master</a:t>
            </a:r>
            <a:endParaRPr lang="en-US" dirty="0"/>
          </a:p>
        </p:txBody>
      </p:sp>
      <p:sp>
        <p:nvSpPr>
          <p:cNvPr id="3" name="Content Placeholder 2"/>
          <p:cNvSpPr>
            <a:spLocks noGrp="1"/>
          </p:cNvSpPr>
          <p:nvPr>
            <p:ph idx="1"/>
          </p:nvPr>
        </p:nvSpPr>
        <p:spPr/>
        <p:txBody>
          <a:bodyPr>
            <a:noAutofit/>
          </a:bodyPr>
          <a:lstStyle/>
          <a:p>
            <a:r>
              <a:rPr lang="en-US" sz="2400" dirty="0" smtClean="0"/>
              <a:t>These are the </a:t>
            </a:r>
            <a:r>
              <a:rPr lang="en-US" sz="2400" dirty="0" err="1" smtClean="0"/>
              <a:t>AjaxDelta</a:t>
            </a:r>
            <a:r>
              <a:rPr lang="en-US" sz="2400" dirty="0" smtClean="0"/>
              <a:t> placeholder in seattle.master</a:t>
            </a:r>
          </a:p>
          <a:p>
            <a:pPr lvl="1"/>
            <a:r>
              <a:rPr lang="en-US" sz="2000" dirty="0" err="1" smtClean="0"/>
              <a:t>DeltaPlaceHolderAdditionalPageHead</a:t>
            </a:r>
            <a:r>
              <a:rPr lang="en-US" sz="2000" dirty="0" smtClean="0"/>
              <a:t> </a:t>
            </a:r>
            <a:r>
              <a:rPr lang="en-US" sz="2000" dirty="0" smtClean="0">
                <a:solidFill>
                  <a:schemeClr val="bg1">
                    <a:lumMod val="50000"/>
                  </a:schemeClr>
                </a:solidFill>
              </a:rPr>
              <a:t>Container="false"</a:t>
            </a:r>
          </a:p>
          <a:p>
            <a:pPr lvl="1"/>
            <a:r>
              <a:rPr lang="en-US" sz="2000" dirty="0" err="1" smtClean="0"/>
              <a:t>DeltaSuiteLinks</a:t>
            </a:r>
            <a:r>
              <a:rPr lang="en-US" sz="2000" dirty="0" smtClean="0"/>
              <a:t> </a:t>
            </a:r>
            <a:r>
              <a:rPr lang="en-US" sz="2000" dirty="0" smtClean="0">
                <a:solidFill>
                  <a:schemeClr val="bg1">
                    <a:lumMod val="50000"/>
                  </a:schemeClr>
                </a:solidFill>
              </a:rPr>
              <a:t>&lt;span&gt;</a:t>
            </a:r>
          </a:p>
          <a:p>
            <a:pPr lvl="1"/>
            <a:r>
              <a:rPr lang="en-US" sz="2000" dirty="0" err="1" smtClean="0"/>
              <a:t>DeltaSuiteBarRight</a:t>
            </a:r>
            <a:r>
              <a:rPr lang="en-US" sz="2000" dirty="0" smtClean="0"/>
              <a:t> </a:t>
            </a:r>
            <a:r>
              <a:rPr lang="en-US" sz="2000" dirty="0" smtClean="0">
                <a:solidFill>
                  <a:schemeClr val="bg1">
                    <a:lumMod val="50000"/>
                  </a:schemeClr>
                </a:solidFill>
              </a:rPr>
              <a:t>&lt;div&gt;</a:t>
            </a:r>
          </a:p>
          <a:p>
            <a:pPr lvl="1"/>
            <a:r>
              <a:rPr lang="en-US" sz="2000" dirty="0" err="1" smtClean="0"/>
              <a:t>DeltaSPRibbon</a:t>
            </a:r>
            <a:r>
              <a:rPr lang="en-US" sz="2000" dirty="0" smtClean="0"/>
              <a:t> </a:t>
            </a:r>
            <a:r>
              <a:rPr lang="en-US" sz="2000" dirty="0" smtClean="0">
                <a:solidFill>
                  <a:schemeClr val="bg1">
                    <a:lumMod val="50000"/>
                  </a:schemeClr>
                </a:solidFill>
              </a:rPr>
              <a:t>&lt;div&gt;</a:t>
            </a:r>
          </a:p>
          <a:p>
            <a:pPr lvl="1"/>
            <a:r>
              <a:rPr lang="en-US" sz="2000" dirty="0" err="1" smtClean="0"/>
              <a:t>DeltaSPNavigation</a:t>
            </a:r>
            <a:r>
              <a:rPr lang="en-US" sz="2000" dirty="0" smtClean="0"/>
              <a:t> </a:t>
            </a:r>
            <a:r>
              <a:rPr lang="en-US" sz="2000" dirty="0" smtClean="0">
                <a:solidFill>
                  <a:schemeClr val="bg1">
                    <a:lumMod val="50000"/>
                  </a:schemeClr>
                </a:solidFill>
              </a:rPr>
              <a:t>&lt;span&gt;</a:t>
            </a:r>
          </a:p>
          <a:p>
            <a:pPr lvl="1"/>
            <a:r>
              <a:rPr lang="en-US" sz="2000" dirty="0" err="1" smtClean="0"/>
              <a:t>DeltaSiteLogo</a:t>
            </a:r>
            <a:r>
              <a:rPr lang="en-US" sz="2000" dirty="0" smtClean="0"/>
              <a:t> </a:t>
            </a:r>
            <a:r>
              <a:rPr lang="en-US" sz="2000" dirty="0" smtClean="0">
                <a:solidFill>
                  <a:schemeClr val="bg1">
                    <a:lumMod val="50000"/>
                  </a:schemeClr>
                </a:solidFill>
              </a:rPr>
              <a:t>&lt;div&gt;</a:t>
            </a:r>
          </a:p>
          <a:p>
            <a:pPr lvl="1"/>
            <a:r>
              <a:rPr lang="en-US" sz="2000" dirty="0" err="1" smtClean="0"/>
              <a:t>DeltaBreadcrumbDropdown</a:t>
            </a:r>
            <a:r>
              <a:rPr lang="en-US" sz="2000" dirty="0" smtClean="0"/>
              <a:t> </a:t>
            </a:r>
            <a:r>
              <a:rPr lang="en-US" sz="2000" dirty="0" smtClean="0">
                <a:solidFill>
                  <a:schemeClr val="bg1">
                    <a:lumMod val="50000"/>
                  </a:schemeClr>
                </a:solidFill>
              </a:rPr>
              <a:t>&lt;span&gt;</a:t>
            </a:r>
          </a:p>
          <a:p>
            <a:pPr lvl="1"/>
            <a:r>
              <a:rPr lang="en-US" sz="2000" dirty="0" err="1" smtClean="0"/>
              <a:t>DeltaTopNavigation</a:t>
            </a:r>
            <a:r>
              <a:rPr lang="en-US" sz="2000" dirty="0" smtClean="0"/>
              <a:t> </a:t>
            </a:r>
            <a:r>
              <a:rPr lang="en-US" sz="2000" dirty="0" smtClean="0">
                <a:solidFill>
                  <a:schemeClr val="bg1">
                    <a:lumMod val="50000"/>
                  </a:schemeClr>
                </a:solidFill>
              </a:rPr>
              <a:t>&lt;div&gt;</a:t>
            </a:r>
          </a:p>
          <a:p>
            <a:pPr lvl="1"/>
            <a:r>
              <a:rPr lang="en-US" sz="2000" dirty="0" err="1" smtClean="0"/>
              <a:t>DeltaPlaceHolderPageTitleInTitleArea</a:t>
            </a:r>
            <a:r>
              <a:rPr lang="en-US" sz="2000" dirty="0" smtClean="0"/>
              <a:t> </a:t>
            </a:r>
            <a:r>
              <a:rPr lang="en-US" sz="2000" dirty="0" smtClean="0">
                <a:solidFill>
                  <a:schemeClr val="bg1">
                    <a:lumMod val="50000"/>
                  </a:schemeClr>
                </a:solidFill>
              </a:rPr>
              <a:t>&lt;span&gt;</a:t>
            </a:r>
          </a:p>
          <a:p>
            <a:pPr lvl="1"/>
            <a:r>
              <a:rPr lang="en-US" sz="2000" dirty="0" err="1" smtClean="0"/>
              <a:t>DeltaPlaceHolderSearchArea</a:t>
            </a:r>
            <a:r>
              <a:rPr lang="en-US" sz="2000" dirty="0" smtClean="0">
                <a:solidFill>
                  <a:schemeClr val="bg1">
                    <a:lumMod val="50000"/>
                  </a:schemeClr>
                </a:solidFill>
              </a:rPr>
              <a:t> &lt;div&gt;</a:t>
            </a:r>
          </a:p>
          <a:p>
            <a:pPr lvl="1"/>
            <a:r>
              <a:rPr lang="en-US" sz="2000" dirty="0" err="1" smtClean="0"/>
              <a:t>DeltaPlaceHolderLeftNavBar</a:t>
            </a:r>
            <a:r>
              <a:rPr lang="en-US" sz="2000" dirty="0" smtClean="0"/>
              <a:t> </a:t>
            </a:r>
            <a:r>
              <a:rPr lang="en-US" sz="2000" dirty="0" smtClean="0">
                <a:solidFill>
                  <a:schemeClr val="bg1">
                    <a:lumMod val="50000"/>
                  </a:schemeClr>
                </a:solidFill>
              </a:rPr>
              <a:t>&lt;div&gt;</a:t>
            </a:r>
          </a:p>
          <a:p>
            <a:pPr lvl="1"/>
            <a:r>
              <a:rPr lang="en-US" sz="2000" dirty="0" err="1" smtClean="0"/>
              <a:t>DeltaPlaceHolderMain</a:t>
            </a:r>
            <a:r>
              <a:rPr lang="en-US" sz="2000" dirty="0" smtClean="0"/>
              <a:t> </a:t>
            </a:r>
            <a:r>
              <a:rPr lang="en-US" sz="2000" dirty="0" smtClean="0">
                <a:solidFill>
                  <a:schemeClr val="bg1">
                    <a:lumMod val="50000"/>
                  </a:schemeClr>
                </a:solidFill>
              </a:rPr>
              <a:t>&lt;div&gt; </a:t>
            </a:r>
            <a:r>
              <a:rPr lang="en-US" sz="2000" dirty="0" err="1" smtClean="0">
                <a:solidFill>
                  <a:schemeClr val="bg1">
                    <a:lumMod val="50000"/>
                  </a:schemeClr>
                </a:solidFill>
              </a:rPr>
              <a:t>IsMainContent</a:t>
            </a:r>
            <a:r>
              <a:rPr lang="en-US" sz="2000" dirty="0" smtClean="0">
                <a:solidFill>
                  <a:schemeClr val="bg1">
                    <a:lumMod val="50000"/>
                  </a:schemeClr>
                </a:solidFill>
              </a:rPr>
              <a:t>=true</a:t>
            </a:r>
            <a:endParaRPr lang="en-US" sz="2000" dirty="0">
              <a:solidFill>
                <a:schemeClr val="bg1">
                  <a:lumMod val="50000"/>
                </a:schemeClr>
              </a:solidFill>
            </a:endParaRPr>
          </a:p>
        </p:txBody>
      </p:sp>
    </p:spTree>
    <p:extLst>
      <p:ext uri="{BB962C8B-B14F-4D97-AF65-F5344CB8AC3E}">
        <p14:creationId xmlns:p14="http://schemas.microsoft.com/office/powerpoint/2010/main" val="3306081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Master Pages in SharePoint 2013</a:t>
            </a:r>
          </a:p>
          <a:p>
            <a:pPr>
              <a:buFont typeface="Wingdings" panose="05000000000000000000" pitchFamily="2" charset="2"/>
              <a:buChar char="ü"/>
            </a:pPr>
            <a:r>
              <a:rPr lang="en-US" dirty="0" smtClean="0"/>
              <a:t>Walkthrough </a:t>
            </a:r>
            <a:r>
              <a:rPr lang="en-US" dirty="0"/>
              <a:t>of </a:t>
            </a:r>
            <a:r>
              <a:rPr lang="en-US" dirty="0" err="1"/>
              <a:t>seatle.master</a:t>
            </a:r>
            <a:endParaRPr lang="en-US" dirty="0"/>
          </a:p>
          <a:p>
            <a:pPr>
              <a:buFont typeface="Wingdings" panose="05000000000000000000" pitchFamily="2" charset="2"/>
              <a:buChar char="Ø"/>
            </a:pPr>
            <a:r>
              <a:rPr lang="en-US" dirty="0" smtClean="0"/>
              <a:t>Creating Custom Master Pages</a:t>
            </a:r>
            <a:endParaRPr lang="en-US" dirty="0"/>
          </a:p>
          <a:p>
            <a:pPr>
              <a:buFont typeface="Wingdings" panose="05000000000000000000" pitchFamily="2" charset="2"/>
              <a:buChar char="§"/>
            </a:pPr>
            <a:r>
              <a:rPr lang="en-US" dirty="0" smtClean="0"/>
              <a:t>Designing </a:t>
            </a:r>
            <a:r>
              <a:rPr lang="en-US" dirty="0"/>
              <a:t>your own Starter Master Page</a:t>
            </a:r>
          </a:p>
        </p:txBody>
      </p:sp>
    </p:spTree>
    <p:extLst>
      <p:ext uri="{BB962C8B-B14F-4D97-AF65-F5344CB8AC3E}">
        <p14:creationId xmlns:p14="http://schemas.microsoft.com/office/powerpoint/2010/main" val="222647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to a Custom CSS File</a:t>
            </a:r>
            <a:endParaRPr lang="en-US" dirty="0"/>
          </a:p>
        </p:txBody>
      </p:sp>
      <p:sp>
        <p:nvSpPr>
          <p:cNvPr id="3" name="Content Placeholder 2"/>
          <p:cNvSpPr>
            <a:spLocks noGrp="1"/>
          </p:cNvSpPr>
          <p:nvPr>
            <p:ph idx="1"/>
          </p:nvPr>
        </p:nvSpPr>
        <p:spPr/>
        <p:txBody>
          <a:bodyPr>
            <a:normAutofit/>
          </a:bodyPr>
          <a:lstStyle/>
          <a:p>
            <a:r>
              <a:rPr lang="en-US" sz="2400" dirty="0" smtClean="0"/>
              <a:t>CSS links can be created using </a:t>
            </a:r>
            <a:r>
              <a:rPr lang="en-US" sz="2400" dirty="0" err="1" smtClean="0"/>
              <a:t>CssRegistration</a:t>
            </a:r>
            <a:r>
              <a:rPr lang="en-US" sz="2400" dirty="0" smtClean="0"/>
              <a:t> </a:t>
            </a:r>
            <a:r>
              <a:rPr lang="en-US" sz="2400" dirty="0" smtClean="0"/>
              <a:t>control</a:t>
            </a:r>
          </a:p>
          <a:p>
            <a:pPr lvl="1"/>
            <a:r>
              <a:rPr lang="en-US" sz="2000" dirty="0" smtClean="0"/>
              <a:t>Control should be added to head section</a:t>
            </a:r>
          </a:p>
          <a:p>
            <a:pPr lvl="1"/>
            <a:r>
              <a:rPr lang="en-US" sz="2000" dirty="0" smtClean="0"/>
              <a:t>$</a:t>
            </a:r>
            <a:r>
              <a:rPr lang="en-US" sz="2000" dirty="0" err="1" smtClean="0"/>
              <a:t>SPUrl</a:t>
            </a:r>
            <a:r>
              <a:rPr lang="en-US" sz="2000" dirty="0" smtClean="0"/>
              <a:t> expression required for sites not at root of Web </a:t>
            </a:r>
            <a:r>
              <a:rPr lang="en-US" sz="2000" dirty="0" smtClean="0"/>
              <a:t>Application</a:t>
            </a:r>
          </a:p>
          <a:p>
            <a:pPr lvl="1"/>
            <a:r>
              <a:rPr lang="en-US" sz="2000" dirty="0" smtClean="0"/>
              <a:t>You should add a link to corev15.css</a:t>
            </a:r>
          </a:p>
          <a:p>
            <a:endParaRPr lang="en-US" dirty="0"/>
          </a:p>
          <a:p>
            <a:pPr lvl="1"/>
            <a:r>
              <a:rPr lang="en-US" sz="2000" dirty="0" smtClean="0"/>
              <a:t>You should also add link to your custom CSS file(s)</a:t>
            </a:r>
            <a:endParaRPr lang="en-US" sz="2000" dirty="0"/>
          </a:p>
        </p:txBody>
      </p:sp>
      <p:pic>
        <p:nvPicPr>
          <p:cNvPr id="4" name="Picture 3"/>
          <p:cNvPicPr>
            <a:picLocks noChangeAspect="1"/>
          </p:cNvPicPr>
          <p:nvPr/>
        </p:nvPicPr>
        <p:blipFill>
          <a:blip r:embed="rId3"/>
          <a:stretch>
            <a:fillRect/>
          </a:stretch>
        </p:blipFill>
        <p:spPr>
          <a:xfrm>
            <a:off x="1212056" y="4038600"/>
            <a:ext cx="6719888" cy="792334"/>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1241447" y="3124200"/>
            <a:ext cx="6799217" cy="355245"/>
          </a:xfrm>
          <a:prstGeom prst="rect">
            <a:avLst/>
          </a:prstGeom>
          <a:ln>
            <a:solidFill>
              <a:schemeClr val="bg1">
                <a:lumMod val="50000"/>
              </a:schemeClr>
            </a:solidFill>
          </a:ln>
        </p:spPr>
      </p:pic>
    </p:spTree>
    <p:extLst>
      <p:ext uri="{BB962C8B-B14F-4D97-AF65-F5344CB8AC3E}">
        <p14:creationId xmlns:p14="http://schemas.microsoft.com/office/powerpoint/2010/main" val="1896997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Custom Master Page with SharePoint Designer 2013</a:t>
            </a:r>
            <a:endParaRPr lang="en-US" dirty="0"/>
          </a:p>
        </p:txBody>
      </p:sp>
    </p:spTree>
    <p:extLst>
      <p:ext uri="{BB962C8B-B14F-4D97-AF65-F5344CB8AC3E}">
        <p14:creationId xmlns:p14="http://schemas.microsoft.com/office/powerpoint/2010/main" val="1239972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Master Pages in SharePoint 2013</a:t>
            </a:r>
          </a:p>
          <a:p>
            <a:pPr>
              <a:buFont typeface="Wingdings" panose="05000000000000000000" pitchFamily="2" charset="2"/>
              <a:buChar char="ü"/>
            </a:pPr>
            <a:r>
              <a:rPr lang="en-US" dirty="0" smtClean="0"/>
              <a:t>Walkthrough </a:t>
            </a:r>
            <a:r>
              <a:rPr lang="en-US" dirty="0"/>
              <a:t>of </a:t>
            </a:r>
            <a:r>
              <a:rPr lang="en-US" dirty="0" err="1"/>
              <a:t>seatle.master</a:t>
            </a:r>
            <a:endParaRPr lang="en-US" dirty="0"/>
          </a:p>
          <a:p>
            <a:pPr>
              <a:buFont typeface="Wingdings" panose="05000000000000000000" pitchFamily="2" charset="2"/>
              <a:buChar char="ü"/>
            </a:pPr>
            <a:r>
              <a:rPr lang="en-US" dirty="0" smtClean="0"/>
              <a:t>Creating Custom Master Pages</a:t>
            </a:r>
            <a:endParaRPr lang="en-US" dirty="0"/>
          </a:p>
          <a:p>
            <a:pPr>
              <a:buFont typeface="Wingdings" panose="05000000000000000000" pitchFamily="2" charset="2"/>
              <a:buChar char="Ø"/>
            </a:pPr>
            <a:r>
              <a:rPr lang="en-US" dirty="0" smtClean="0"/>
              <a:t>Designing </a:t>
            </a:r>
            <a:r>
              <a:rPr lang="en-US" dirty="0"/>
              <a:t>your own Starter Master Page</a:t>
            </a:r>
          </a:p>
        </p:txBody>
      </p:sp>
    </p:spTree>
    <p:extLst>
      <p:ext uri="{BB962C8B-B14F-4D97-AF65-F5344CB8AC3E}">
        <p14:creationId xmlns:p14="http://schemas.microsoft.com/office/powerpoint/2010/main" val="41187989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 Starter Master Page</a:t>
            </a:r>
            <a:endParaRPr lang="en-US" dirty="0"/>
          </a:p>
        </p:txBody>
      </p:sp>
    </p:spTree>
    <p:extLst>
      <p:ext uri="{BB962C8B-B14F-4D97-AF65-F5344CB8AC3E}">
        <p14:creationId xmlns:p14="http://schemas.microsoft.com/office/powerpoint/2010/main" val="924676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Master Pages in SharePoint 2013</a:t>
            </a:r>
          </a:p>
          <a:p>
            <a:pPr>
              <a:buFont typeface="Wingdings" panose="05000000000000000000" pitchFamily="2" charset="2"/>
              <a:buChar char="ü"/>
            </a:pPr>
            <a:r>
              <a:rPr lang="en-US" dirty="0" smtClean="0"/>
              <a:t>Walkthrough </a:t>
            </a:r>
            <a:r>
              <a:rPr lang="en-US" dirty="0"/>
              <a:t>of </a:t>
            </a:r>
            <a:r>
              <a:rPr lang="en-US" dirty="0" err="1"/>
              <a:t>seatle.master</a:t>
            </a:r>
            <a:endParaRPr lang="en-US" dirty="0"/>
          </a:p>
          <a:p>
            <a:pPr>
              <a:buFont typeface="Wingdings" panose="05000000000000000000" pitchFamily="2" charset="2"/>
              <a:buChar char="ü"/>
            </a:pPr>
            <a:r>
              <a:rPr lang="en-US" dirty="0" smtClean="0"/>
              <a:t>Creating Custom Master Pages</a:t>
            </a:r>
            <a:endParaRPr lang="en-US" dirty="0"/>
          </a:p>
          <a:p>
            <a:pPr>
              <a:buFont typeface="Wingdings" panose="05000000000000000000" pitchFamily="2" charset="2"/>
              <a:buChar char="ü"/>
            </a:pPr>
            <a:r>
              <a:rPr lang="en-US" dirty="0" smtClean="0"/>
              <a:t>Designing </a:t>
            </a:r>
            <a:r>
              <a:rPr lang="en-US" dirty="0"/>
              <a:t>your own Starter Master Page</a:t>
            </a:r>
          </a:p>
        </p:txBody>
      </p:sp>
    </p:spTree>
    <p:extLst>
      <p:ext uri="{BB962C8B-B14F-4D97-AF65-F5344CB8AC3E}">
        <p14:creationId xmlns:p14="http://schemas.microsoft.com/office/powerpoint/2010/main" val="2215911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Master Page Gallery</a:t>
            </a:r>
            <a:endParaRPr lang="en-US" dirty="0"/>
          </a:p>
        </p:txBody>
      </p:sp>
      <p:sp>
        <p:nvSpPr>
          <p:cNvPr id="7" name="Content Placeholder 6"/>
          <p:cNvSpPr>
            <a:spLocks noGrp="1"/>
          </p:cNvSpPr>
          <p:nvPr>
            <p:ph idx="1"/>
          </p:nvPr>
        </p:nvSpPr>
        <p:spPr/>
        <p:txBody>
          <a:bodyPr>
            <a:normAutofit/>
          </a:bodyPr>
          <a:lstStyle/>
          <a:p>
            <a:r>
              <a:rPr lang="en-US" sz="2400" dirty="0" smtClean="0"/>
              <a:t>Each site has a Master Page Gallery</a:t>
            </a:r>
          </a:p>
          <a:p>
            <a:pPr lvl="1"/>
            <a:r>
              <a:rPr lang="en-US" sz="2000" b="1" dirty="0" smtClean="0">
                <a:solidFill>
                  <a:schemeClr val="accent6">
                    <a:lumMod val="50000"/>
                  </a:schemeClr>
                </a:solidFill>
              </a:rPr>
              <a:t>seattle.master</a:t>
            </a:r>
            <a:r>
              <a:rPr lang="en-US" sz="2000" dirty="0" smtClean="0"/>
              <a:t> default master page in SharePoint 2013</a:t>
            </a:r>
          </a:p>
          <a:p>
            <a:pPr lvl="1"/>
            <a:r>
              <a:rPr lang="en-US" sz="2000" b="1" dirty="0" err="1" smtClean="0">
                <a:solidFill>
                  <a:schemeClr val="accent6">
                    <a:lumMod val="50000"/>
                  </a:schemeClr>
                </a:solidFill>
              </a:rPr>
              <a:t>oslo.master</a:t>
            </a:r>
            <a:r>
              <a:rPr lang="en-US" sz="2000" dirty="0"/>
              <a:t> </a:t>
            </a:r>
            <a:r>
              <a:rPr lang="en-US" sz="2000" dirty="0" smtClean="0"/>
              <a:t>alternative master </a:t>
            </a:r>
            <a:r>
              <a:rPr lang="en-US" sz="2000" dirty="0"/>
              <a:t>page in SharePoint 2013</a:t>
            </a:r>
            <a:endParaRPr lang="en-US" sz="2000" dirty="0" smtClean="0"/>
          </a:p>
          <a:p>
            <a:pPr lvl="1"/>
            <a:r>
              <a:rPr lang="en-US" sz="2000" b="1" dirty="0" smtClean="0">
                <a:solidFill>
                  <a:schemeClr val="accent6">
                    <a:lumMod val="50000"/>
                  </a:schemeClr>
                </a:solidFill>
              </a:rPr>
              <a:t>v4.master</a:t>
            </a:r>
            <a:r>
              <a:rPr lang="en-US" sz="2000" dirty="0"/>
              <a:t> default master page in SharePoint </a:t>
            </a:r>
            <a:r>
              <a:rPr lang="en-US" sz="2000" dirty="0" smtClean="0"/>
              <a:t>2010</a:t>
            </a:r>
          </a:p>
          <a:p>
            <a:pPr lvl="1"/>
            <a:r>
              <a:rPr lang="en-US" sz="2000" b="1" dirty="0" err="1" smtClean="0">
                <a:solidFill>
                  <a:schemeClr val="accent6">
                    <a:lumMod val="50000"/>
                  </a:schemeClr>
                </a:solidFill>
              </a:rPr>
              <a:t>minimal.master</a:t>
            </a:r>
            <a:r>
              <a:rPr lang="en-US" sz="2000" dirty="0" smtClean="0"/>
              <a:t> another master page used in SharePoint 2010</a:t>
            </a:r>
            <a:endParaRPr lang="en-US" sz="2000" dirty="0"/>
          </a:p>
          <a:p>
            <a:pPr lvl="1"/>
            <a:endParaRPr lang="en-US" sz="2000" dirty="0"/>
          </a:p>
        </p:txBody>
      </p:sp>
      <p:pic>
        <p:nvPicPr>
          <p:cNvPr id="3" name="Picture 2"/>
          <p:cNvPicPr>
            <a:picLocks noChangeAspect="1"/>
          </p:cNvPicPr>
          <p:nvPr/>
        </p:nvPicPr>
        <p:blipFill>
          <a:blip r:embed="rId3"/>
          <a:stretch>
            <a:fillRect/>
          </a:stretch>
        </p:blipFill>
        <p:spPr>
          <a:xfrm>
            <a:off x="1219200" y="3733800"/>
            <a:ext cx="5505450" cy="2769208"/>
          </a:xfrm>
          <a:prstGeom prst="rect">
            <a:avLst/>
          </a:prstGeom>
          <a:ln>
            <a:solidFill>
              <a:schemeClr val="tx1">
                <a:lumMod val="50000"/>
                <a:lumOff val="50000"/>
              </a:schemeClr>
            </a:solidFill>
          </a:ln>
        </p:spPr>
      </p:pic>
    </p:spTree>
    <p:extLst>
      <p:ext uri="{BB962C8B-B14F-4D97-AF65-F5344CB8AC3E}">
        <p14:creationId xmlns:p14="http://schemas.microsoft.com/office/powerpoint/2010/main" val="1341382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Placeholders used in SharePoint</a:t>
            </a:r>
            <a:endParaRPr lang="en-US" dirty="0"/>
          </a:p>
        </p:txBody>
      </p:sp>
      <p:sp>
        <p:nvSpPr>
          <p:cNvPr id="3" name="TextBox 2"/>
          <p:cNvSpPr txBox="1"/>
          <p:nvPr/>
        </p:nvSpPr>
        <p:spPr>
          <a:xfrm>
            <a:off x="238762" y="1143000"/>
            <a:ext cx="3470822" cy="4108817"/>
          </a:xfrm>
          <a:prstGeom prst="rect">
            <a:avLst/>
          </a:prstGeom>
          <a:noFill/>
        </p:spPr>
        <p:txBody>
          <a:bodyPr wrap="none" rtlCol="0">
            <a:spAutoFit/>
          </a:bodyPr>
          <a:lstStyle/>
          <a:p>
            <a:pPr marL="285750" indent="-285750">
              <a:spcBef>
                <a:spcPts val="600"/>
              </a:spcBef>
              <a:buFont typeface="Arial" pitchFamily="34" charset="0"/>
              <a:buChar char="•"/>
            </a:pPr>
            <a:r>
              <a:rPr lang="en-US" sz="1400" dirty="0" err="1"/>
              <a:t>PlaceHolderMain</a:t>
            </a:r>
            <a:endParaRPr lang="en-US" sz="1400" dirty="0"/>
          </a:p>
          <a:p>
            <a:pPr marL="285750" indent="-285750">
              <a:spcBef>
                <a:spcPts val="600"/>
              </a:spcBef>
              <a:buFont typeface="Arial" pitchFamily="34" charset="0"/>
              <a:buChar char="•"/>
            </a:pPr>
            <a:r>
              <a:rPr lang="en-US" sz="1400" dirty="0" err="1"/>
              <a:t>PlaceHolderAdditionalPageHead</a:t>
            </a:r>
            <a:endParaRPr lang="en-US" sz="1400" dirty="0"/>
          </a:p>
          <a:p>
            <a:pPr marL="285750" indent="-285750">
              <a:spcBef>
                <a:spcPts val="600"/>
              </a:spcBef>
              <a:buFont typeface="Arial" pitchFamily="34" charset="0"/>
              <a:buChar char="•"/>
            </a:pPr>
            <a:r>
              <a:rPr lang="en-US" sz="1400" dirty="0" err="1"/>
              <a:t>PlaceHolderPageTitle</a:t>
            </a:r>
            <a:endParaRPr lang="en-US" sz="1400" dirty="0"/>
          </a:p>
          <a:p>
            <a:pPr marL="285750" indent="-285750">
              <a:spcBef>
                <a:spcPts val="600"/>
              </a:spcBef>
              <a:buFont typeface="Arial" pitchFamily="34" charset="0"/>
              <a:buChar char="•"/>
            </a:pPr>
            <a:r>
              <a:rPr lang="en-US" sz="1400" dirty="0" err="1"/>
              <a:t>PlaceHolderPageTitleInTitleArea</a:t>
            </a:r>
            <a:endParaRPr lang="en-US" sz="1400" dirty="0"/>
          </a:p>
          <a:p>
            <a:pPr marL="285750" indent="-285750">
              <a:spcBef>
                <a:spcPts val="600"/>
              </a:spcBef>
              <a:buFont typeface="Arial" pitchFamily="34" charset="0"/>
              <a:buChar char="•"/>
            </a:pPr>
            <a:r>
              <a:rPr lang="en-US" sz="1400" dirty="0" err="1"/>
              <a:t>PlaceHolderPageDescription</a:t>
            </a:r>
            <a:endParaRPr lang="en-US" sz="1400" dirty="0"/>
          </a:p>
          <a:p>
            <a:pPr marL="285750" indent="-285750">
              <a:spcBef>
                <a:spcPts val="600"/>
              </a:spcBef>
              <a:buFont typeface="Arial" pitchFamily="34" charset="0"/>
              <a:buChar char="•"/>
            </a:pPr>
            <a:r>
              <a:rPr lang="en-US" sz="1400" dirty="0" err="1"/>
              <a:t>PlaceHolderGlobalNavigation</a:t>
            </a:r>
            <a:endParaRPr lang="en-US" sz="1400" dirty="0"/>
          </a:p>
          <a:p>
            <a:pPr marL="285750" indent="-285750">
              <a:spcBef>
                <a:spcPts val="600"/>
              </a:spcBef>
              <a:buFont typeface="Arial" pitchFamily="34" charset="0"/>
              <a:buChar char="•"/>
            </a:pPr>
            <a:r>
              <a:rPr lang="en-US" sz="1400" dirty="0" err="1"/>
              <a:t>PlaceHolderTitleBreadcrumb</a:t>
            </a:r>
            <a:endParaRPr lang="en-US" sz="1400" dirty="0"/>
          </a:p>
          <a:p>
            <a:pPr marL="285750" indent="-285750">
              <a:spcBef>
                <a:spcPts val="600"/>
              </a:spcBef>
              <a:buFont typeface="Arial" pitchFamily="34" charset="0"/>
              <a:buChar char="•"/>
            </a:pPr>
            <a:r>
              <a:rPr lang="en-US" sz="1400" dirty="0" err="1"/>
              <a:t>PlaceHolderGlobalNavigationSiteMap</a:t>
            </a:r>
            <a:endParaRPr lang="en-US" sz="1400" dirty="0"/>
          </a:p>
          <a:p>
            <a:pPr marL="285750" indent="-285750">
              <a:spcBef>
                <a:spcPts val="600"/>
              </a:spcBef>
              <a:buFont typeface="Arial" pitchFamily="34" charset="0"/>
              <a:buChar char="•"/>
            </a:pPr>
            <a:r>
              <a:rPr lang="en-US" sz="1400" dirty="0" err="1"/>
              <a:t>SPNavigation</a:t>
            </a:r>
            <a:endParaRPr lang="en-US" sz="1400" dirty="0"/>
          </a:p>
          <a:p>
            <a:pPr marL="285750" indent="-285750">
              <a:spcBef>
                <a:spcPts val="600"/>
              </a:spcBef>
              <a:buFont typeface="Arial" pitchFamily="34" charset="0"/>
              <a:buChar char="•"/>
            </a:pPr>
            <a:r>
              <a:rPr lang="en-US" sz="1400" dirty="0" err="1"/>
              <a:t>PlaceHolderSiteName</a:t>
            </a:r>
            <a:endParaRPr lang="en-US" sz="1400" dirty="0"/>
          </a:p>
          <a:p>
            <a:pPr marL="285750" indent="-285750">
              <a:spcBef>
                <a:spcPts val="600"/>
              </a:spcBef>
              <a:buFont typeface="Arial" pitchFamily="34" charset="0"/>
              <a:buChar char="•"/>
            </a:pPr>
            <a:r>
              <a:rPr lang="en-US" sz="1400" dirty="0" err="1"/>
              <a:t>PlaceHolderSearchArea</a:t>
            </a:r>
            <a:endParaRPr lang="en-US" sz="1400" dirty="0"/>
          </a:p>
          <a:p>
            <a:pPr marL="285750" indent="-285750">
              <a:spcBef>
                <a:spcPts val="600"/>
              </a:spcBef>
              <a:buFont typeface="Arial" pitchFamily="34" charset="0"/>
              <a:buChar char="•"/>
            </a:pPr>
            <a:r>
              <a:rPr lang="en-US" sz="1400" dirty="0" err="1"/>
              <a:t>PlaceHolderTopNavBar</a:t>
            </a:r>
            <a:endParaRPr lang="en-US" sz="1400" dirty="0"/>
          </a:p>
          <a:p>
            <a:pPr marL="285750" indent="-285750">
              <a:spcBef>
                <a:spcPts val="600"/>
              </a:spcBef>
              <a:buFont typeface="Arial" pitchFamily="34" charset="0"/>
              <a:buChar char="•"/>
            </a:pPr>
            <a:r>
              <a:rPr lang="en-US" sz="1400" dirty="0" err="1" smtClean="0"/>
              <a:t>PlaceHolderHorizontalNav</a:t>
            </a:r>
            <a:endParaRPr lang="en-US" sz="1400" dirty="0" smtClean="0"/>
          </a:p>
          <a:p>
            <a:pPr marL="285750" indent="-285750">
              <a:spcBef>
                <a:spcPts val="600"/>
              </a:spcBef>
              <a:buFont typeface="Arial" pitchFamily="34" charset="0"/>
              <a:buChar char="•"/>
            </a:pPr>
            <a:r>
              <a:rPr lang="en-US" sz="1400" dirty="0" err="1"/>
              <a:t>PlaceHolderFormDigest</a:t>
            </a:r>
            <a:endParaRPr lang="en-US" sz="1400" dirty="0"/>
          </a:p>
        </p:txBody>
      </p:sp>
      <p:sp>
        <p:nvSpPr>
          <p:cNvPr id="5" name="TextBox 4"/>
          <p:cNvSpPr txBox="1"/>
          <p:nvPr/>
        </p:nvSpPr>
        <p:spPr>
          <a:xfrm>
            <a:off x="4724400" y="1143000"/>
            <a:ext cx="3291286" cy="5570756"/>
          </a:xfrm>
          <a:prstGeom prst="rect">
            <a:avLst/>
          </a:prstGeom>
          <a:noFill/>
        </p:spPr>
        <p:txBody>
          <a:bodyPr wrap="none" rtlCol="0">
            <a:spAutoFit/>
          </a:bodyPr>
          <a:lstStyle/>
          <a:p>
            <a:pPr marL="285750" indent="-285750">
              <a:spcBef>
                <a:spcPts val="600"/>
              </a:spcBef>
              <a:buFont typeface="Arial" pitchFamily="34" charset="0"/>
              <a:buChar char="•"/>
            </a:pPr>
            <a:r>
              <a:rPr lang="en-US" sz="1400" dirty="0" err="1"/>
              <a:t>PlaceHolderLeftNavBarDataSource</a:t>
            </a:r>
            <a:endParaRPr lang="en-US" sz="1400" dirty="0"/>
          </a:p>
          <a:p>
            <a:pPr marL="285750" indent="-285750">
              <a:spcBef>
                <a:spcPts val="600"/>
              </a:spcBef>
              <a:buFont typeface="Arial" pitchFamily="34" charset="0"/>
              <a:buChar char="•"/>
            </a:pPr>
            <a:r>
              <a:rPr lang="en-US" sz="1400" dirty="0" err="1"/>
              <a:t>PlaceHolderCalendarNavigator</a:t>
            </a:r>
            <a:endParaRPr lang="en-US" sz="1400" dirty="0"/>
          </a:p>
          <a:p>
            <a:pPr marL="285750" indent="-285750">
              <a:spcBef>
                <a:spcPts val="600"/>
              </a:spcBef>
              <a:buFont typeface="Arial" pitchFamily="34" charset="0"/>
              <a:buChar char="•"/>
            </a:pPr>
            <a:r>
              <a:rPr lang="en-US" sz="1400" dirty="0" err="1" smtClean="0"/>
              <a:t>PlaceHolderLeftActions</a:t>
            </a:r>
            <a:endParaRPr lang="en-US" sz="1400" dirty="0"/>
          </a:p>
          <a:p>
            <a:pPr marL="285750" indent="-285750">
              <a:spcBef>
                <a:spcPts val="600"/>
              </a:spcBef>
              <a:buFont typeface="Arial" pitchFamily="34" charset="0"/>
              <a:buChar char="•"/>
            </a:pPr>
            <a:r>
              <a:rPr lang="en-US" sz="1400" dirty="0" err="1" smtClean="0"/>
              <a:t>PlaceHolderLeftNavBarTop</a:t>
            </a:r>
            <a:endParaRPr lang="en-US" sz="1400" dirty="0"/>
          </a:p>
          <a:p>
            <a:pPr marL="285750" indent="-285750">
              <a:spcBef>
                <a:spcPts val="600"/>
              </a:spcBef>
              <a:buFont typeface="Arial" pitchFamily="34" charset="0"/>
              <a:buChar char="•"/>
            </a:pPr>
            <a:r>
              <a:rPr lang="en-US" sz="1400" dirty="0" err="1"/>
              <a:t>PlaceHolderLeftNavBar</a:t>
            </a:r>
            <a:endParaRPr lang="en-US" sz="1400" dirty="0"/>
          </a:p>
          <a:p>
            <a:pPr marL="285750" indent="-285750">
              <a:spcBef>
                <a:spcPts val="600"/>
              </a:spcBef>
              <a:buFont typeface="Arial" pitchFamily="34" charset="0"/>
              <a:buChar char="•"/>
            </a:pPr>
            <a:r>
              <a:rPr lang="en-US" sz="1400" dirty="0" err="1"/>
              <a:t>PlaceHolderQuickLaunchTop</a:t>
            </a:r>
            <a:endParaRPr lang="en-US" sz="1400" dirty="0"/>
          </a:p>
          <a:p>
            <a:pPr marL="285750" indent="-285750">
              <a:spcBef>
                <a:spcPts val="600"/>
              </a:spcBef>
              <a:buFont typeface="Arial" pitchFamily="34" charset="0"/>
              <a:buChar char="•"/>
            </a:pPr>
            <a:r>
              <a:rPr lang="en-US" sz="1400" dirty="0" err="1"/>
              <a:t>PlaceHolderQuickLaunchBottom</a:t>
            </a:r>
            <a:endParaRPr lang="en-US" sz="1400" dirty="0"/>
          </a:p>
          <a:p>
            <a:pPr marL="285750" indent="-285750">
              <a:spcBef>
                <a:spcPts val="600"/>
              </a:spcBef>
              <a:buFont typeface="Arial" pitchFamily="34" charset="0"/>
              <a:buChar char="•"/>
            </a:pPr>
            <a:r>
              <a:rPr lang="en-US" sz="1400" dirty="0" err="1"/>
              <a:t>PlaceHolderPageImage</a:t>
            </a:r>
            <a:endParaRPr lang="en-US" sz="1400" dirty="0"/>
          </a:p>
          <a:p>
            <a:pPr marL="285750" indent="-285750">
              <a:spcBef>
                <a:spcPts val="600"/>
              </a:spcBef>
              <a:buFont typeface="Arial" pitchFamily="34" charset="0"/>
              <a:buChar char="•"/>
            </a:pPr>
            <a:r>
              <a:rPr lang="en-US" sz="1400" dirty="0" err="1"/>
              <a:t>PlaceHolderLeftNavBarBorder</a:t>
            </a:r>
            <a:endParaRPr lang="en-US" sz="1400" dirty="0"/>
          </a:p>
          <a:p>
            <a:pPr marL="285750" indent="-285750">
              <a:spcBef>
                <a:spcPts val="600"/>
              </a:spcBef>
              <a:buFont typeface="Arial" pitchFamily="34" charset="0"/>
              <a:buChar char="•"/>
            </a:pPr>
            <a:r>
              <a:rPr lang="en-US" sz="1400" dirty="0" err="1"/>
              <a:t>PlaceHolderMiniConsole</a:t>
            </a:r>
            <a:endParaRPr lang="en-US" sz="1400" dirty="0"/>
          </a:p>
          <a:p>
            <a:pPr marL="285750" indent="-285750">
              <a:spcBef>
                <a:spcPts val="600"/>
              </a:spcBef>
              <a:buFont typeface="Arial" pitchFamily="34" charset="0"/>
              <a:buChar char="•"/>
            </a:pPr>
            <a:r>
              <a:rPr lang="en-US" sz="1400" dirty="0" err="1"/>
              <a:t>PlaceHolderNavSpacer</a:t>
            </a:r>
            <a:endParaRPr lang="en-US" sz="1400" dirty="0"/>
          </a:p>
          <a:p>
            <a:pPr marL="285750" indent="-285750">
              <a:spcBef>
                <a:spcPts val="600"/>
              </a:spcBef>
              <a:buFont typeface="Arial" pitchFamily="34" charset="0"/>
              <a:buChar char="•"/>
            </a:pPr>
            <a:r>
              <a:rPr lang="en-US" sz="1400" dirty="0" err="1"/>
              <a:t>PlaceHolderTitleAreaClass</a:t>
            </a:r>
            <a:endParaRPr lang="en-US" sz="1400" dirty="0"/>
          </a:p>
          <a:p>
            <a:pPr marL="285750" indent="-285750">
              <a:spcBef>
                <a:spcPts val="600"/>
              </a:spcBef>
              <a:buFont typeface="Arial" pitchFamily="34" charset="0"/>
              <a:buChar char="•"/>
            </a:pPr>
            <a:r>
              <a:rPr lang="en-US" sz="1400" dirty="0" err="1"/>
              <a:t>PlaceHolderBodyAreaClass</a:t>
            </a:r>
            <a:endParaRPr lang="en-US" sz="1400" dirty="0"/>
          </a:p>
          <a:p>
            <a:pPr marL="285750" indent="-285750">
              <a:spcBef>
                <a:spcPts val="600"/>
              </a:spcBef>
              <a:buFont typeface="Arial" pitchFamily="34" charset="0"/>
              <a:buChar char="•"/>
            </a:pPr>
            <a:r>
              <a:rPr lang="en-US" sz="1400" dirty="0" err="1"/>
              <a:t>PlaceHolderBodyLeftBorder</a:t>
            </a:r>
            <a:endParaRPr lang="en-US" sz="1400" dirty="0"/>
          </a:p>
          <a:p>
            <a:pPr marL="285750" indent="-285750">
              <a:spcBef>
                <a:spcPts val="600"/>
              </a:spcBef>
              <a:buFont typeface="Arial" pitchFamily="34" charset="0"/>
              <a:buChar char="•"/>
            </a:pPr>
            <a:r>
              <a:rPr lang="en-US" sz="1400" dirty="0" err="1"/>
              <a:t>PlaceHolderBodyRightMargin</a:t>
            </a:r>
            <a:endParaRPr lang="en-US" sz="1400" dirty="0"/>
          </a:p>
          <a:p>
            <a:pPr marL="285750" indent="-285750">
              <a:spcBef>
                <a:spcPts val="600"/>
              </a:spcBef>
              <a:buFont typeface="Arial" pitchFamily="34" charset="0"/>
              <a:buChar char="•"/>
            </a:pPr>
            <a:r>
              <a:rPr lang="en-US" sz="1400" dirty="0" err="1"/>
              <a:t>PlaceHolderTitleAreaSeparator</a:t>
            </a:r>
            <a:endParaRPr lang="en-US" sz="1400" dirty="0"/>
          </a:p>
          <a:p>
            <a:pPr marL="285750" indent="-285750">
              <a:spcBef>
                <a:spcPts val="600"/>
              </a:spcBef>
              <a:buFont typeface="Arial" pitchFamily="34" charset="0"/>
              <a:buChar char="•"/>
            </a:pPr>
            <a:r>
              <a:rPr lang="en-US" sz="1400" dirty="0" err="1"/>
              <a:t>PlaceHolderTitleLeftBorder</a:t>
            </a:r>
            <a:endParaRPr lang="en-US" sz="1400" dirty="0"/>
          </a:p>
          <a:p>
            <a:pPr marL="285750" indent="-285750">
              <a:spcBef>
                <a:spcPts val="600"/>
              </a:spcBef>
              <a:buFont typeface="Arial" pitchFamily="34" charset="0"/>
              <a:buChar char="•"/>
            </a:pPr>
            <a:r>
              <a:rPr lang="en-US" sz="1400" dirty="0" err="1"/>
              <a:t>PlaceHolderTitleRightMargin</a:t>
            </a:r>
            <a:endParaRPr lang="en-US" sz="1400" dirty="0"/>
          </a:p>
          <a:p>
            <a:pPr marL="285750" indent="-285750">
              <a:spcBef>
                <a:spcPts val="600"/>
              </a:spcBef>
              <a:buFont typeface="Arial" pitchFamily="34" charset="0"/>
              <a:buChar char="•"/>
            </a:pPr>
            <a:r>
              <a:rPr lang="en-US" sz="1400" dirty="0" err="1" smtClean="0"/>
              <a:t>WSSDesignConsole</a:t>
            </a:r>
            <a:endParaRPr lang="en-US" sz="1400" dirty="0"/>
          </a:p>
        </p:txBody>
      </p:sp>
    </p:spTree>
    <p:extLst>
      <p:ext uri="{BB962C8B-B14F-4D97-AF65-F5344CB8AC3E}">
        <p14:creationId xmlns:p14="http://schemas.microsoft.com/office/powerpoint/2010/main" val="1769312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Sample Content Page</a:t>
            </a:r>
            <a:endParaRPr lang="en-US" dirty="0"/>
          </a:p>
        </p:txBody>
      </p:sp>
      <p:sp>
        <p:nvSpPr>
          <p:cNvPr id="3" name="Content Placeholder 2"/>
          <p:cNvSpPr>
            <a:spLocks noGrp="1"/>
          </p:cNvSpPr>
          <p:nvPr>
            <p:ph idx="1"/>
          </p:nvPr>
        </p:nvSpPr>
        <p:spPr/>
        <p:txBody>
          <a:bodyPr>
            <a:normAutofit/>
          </a:bodyPr>
          <a:lstStyle/>
          <a:p>
            <a:r>
              <a:rPr lang="en-US" sz="2000" dirty="0" smtClean="0">
                <a:solidFill>
                  <a:srgbClr val="002060"/>
                </a:solidFill>
                <a:latin typeface="Lucida Console" pitchFamily="49" charset="0"/>
              </a:rPr>
              <a:t>~</a:t>
            </a:r>
            <a:r>
              <a:rPr lang="en-US" sz="2000" dirty="0" err="1" smtClean="0">
                <a:solidFill>
                  <a:srgbClr val="002060"/>
                </a:solidFill>
                <a:latin typeface="Lucida Console" pitchFamily="49" charset="0"/>
              </a:rPr>
              <a:t>masterurl</a:t>
            </a:r>
            <a:r>
              <a:rPr lang="en-US" sz="2000" dirty="0" smtClean="0">
                <a:solidFill>
                  <a:srgbClr val="002060"/>
                </a:solidFill>
                <a:latin typeface="Lucida Console" pitchFamily="49" charset="0"/>
              </a:rPr>
              <a:t>/</a:t>
            </a:r>
            <a:r>
              <a:rPr lang="en-US" sz="2000" dirty="0" err="1" smtClean="0">
                <a:solidFill>
                  <a:srgbClr val="002060"/>
                </a:solidFill>
                <a:latin typeface="Lucida Console" pitchFamily="49" charset="0"/>
              </a:rPr>
              <a:t>default.master</a:t>
            </a:r>
            <a:r>
              <a:rPr lang="en-US" sz="2400" dirty="0" smtClean="0"/>
              <a:t> is a dynamic token</a:t>
            </a:r>
          </a:p>
          <a:p>
            <a:pPr lvl="1"/>
            <a:r>
              <a:rPr lang="en-US" sz="2000" dirty="0" smtClean="0"/>
              <a:t>Replaced with master page for current site</a:t>
            </a:r>
          </a:p>
          <a:p>
            <a:pPr lvl="1"/>
            <a:r>
              <a:rPr lang="en-US" sz="2000" dirty="0" smtClean="0"/>
              <a:t>Has a default value of seattle.master</a:t>
            </a:r>
          </a:p>
          <a:p>
            <a:pPr lvl="1"/>
            <a:r>
              <a:rPr lang="en-US" sz="2000" dirty="0" smtClean="0"/>
              <a:t>Can be modify to point to another master page</a:t>
            </a:r>
            <a:endParaRPr lang="en-US" sz="20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257550"/>
            <a:ext cx="5791200" cy="3295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888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Content Page with Named Placeholders</a:t>
            </a:r>
            <a:endParaRPr lang="en-US" dirty="0"/>
          </a:p>
        </p:txBody>
      </p:sp>
    </p:spTree>
    <p:extLst>
      <p:ext uri="{BB962C8B-B14F-4D97-AF65-F5344CB8AC3E}">
        <p14:creationId xmlns:p14="http://schemas.microsoft.com/office/powerpoint/2010/main" val="585096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Master Pages in SharePoint 2013</a:t>
            </a:r>
          </a:p>
          <a:p>
            <a:pPr>
              <a:buFont typeface="Wingdings" panose="05000000000000000000" pitchFamily="2" charset="2"/>
              <a:buChar char="Ø"/>
            </a:pPr>
            <a:r>
              <a:rPr lang="en-US" dirty="0" smtClean="0"/>
              <a:t>Walkthrough </a:t>
            </a:r>
            <a:r>
              <a:rPr lang="en-US" dirty="0"/>
              <a:t>of </a:t>
            </a:r>
            <a:r>
              <a:rPr lang="en-US" dirty="0" err="1"/>
              <a:t>seatle.master</a:t>
            </a:r>
            <a:endParaRPr lang="en-US" dirty="0"/>
          </a:p>
          <a:p>
            <a:pPr>
              <a:buFont typeface="Wingdings" panose="05000000000000000000" pitchFamily="2" charset="2"/>
              <a:buChar char="§"/>
            </a:pPr>
            <a:r>
              <a:rPr lang="en-US" dirty="0" smtClean="0"/>
              <a:t>Creating Custom Master Pages</a:t>
            </a:r>
            <a:endParaRPr lang="en-US" dirty="0"/>
          </a:p>
          <a:p>
            <a:pPr>
              <a:buFont typeface="Wingdings" panose="05000000000000000000" pitchFamily="2" charset="2"/>
              <a:buChar char="§"/>
            </a:pPr>
            <a:r>
              <a:rPr lang="en-US" dirty="0" smtClean="0"/>
              <a:t>Designing </a:t>
            </a:r>
            <a:r>
              <a:rPr lang="en-US" dirty="0"/>
              <a:t>your own Starter Master Page</a:t>
            </a:r>
          </a:p>
        </p:txBody>
      </p:sp>
    </p:spTree>
    <p:extLst>
      <p:ext uri="{BB962C8B-B14F-4D97-AF65-F5344CB8AC3E}">
        <p14:creationId xmlns:p14="http://schemas.microsoft.com/office/powerpoint/2010/main" val="1628519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t>
            </a:r>
            <a:r>
              <a:rPr lang="en-US" dirty="0" smtClean="0"/>
              <a:t>seattle.master</a:t>
            </a:r>
            <a:endParaRPr lang="en-US" dirty="0"/>
          </a:p>
        </p:txBody>
      </p:sp>
      <p:sp>
        <p:nvSpPr>
          <p:cNvPr id="3" name="Content Placeholder 2"/>
          <p:cNvSpPr>
            <a:spLocks noGrp="1"/>
          </p:cNvSpPr>
          <p:nvPr>
            <p:ph idx="1"/>
          </p:nvPr>
        </p:nvSpPr>
        <p:spPr/>
        <p:txBody>
          <a:bodyPr/>
          <a:lstStyle/>
          <a:p>
            <a:r>
              <a:rPr lang="en-US" dirty="0" smtClean="0"/>
              <a:t>By default, all pages in site link to </a:t>
            </a:r>
            <a:r>
              <a:rPr lang="en-US" dirty="0" smtClean="0"/>
              <a:t>seattle.master</a:t>
            </a:r>
            <a:endParaRPr lang="en-US" dirty="0" smtClean="0"/>
          </a:p>
          <a:p>
            <a:pPr lvl="1"/>
            <a:r>
              <a:rPr lang="en-US" dirty="0" smtClean="0"/>
              <a:t>seattle.master </a:t>
            </a:r>
            <a:r>
              <a:rPr lang="en-US" dirty="0" smtClean="0"/>
              <a:t>links to CSS files including </a:t>
            </a:r>
            <a:r>
              <a:rPr lang="en-US" sz="2000" b="1" dirty="0" smtClean="0">
                <a:solidFill>
                  <a:schemeClr val="accent6">
                    <a:lumMod val="50000"/>
                  </a:schemeClr>
                </a:solidFill>
              </a:rPr>
              <a:t>core15.css</a:t>
            </a:r>
            <a:endParaRPr lang="en-US" b="1" dirty="0" smtClean="0">
              <a:solidFill>
                <a:schemeClr val="accent6">
                  <a:lumMod val="50000"/>
                </a:schemeClr>
              </a:solidFill>
            </a:endParaRPr>
          </a:p>
          <a:p>
            <a:pPr lvl="1"/>
            <a:r>
              <a:rPr lang="en-US" dirty="0" smtClean="0"/>
              <a:t>seattle.master </a:t>
            </a:r>
            <a:r>
              <a:rPr lang="en-US" dirty="0" smtClean="0"/>
              <a:t>links to rich client-side library of *.</a:t>
            </a:r>
            <a:r>
              <a:rPr lang="en-US" dirty="0" err="1" smtClean="0"/>
              <a:t>js</a:t>
            </a:r>
            <a:r>
              <a:rPr lang="en-US" dirty="0" smtClean="0"/>
              <a:t> files</a:t>
            </a:r>
          </a:p>
          <a:p>
            <a:endParaRPr lang="en-US" dirty="0" smtClean="0"/>
          </a:p>
          <a:p>
            <a:r>
              <a:rPr lang="en-US" dirty="0" smtClean="0"/>
              <a:t>What </a:t>
            </a:r>
            <a:r>
              <a:rPr lang="en-US" dirty="0" smtClean="0"/>
              <a:t>you need </a:t>
            </a:r>
            <a:r>
              <a:rPr lang="en-US" dirty="0" smtClean="0"/>
              <a:t>to know about </a:t>
            </a:r>
            <a:r>
              <a:rPr lang="en-US" dirty="0" smtClean="0"/>
              <a:t>seattle.master</a:t>
            </a:r>
            <a:endParaRPr lang="en-US" dirty="0" smtClean="0"/>
          </a:p>
          <a:p>
            <a:pPr lvl="1"/>
            <a:r>
              <a:rPr lang="en-US" dirty="0" smtClean="0"/>
              <a:t>General HMTL layout of important &lt;div&gt; elements</a:t>
            </a:r>
          </a:p>
          <a:p>
            <a:pPr lvl="1"/>
            <a:r>
              <a:rPr lang="en-US" dirty="0" smtClean="0"/>
              <a:t>Named placeholders and their </a:t>
            </a:r>
            <a:r>
              <a:rPr lang="en-US" dirty="0" smtClean="0"/>
              <a:t>locations</a:t>
            </a:r>
          </a:p>
          <a:p>
            <a:pPr lvl="1"/>
            <a:r>
              <a:rPr lang="en-US" dirty="0" smtClean="0"/>
              <a:t>Delegate controls and when you need to use them</a:t>
            </a:r>
          </a:p>
          <a:p>
            <a:pPr lvl="1"/>
            <a:r>
              <a:rPr lang="en-US" dirty="0" err="1" smtClean="0"/>
              <a:t>AjaxDelta</a:t>
            </a:r>
            <a:r>
              <a:rPr lang="en-US" dirty="0" smtClean="0"/>
              <a:t> controls and when you need to use them</a:t>
            </a:r>
            <a:endParaRPr lang="en-US" dirty="0" smtClean="0"/>
          </a:p>
          <a:p>
            <a:pPr lvl="1"/>
            <a:r>
              <a:rPr lang="en-US" dirty="0" smtClean="0"/>
              <a:t>How to extend </a:t>
            </a:r>
            <a:r>
              <a:rPr lang="en-US" dirty="0" smtClean="0"/>
              <a:t>core15.css </a:t>
            </a:r>
            <a:r>
              <a:rPr lang="en-US" dirty="0" smtClean="0"/>
              <a:t>with additional </a:t>
            </a:r>
            <a:r>
              <a:rPr lang="en-US" dirty="0" smtClean="0"/>
              <a:t>formatting</a:t>
            </a:r>
            <a:endParaRPr lang="en-US" dirty="0" smtClean="0"/>
          </a:p>
        </p:txBody>
      </p:sp>
    </p:spTree>
    <p:extLst>
      <p:ext uri="{BB962C8B-B14F-4D97-AF65-F5344CB8AC3E}">
        <p14:creationId xmlns:p14="http://schemas.microsoft.com/office/powerpoint/2010/main" val="1837396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Top-level Structure of seattle.master</a:t>
            </a:r>
            <a:endParaRPr lang="en-US" dirty="0"/>
          </a:p>
        </p:txBody>
      </p:sp>
      <p:sp>
        <p:nvSpPr>
          <p:cNvPr id="4" name="Content Placeholder 3"/>
          <p:cNvSpPr>
            <a:spLocks noGrp="1"/>
          </p:cNvSpPr>
          <p:nvPr>
            <p:ph idx="1"/>
          </p:nvPr>
        </p:nvSpPr>
        <p:spPr/>
        <p:txBody>
          <a:bodyPr>
            <a:normAutofit/>
          </a:bodyPr>
          <a:lstStyle/>
          <a:p>
            <a:r>
              <a:rPr lang="en-US" sz="1800" dirty="0" smtClean="0"/>
              <a:t>Seattle.master contains these top level page element</a:t>
            </a:r>
          </a:p>
          <a:p>
            <a:pPr lvl="1">
              <a:spcAft>
                <a:spcPts val="0"/>
              </a:spcAft>
            </a:pPr>
            <a:r>
              <a:rPr lang="en-US" sz="1200" b="1" dirty="0" smtClean="0">
                <a:solidFill>
                  <a:srgbClr val="800000"/>
                </a:solidFill>
              </a:rPr>
              <a:t>Master</a:t>
            </a:r>
            <a:r>
              <a:rPr lang="en-US" sz="1600" dirty="0" smtClean="0"/>
              <a:t> directive to indicate that it’s a master page</a:t>
            </a:r>
          </a:p>
          <a:p>
            <a:pPr lvl="1">
              <a:spcAft>
                <a:spcPts val="0"/>
              </a:spcAft>
            </a:pPr>
            <a:r>
              <a:rPr lang="en-US" sz="1200" b="1" dirty="0" smtClean="0">
                <a:solidFill>
                  <a:srgbClr val="800000"/>
                </a:solidFill>
              </a:rPr>
              <a:t>Register</a:t>
            </a:r>
            <a:r>
              <a:rPr lang="en-US" sz="1600" dirty="0" smtClean="0"/>
              <a:t> and </a:t>
            </a:r>
            <a:r>
              <a:rPr lang="en-US" sz="1200" b="1" dirty="0" smtClean="0">
                <a:solidFill>
                  <a:srgbClr val="800000"/>
                </a:solidFill>
              </a:rPr>
              <a:t>Import</a:t>
            </a:r>
            <a:r>
              <a:rPr lang="en-US" sz="1600" dirty="0" smtClean="0"/>
              <a:t> directives</a:t>
            </a:r>
          </a:p>
          <a:p>
            <a:pPr lvl="1">
              <a:spcAft>
                <a:spcPts val="0"/>
              </a:spcAft>
            </a:pPr>
            <a:r>
              <a:rPr lang="en-US" sz="1200" b="1" dirty="0" smtClean="0">
                <a:solidFill>
                  <a:srgbClr val="800000"/>
                </a:solidFill>
              </a:rPr>
              <a:t>DOCTYPE</a:t>
            </a:r>
            <a:r>
              <a:rPr lang="en-US" sz="1600" dirty="0" smtClean="0"/>
              <a:t> tag for XHTML 1.0</a:t>
            </a:r>
          </a:p>
          <a:p>
            <a:pPr lvl="1">
              <a:spcAft>
                <a:spcPts val="0"/>
              </a:spcAft>
            </a:pPr>
            <a:r>
              <a:rPr lang="en-US" sz="1200" b="1" dirty="0" err="1" smtClean="0">
                <a:solidFill>
                  <a:srgbClr val="800000"/>
                </a:solidFill>
              </a:rPr>
              <a:t>SPHtmlTag</a:t>
            </a:r>
            <a:r>
              <a:rPr lang="en-US" sz="1600" dirty="0" smtClean="0"/>
              <a:t> element which generates the page's </a:t>
            </a:r>
            <a:r>
              <a:rPr lang="en-US" sz="1200" b="1" dirty="0" smtClean="0">
                <a:solidFill>
                  <a:srgbClr val="800000"/>
                </a:solidFill>
              </a:rPr>
              <a:t>html</a:t>
            </a:r>
            <a:r>
              <a:rPr lang="en-US" sz="1600" dirty="0" smtClean="0"/>
              <a:t> element</a:t>
            </a:r>
          </a:p>
          <a:p>
            <a:pPr lvl="1">
              <a:spcAft>
                <a:spcPts val="0"/>
              </a:spcAft>
            </a:pPr>
            <a:r>
              <a:rPr lang="en-US" sz="1200" b="1" dirty="0" smtClean="0">
                <a:solidFill>
                  <a:srgbClr val="800000"/>
                </a:solidFill>
              </a:rPr>
              <a:t>head</a:t>
            </a:r>
            <a:r>
              <a:rPr lang="en-US" sz="1600" dirty="0" smtClean="0"/>
              <a:t> element</a:t>
            </a:r>
          </a:p>
          <a:p>
            <a:pPr lvl="1">
              <a:spcAft>
                <a:spcPts val="0"/>
              </a:spcAft>
            </a:pPr>
            <a:r>
              <a:rPr lang="en-US" sz="1200" b="1" dirty="0">
                <a:solidFill>
                  <a:srgbClr val="800000"/>
                </a:solidFill>
              </a:rPr>
              <a:t>b</a:t>
            </a:r>
            <a:r>
              <a:rPr lang="en-US" sz="1200" b="1" dirty="0" smtClean="0">
                <a:solidFill>
                  <a:srgbClr val="800000"/>
                </a:solidFill>
              </a:rPr>
              <a:t>ody</a:t>
            </a:r>
            <a:r>
              <a:rPr lang="en-US" sz="1600" dirty="0" smtClean="0"/>
              <a:t> element</a:t>
            </a:r>
            <a:endParaRPr lang="en-US" sz="1600" dirty="0"/>
          </a:p>
        </p:txBody>
      </p:sp>
      <p:pic>
        <p:nvPicPr>
          <p:cNvPr id="5" name="Picture 4"/>
          <p:cNvPicPr>
            <a:picLocks noChangeAspect="1"/>
          </p:cNvPicPr>
          <p:nvPr/>
        </p:nvPicPr>
        <p:blipFill>
          <a:blip r:embed="rId2"/>
          <a:stretch>
            <a:fillRect/>
          </a:stretch>
        </p:blipFill>
        <p:spPr>
          <a:xfrm>
            <a:off x="685800" y="3657600"/>
            <a:ext cx="7487079" cy="2743200"/>
          </a:xfrm>
          <a:prstGeom prst="rect">
            <a:avLst/>
          </a:prstGeom>
          <a:ln>
            <a:solidFill>
              <a:schemeClr val="bg1">
                <a:lumMod val="50000"/>
              </a:schemeClr>
            </a:solidFill>
          </a:ln>
        </p:spPr>
      </p:pic>
    </p:spTree>
    <p:extLst>
      <p:ext uri="{BB962C8B-B14F-4D97-AF65-F5344CB8AC3E}">
        <p14:creationId xmlns:p14="http://schemas.microsoft.com/office/powerpoint/2010/main" val="23597261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5547237-B119-45CA-BEFC-A2DA2BDB03E7}">
  <ds:schemaRefs>
    <ds:schemaRef ds:uri="http://purl.org/dc/elements/1.1/"/>
    <ds:schemaRef ds:uri="http://schemas.microsoft.com/office/2006/metadata/properties"/>
    <ds:schemaRef ds:uri="http://schemas.openxmlformats.org/package/2006/metadata/core-properties"/>
    <ds:schemaRef ds:uri="http://www.w3.org/XML/1998/namespace"/>
    <ds:schemaRef ds:uri="http://schemas.microsoft.com/office/2006/documentManagement/types"/>
    <ds:schemaRef ds:uri="http://purl.org/dc/term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CPT Course Module</Template>
  <TotalTime>9141</TotalTime>
  <Words>1613</Words>
  <Application>Microsoft Office PowerPoint</Application>
  <PresentationFormat>On-screen Show (4:3)</PresentationFormat>
  <Paragraphs>250</Paragraphs>
  <Slides>28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Black</vt:lpstr>
      <vt:lpstr>Calibri</vt:lpstr>
      <vt:lpstr>Lucida Console</vt:lpstr>
      <vt:lpstr>Wingdings</vt:lpstr>
      <vt:lpstr>CPT Course Module</vt:lpstr>
      <vt:lpstr>Master Pages in SharePoint 2013</vt:lpstr>
      <vt:lpstr>Agenda</vt:lpstr>
      <vt:lpstr>The Master Page Gallery</vt:lpstr>
      <vt:lpstr>Content Placeholders used in SharePoint</vt:lpstr>
      <vt:lpstr>A Sample Content Page</vt:lpstr>
      <vt:lpstr>Creating a Content Page with Named Placeholders</vt:lpstr>
      <vt:lpstr>Agenda</vt:lpstr>
      <vt:lpstr>Understanding seattle.master</vt:lpstr>
      <vt:lpstr>Top-level Structure of seattle.master</vt:lpstr>
      <vt:lpstr>The head element in seattle.master</vt:lpstr>
      <vt:lpstr>Top-level DIV Elements in seattle.master</vt:lpstr>
      <vt:lpstr>The Suite Bar</vt:lpstr>
      <vt:lpstr>Suite Bar Left</vt:lpstr>
      <vt:lpstr>Suite Bar Right</vt:lpstr>
      <vt:lpstr>The Ribbon Row</vt:lpstr>
      <vt:lpstr>Contextual Rendering in the Ribbon</vt:lpstr>
      <vt:lpstr>The s4-workspace Row</vt:lpstr>
      <vt:lpstr>The s4-titlerow Element</vt:lpstr>
      <vt:lpstr>Top Link Bar</vt:lpstr>
      <vt:lpstr>Quick Launch</vt:lpstr>
      <vt:lpstr>Delegate Controls used in seattle.master</vt:lpstr>
      <vt:lpstr>AJaxDelta Usage Seattle.master</vt:lpstr>
      <vt:lpstr>Agenda</vt:lpstr>
      <vt:lpstr>Linking to a Custom CSS File</vt:lpstr>
      <vt:lpstr>Creating a Custom Master Page with SharePoint Designer 2013</vt:lpstr>
      <vt:lpstr>Agenda</vt:lpstr>
      <vt:lpstr>Working with a Starter Master Page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Pages in SharePoint 2013</dc:title>
  <dc:creator>Windows User</dc:creator>
  <cp:lastModifiedBy>Ted Pattison</cp:lastModifiedBy>
  <cp:revision>144</cp:revision>
  <dcterms:created xsi:type="dcterms:W3CDTF">2012-07-07T16:17:22Z</dcterms:created>
  <dcterms:modified xsi:type="dcterms:W3CDTF">2014-01-30T04:46:13Z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