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79" r:id="rId6"/>
    <p:sldId id="278" r:id="rId7"/>
    <p:sldId id="395" r:id="rId8"/>
    <p:sldId id="394" r:id="rId9"/>
    <p:sldId id="376" r:id="rId10"/>
    <p:sldId id="396" r:id="rId11"/>
    <p:sldId id="391" r:id="rId12"/>
    <p:sldId id="392" r:id="rId13"/>
    <p:sldId id="393" r:id="rId14"/>
    <p:sldId id="385" r:id="rId15"/>
    <p:sldId id="386" r:id="rId16"/>
    <p:sldId id="361" r:id="rId17"/>
    <p:sldId id="373" r:id="rId18"/>
    <p:sldId id="374" r:id="rId19"/>
    <p:sldId id="375" r:id="rId20"/>
    <p:sldId id="387" r:id="rId21"/>
    <p:sldId id="380" r:id="rId22"/>
    <p:sldId id="381" r:id="rId23"/>
    <p:sldId id="389" r:id="rId24"/>
    <p:sldId id="388" r:id="rId25"/>
    <p:sldId id="382" r:id="rId26"/>
    <p:sldId id="383" r:id="rId27"/>
    <p:sldId id="384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B30"/>
    <a:srgbClr val="D36D2D"/>
    <a:srgbClr val="FEBF0F"/>
    <a:srgbClr val="9F002D"/>
    <a:srgbClr val="74001E"/>
    <a:srgbClr val="87451D"/>
    <a:srgbClr val="FFFFCC"/>
    <a:srgbClr val="4C2710"/>
    <a:srgbClr val="1F100B"/>
    <a:srgbClr val="00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70823" autoAdjust="0"/>
  </p:normalViewPr>
  <p:slideViewPr>
    <p:cSldViewPr>
      <p:cViewPr varScale="1">
        <p:scale>
          <a:sx n="61" d="100"/>
          <a:sy n="61" d="100"/>
        </p:scale>
        <p:origin x="182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5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87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20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36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29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Designing Reports in Power BI Desktop using Bookmarks and Drillthrough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8D6E-5B12-48BD-9F8D-7AEB61F3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Bookmarks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E790-72E9-45CF-952B-78924BD6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 of recorded settings</a:t>
            </a:r>
          </a:p>
          <a:p>
            <a:pPr lvl="1"/>
            <a:r>
              <a:rPr lang="en-US" dirty="0"/>
              <a:t>The current page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Slicers</a:t>
            </a:r>
          </a:p>
          <a:p>
            <a:pPr lvl="1"/>
            <a:r>
              <a:rPr lang="en-US" dirty="0"/>
              <a:t>Sort order</a:t>
            </a:r>
          </a:p>
          <a:p>
            <a:pPr lvl="1"/>
            <a:r>
              <a:rPr lang="en-US" dirty="0"/>
              <a:t>Drill location</a:t>
            </a:r>
          </a:p>
          <a:p>
            <a:pPr lvl="1"/>
            <a:r>
              <a:rPr lang="en-US" dirty="0"/>
              <a:t>Visibility (of an object, using the Selection pane)</a:t>
            </a:r>
          </a:p>
          <a:p>
            <a:pPr lvl="1"/>
            <a:r>
              <a:rPr lang="en-US" dirty="0"/>
              <a:t>The focus or Spotlight modes of any visible object</a:t>
            </a:r>
          </a:p>
          <a:p>
            <a:pPr lvl="1"/>
            <a:endParaRPr lang="en-US" dirty="0"/>
          </a:p>
          <a:p>
            <a:r>
              <a:rPr lang="en-US" dirty="0"/>
              <a:t>Foundation for Story telling</a:t>
            </a:r>
          </a:p>
          <a:p>
            <a:pPr lvl="1"/>
            <a:r>
              <a:rPr lang="en-US" dirty="0"/>
              <a:t>Reports only – bookmarks not supported in dashboards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8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9D20-2A02-43A8-BD8B-A51BAC9A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6F923-3DE5-48C6-8098-86E54D4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0"/>
            <a:ext cx="4535385" cy="419576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A49BC34-3D96-4F35-8305-C05B8F3B8015}"/>
              </a:ext>
            </a:extLst>
          </p:cNvPr>
          <p:cNvSpPr/>
          <p:nvPr/>
        </p:nvSpPr>
        <p:spPr>
          <a:xfrm>
            <a:off x="2286000" y="3810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Custom Visuals for 2018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/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235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682625" indent="0" algn="l" defTabSz="914400" rtl="0" eaLnBrk="1" latinLnBrk="0" hangingPunct="1">
              <a:spcBef>
                <a:spcPct val="20000"/>
              </a:spcBef>
              <a:buFontTx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679450" indent="3175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visuals shipped in Q4 of 2017</a:t>
            </a:r>
          </a:p>
          <a:p>
            <a:pPr lvl="1"/>
            <a:r>
              <a:rPr lang="en-US" dirty="0"/>
              <a:t>Text Filter</a:t>
            </a:r>
          </a:p>
          <a:p>
            <a:pPr lvl="1"/>
            <a:r>
              <a:rPr lang="en-US" dirty="0"/>
              <a:t>Image Grid</a:t>
            </a:r>
          </a:p>
          <a:p>
            <a:pPr lvl="1"/>
            <a:r>
              <a:rPr lang="en-US" dirty="0"/>
              <a:t>Table Heatmap</a:t>
            </a:r>
          </a:p>
          <a:p>
            <a:pPr lvl="1"/>
            <a:r>
              <a:rPr lang="en-US" dirty="0"/>
              <a:t>Card Browser</a:t>
            </a:r>
          </a:p>
          <a:p>
            <a:pPr lvl="1"/>
            <a:r>
              <a:rPr lang="en-US" dirty="0"/>
              <a:t>Image Timeline</a:t>
            </a:r>
          </a:p>
          <a:p>
            <a:pPr lvl="1"/>
            <a:r>
              <a:rPr lang="en-US" dirty="0"/>
              <a:t>Power KPI Matrix</a:t>
            </a:r>
          </a:p>
          <a:p>
            <a:pPr lvl="1"/>
            <a:r>
              <a:rPr lang="en-US" dirty="0"/>
              <a:t>PowerApps</a:t>
            </a:r>
          </a:p>
          <a:p>
            <a:pPr lvl="1"/>
            <a:r>
              <a:rPr lang="en-US" dirty="0"/>
              <a:t>HTML viewer</a:t>
            </a:r>
          </a:p>
        </p:txBody>
      </p:sp>
    </p:spTree>
    <p:extLst>
      <p:ext uri="{BB962C8B-B14F-4D97-AF65-F5344CB8AC3E}">
        <p14:creationId xmlns:p14="http://schemas.microsoft.com/office/powerpoint/2010/main" val="179911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3AAC-1A8D-41F0-AF03-D8FB954F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Viewer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FBB1-C0BA-4D75-86BE-20C87107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Allows you to create a per-item HTML template</a:t>
            </a:r>
          </a:p>
          <a:p>
            <a:pPr lvl="1"/>
            <a:r>
              <a:rPr lang="en-US" sz="2000" dirty="0"/>
              <a:t>HTML template created with calculated column &amp; DAX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1495F-5EDF-4C29-B5DF-7A5F7B95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33" b="6334"/>
          <a:stretch/>
        </p:blipFill>
        <p:spPr>
          <a:xfrm>
            <a:off x="838200" y="2282316"/>
            <a:ext cx="8116147" cy="4400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33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F08A-157C-4DB5-98D7-EA787392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2960A-83BC-44D9-BFDC-B742571A6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33" b="6334"/>
          <a:stretch/>
        </p:blipFill>
        <p:spPr>
          <a:xfrm>
            <a:off x="214535" y="1295400"/>
            <a:ext cx="8573347" cy="4648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822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7279-6608-4DF2-A8DC-1B2255C8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F782-918D-497A-AB9E-9CB221C2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7405C-E81B-4081-A6BB-FD3FA378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7696200" cy="40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5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99D1-2606-446D-8FB9-B478F32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Bookmarks as a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DF07-B5AB-45E1-89A9-01CDE9B3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8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New Features for Report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Page Navigation Bookmarks</a:t>
            </a:r>
          </a:p>
          <a:p>
            <a:r>
              <a:rPr lang="en-US" dirty="0"/>
              <a:t>Using Bookmarks to Capture Data Settings</a:t>
            </a:r>
          </a:p>
          <a:p>
            <a:r>
              <a:rPr lang="en-US" dirty="0"/>
              <a:t>Using Bookmarks to Hide and Show Visuals</a:t>
            </a:r>
          </a:p>
          <a:p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104010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New Features for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Page Navigation Bookmarks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Bookmarks to Capture Data Settings</a:t>
            </a:r>
          </a:p>
          <a:p>
            <a:r>
              <a:rPr lang="en-US" dirty="0"/>
              <a:t>Using Bookmarks to Hide and Show Visuals</a:t>
            </a:r>
          </a:p>
          <a:p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309700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E057-06D4-4CAD-94CB-1B7C23FD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8B57-40CB-45E6-9684-CBEE2444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Filtering, slicers</a:t>
            </a:r>
          </a:p>
          <a:p>
            <a:r>
              <a:rPr lang="en-US" dirty="0"/>
              <a:t>Visual</a:t>
            </a:r>
          </a:p>
          <a:p>
            <a:pPr lvl="1"/>
            <a:r>
              <a:rPr lang="en-US" dirty="0"/>
              <a:t>Hide/show and spotlighting</a:t>
            </a:r>
          </a:p>
        </p:txBody>
      </p:sp>
    </p:spTree>
    <p:extLst>
      <p:ext uri="{BB962C8B-B14F-4D97-AF65-F5344CB8AC3E}">
        <p14:creationId xmlns:p14="http://schemas.microsoft.com/office/powerpoint/2010/main" val="10270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Features for Report Design</a:t>
            </a:r>
          </a:p>
          <a:p>
            <a:r>
              <a:rPr lang="en-US" dirty="0"/>
              <a:t>Creating Page Navigation Bookmarks</a:t>
            </a:r>
          </a:p>
          <a:p>
            <a:r>
              <a:rPr lang="en-US" dirty="0"/>
              <a:t>Using Bookmarks to Capture Data Settings</a:t>
            </a:r>
          </a:p>
          <a:p>
            <a:r>
              <a:rPr lang="en-US" dirty="0"/>
              <a:t>Using Bookmarks to Hide and Show Visuals</a:t>
            </a:r>
          </a:p>
          <a:p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D7A9-ACE5-4842-A826-B98C9267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Buttons to Link to Bookmarks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A444-D4B0-43FB-9963-FF46F12C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Bookmarks for shapes and images</a:t>
            </a:r>
          </a:p>
        </p:txBody>
      </p:sp>
    </p:spTree>
    <p:extLst>
      <p:ext uri="{BB962C8B-B14F-4D97-AF65-F5344CB8AC3E}">
        <p14:creationId xmlns:p14="http://schemas.microsoft.com/office/powerpoint/2010/main" val="59171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New Features for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Page Navigation Bookmarks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Bookmarks to Capture Data Settings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Bookmarks to Hide and Show Visuals</a:t>
            </a:r>
          </a:p>
          <a:p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4443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New Features for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Page Navigation Bookmarks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Bookmarks to Capture Data Settings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Bookmarks to Hide and Show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303876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New Features for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Page Navigation Bookmarks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Bookmarks to Capture Data Settings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Bookmarks to Hide and Show Visuals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87308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6EF-828E-4801-9833-5C0F22AB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5D4C5-1527-45AF-A988-6A109549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27367"/>
            <a:ext cx="8915400" cy="56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6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D541-AD6C-4FD1-A7C2-C14BE9C1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 of New Reporting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4188-07CE-480C-9F26-FB48CFE8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Added in Sept 2017</a:t>
            </a:r>
          </a:p>
          <a:p>
            <a:pPr lvl="1"/>
            <a:r>
              <a:rPr lang="en-US" sz="2000" dirty="0"/>
              <a:t>Drillthrough features</a:t>
            </a:r>
          </a:p>
          <a:p>
            <a:r>
              <a:rPr lang="en-US" sz="2400" dirty="0"/>
              <a:t>Added in October 2017</a:t>
            </a:r>
          </a:p>
          <a:p>
            <a:pPr lvl="1"/>
            <a:r>
              <a:rPr lang="en-US" sz="2000" dirty="0"/>
              <a:t>Bookmarks and Bookmark Linking</a:t>
            </a:r>
          </a:p>
          <a:p>
            <a:pPr lvl="1"/>
            <a:r>
              <a:rPr lang="en-US" sz="2000" dirty="0"/>
              <a:t>Selection Pane to Hide/Show Visuals</a:t>
            </a:r>
          </a:p>
          <a:p>
            <a:pPr lvl="1"/>
            <a:r>
              <a:rPr lang="en-US" sz="2000" dirty="0"/>
              <a:t>Visual Spotlighting</a:t>
            </a:r>
          </a:p>
          <a:p>
            <a:r>
              <a:rPr lang="en-US" sz="2400" dirty="0"/>
              <a:t>Added in November 2017</a:t>
            </a:r>
          </a:p>
          <a:p>
            <a:pPr lvl="1"/>
            <a:r>
              <a:rPr lang="en-US" sz="2000" dirty="0"/>
              <a:t>Visual Ordering Control and Lock Objects</a:t>
            </a:r>
          </a:p>
          <a:p>
            <a:r>
              <a:rPr lang="en-US" sz="2400" dirty="0"/>
              <a:t>Added in December 2017</a:t>
            </a:r>
          </a:p>
          <a:p>
            <a:pPr lvl="1"/>
            <a:r>
              <a:rPr lang="en-US" sz="2000" dirty="0"/>
              <a:t>Cross-highlighting support for bookmarks, Field Pane, Q&amp;A</a:t>
            </a:r>
          </a:p>
          <a:p>
            <a:r>
              <a:rPr lang="en-US" sz="2400" dirty="0"/>
              <a:t>Added in January 2018</a:t>
            </a:r>
          </a:p>
          <a:p>
            <a:pPr lvl="1"/>
            <a:r>
              <a:rPr lang="en-US" sz="2000" dirty="0"/>
              <a:t>Hide &amp; Show report page tabs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53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285D-5428-4213-9937-0B6CB963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Your Father's 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DA63-CE35-4B80-B86C-E33DBC8E9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4114800"/>
            <a:ext cx="8610601" cy="2438400"/>
          </a:xfrm>
        </p:spPr>
        <p:txBody>
          <a:bodyPr>
            <a:normAutofit/>
          </a:bodyPr>
          <a:lstStyle/>
          <a:p>
            <a:r>
              <a:rPr lang="en-US" sz="2400" b="1" dirty="0"/>
              <a:t>Lock Objects</a:t>
            </a:r>
            <a:r>
              <a:rPr lang="en-US" sz="2400" dirty="0"/>
              <a:t> mode used to prevent accidental moving</a:t>
            </a:r>
          </a:p>
          <a:p>
            <a:r>
              <a:rPr lang="en-US" sz="2400" b="1" dirty="0"/>
              <a:t>Bookmarks Pane</a:t>
            </a:r>
            <a:r>
              <a:rPr lang="en-US" sz="2400" dirty="0"/>
              <a:t> used to create and manage bookmarks</a:t>
            </a:r>
          </a:p>
          <a:p>
            <a:r>
              <a:rPr lang="en-US" sz="2400" b="1" dirty="0"/>
              <a:t>Field Properties</a:t>
            </a:r>
            <a:r>
              <a:rPr lang="en-US" sz="2400" dirty="0"/>
              <a:t> used to add field description</a:t>
            </a:r>
          </a:p>
          <a:p>
            <a:r>
              <a:rPr lang="en-US" sz="2400" b="1" dirty="0"/>
              <a:t>Selection Pane</a:t>
            </a:r>
            <a:r>
              <a:rPr lang="en-US" sz="2400" dirty="0"/>
              <a:t> used to select, order, hide &amp; show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1503A-4250-4F06-BDC1-9AE384D77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36" b="3031"/>
          <a:stretch/>
        </p:blipFill>
        <p:spPr>
          <a:xfrm>
            <a:off x="304799" y="1295400"/>
            <a:ext cx="8350911" cy="243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62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84CB-018F-4A86-BBEC-5CC63C5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Objects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C000-87FC-4B5B-B6C3-37550B54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D7D6-5941-4BF7-AC44-6FF41C1F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2BE2-E64B-4930-BD95-5C63FCA8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CFD-64F6-4162-AE61-7358F806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D658-A5ED-41EE-84C2-0D2B8C01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5293-0365-4B86-AEB9-8EB728D4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Bookmarks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EA7E-7F80-4450-B0A3-FB386709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7171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14598</TotalTime>
  <Words>401</Words>
  <Application>Microsoft Office PowerPoint</Application>
  <PresentationFormat>On-screen Show (4:3)</PresentationFormat>
  <Paragraphs>94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Lucida Console</vt:lpstr>
      <vt:lpstr>Wingdings</vt:lpstr>
      <vt:lpstr>CPT_Wave15</vt:lpstr>
      <vt:lpstr>Designing Reports in Power BI Desktop using Bookmarks and Drillthrough</vt:lpstr>
      <vt:lpstr>Agenda</vt:lpstr>
      <vt:lpstr>Thanks…</vt:lpstr>
      <vt:lpstr>The Stream of New Reporting Features</vt:lpstr>
      <vt:lpstr>It's Not Your Father's Power BI Desktop</vt:lpstr>
      <vt:lpstr>Lock Objects Mode</vt:lpstr>
      <vt:lpstr>Field Pane</vt:lpstr>
      <vt:lpstr>Selection Pane</vt:lpstr>
      <vt:lpstr>Bookmarks Pane</vt:lpstr>
      <vt:lpstr>What are Bookmarks</vt:lpstr>
      <vt:lpstr>PowerPoint Presentation</vt:lpstr>
      <vt:lpstr>New Custom Visuals for 2018</vt:lpstr>
      <vt:lpstr>HTML Viewer Control</vt:lpstr>
      <vt:lpstr>PowerPoint Presentation</vt:lpstr>
      <vt:lpstr>PowerPoint Presentation</vt:lpstr>
      <vt:lpstr>Bookmarks as a Slide Show</vt:lpstr>
      <vt:lpstr>Agenda</vt:lpstr>
      <vt:lpstr>Agenda</vt:lpstr>
      <vt:lpstr>Bookmark Types</vt:lpstr>
      <vt:lpstr>Creating Buttons to Link to Bookmarks</vt:lpstr>
      <vt:lpstr>Agenda</vt:lpstr>
      <vt:lpstr>Agenda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Ted Pattison</cp:lastModifiedBy>
  <cp:revision>303</cp:revision>
  <dcterms:created xsi:type="dcterms:W3CDTF">2012-04-13T19:17:02Z</dcterms:created>
  <dcterms:modified xsi:type="dcterms:W3CDTF">2018-01-18T14:58:53Z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