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279" r:id="rId6"/>
    <p:sldId id="381" r:id="rId7"/>
    <p:sldId id="382" r:id="rId8"/>
    <p:sldId id="383" r:id="rId9"/>
    <p:sldId id="387" r:id="rId10"/>
    <p:sldId id="384" r:id="rId11"/>
    <p:sldId id="385" r:id="rId12"/>
    <p:sldId id="386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2D"/>
    <a:srgbClr val="FFFFCC"/>
    <a:srgbClr val="FF0000"/>
    <a:srgbClr val="74001E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784" autoAdjust="0"/>
    <p:restoredTop sz="70702" autoAdjust="0"/>
  </p:normalViewPr>
  <p:slideViewPr>
    <p:cSldViewPr>
      <p:cViewPr varScale="1">
        <p:scale>
          <a:sx n="61" d="100"/>
          <a:sy n="61" d="100"/>
        </p:scale>
        <p:origin x="151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062" y="6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Infusion-BI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2015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5214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24863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5214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89799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5214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471960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5214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35904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300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292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57688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6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89039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88693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5214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425575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Creating Web Apps in Microsoft Azure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On-demand Service</a:t>
            </a:r>
          </a:p>
          <a:p>
            <a:pPr lvl="1"/>
            <a:r>
              <a:rPr lang="en-US" dirty="0"/>
              <a:t>Lessens/eliminates need for IT department to assist</a:t>
            </a:r>
          </a:p>
          <a:p>
            <a:r>
              <a:rPr lang="en-US" dirty="0"/>
              <a:t>Resource Pooling</a:t>
            </a:r>
          </a:p>
          <a:p>
            <a:pPr lvl="1"/>
            <a:r>
              <a:rPr lang="en-US" dirty="0"/>
              <a:t>Cloud-abstracted infrastructure</a:t>
            </a:r>
          </a:p>
          <a:p>
            <a:r>
              <a:rPr lang="en-US" dirty="0"/>
              <a:t>Rapid Elasticity</a:t>
            </a:r>
          </a:p>
          <a:p>
            <a:pPr lvl="1"/>
            <a:r>
              <a:rPr lang="en-US" dirty="0"/>
              <a:t>Scale up, Scale down, Scale out, Scale in </a:t>
            </a:r>
          </a:p>
          <a:p>
            <a:r>
              <a:rPr lang="en-US" dirty="0"/>
              <a:t>Measured service</a:t>
            </a:r>
          </a:p>
          <a:p>
            <a:pPr lvl="1"/>
            <a:r>
              <a:rPr lang="en-US" dirty="0"/>
              <a:t>You pay for Pay for </a:t>
            </a:r>
          </a:p>
        </p:txBody>
      </p:sp>
    </p:spTree>
    <p:extLst>
      <p:ext uri="{BB962C8B-B14F-4D97-AF65-F5344CB8AC3E}">
        <p14:creationId xmlns:p14="http://schemas.microsoft.com/office/powerpoint/2010/main" val="74038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ASM vs. 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Azure Service Management</a:t>
            </a:r>
          </a:p>
          <a:p>
            <a:pPr lvl="1"/>
            <a:r>
              <a:rPr lang="en-US" sz="2000" dirty="0"/>
              <a:t>XML-based REST API</a:t>
            </a:r>
          </a:p>
          <a:p>
            <a:pPr lvl="1"/>
            <a:r>
              <a:rPr lang="en-US" sz="2000" dirty="0"/>
              <a:t>Separate </a:t>
            </a:r>
            <a:r>
              <a:rPr lang="en-US" sz="2000" dirty="0" err="1"/>
              <a:t>Xplat</a:t>
            </a:r>
            <a:r>
              <a:rPr lang="en-US" sz="2000" dirty="0"/>
              <a:t>-CLI modes, portals, PowerShell modules</a:t>
            </a:r>
          </a:p>
          <a:p>
            <a:pPr lvl="1"/>
            <a:r>
              <a:rPr lang="en-US" sz="2000" dirty="0"/>
              <a:t>Resources are created and managed separately in cloud services</a:t>
            </a:r>
          </a:p>
          <a:p>
            <a:pPr lvl="1"/>
            <a:r>
              <a:rPr lang="en-US" sz="2000" dirty="0"/>
              <a:t>Used by classic portal and items in new portal marked "Classic"</a:t>
            </a:r>
          </a:p>
          <a:p>
            <a:r>
              <a:rPr lang="en-US" sz="2400" dirty="0"/>
              <a:t>Azure Resource Manager</a:t>
            </a:r>
          </a:p>
          <a:p>
            <a:pPr lvl="1"/>
            <a:r>
              <a:rPr lang="en-US" sz="2000" dirty="0"/>
              <a:t>JSON-based REST API</a:t>
            </a:r>
          </a:p>
          <a:p>
            <a:pPr lvl="1"/>
            <a:r>
              <a:rPr lang="en-US" sz="2000" dirty="0"/>
              <a:t>Resources are JSON template-based containers</a:t>
            </a:r>
          </a:p>
          <a:p>
            <a:pPr lvl="1"/>
            <a:r>
              <a:rPr lang="en-US" sz="2000" dirty="0"/>
              <a:t>Taxonomic tagging (costs)</a:t>
            </a:r>
          </a:p>
          <a:p>
            <a:pPr lvl="1"/>
            <a:r>
              <a:rPr lang="en-US" sz="2000" dirty="0"/>
              <a:t>Download pre-built services</a:t>
            </a:r>
          </a:p>
          <a:p>
            <a:pPr lvl="1"/>
            <a:r>
              <a:rPr lang="en-US" sz="2000" dirty="0"/>
              <a:t>Role-based access control (RBAC)</a:t>
            </a:r>
          </a:p>
          <a:p>
            <a:pPr lvl="1"/>
            <a:r>
              <a:rPr lang="en-US" sz="2000" dirty="0"/>
              <a:t>You can manage Resource Groups as a singular unit</a:t>
            </a:r>
          </a:p>
        </p:txBody>
      </p:sp>
    </p:spTree>
    <p:extLst>
      <p:ext uri="{BB962C8B-B14F-4D97-AF65-F5344CB8AC3E}">
        <p14:creationId xmlns:p14="http://schemas.microsoft.com/office/powerpoint/2010/main" val="251299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Apps (aka Websites)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Web Apps used to deploy variety of web site types</a:t>
            </a:r>
          </a:p>
          <a:p>
            <a:pPr lvl="1"/>
            <a:r>
              <a:rPr lang="en-US" sz="2000" dirty="0"/>
              <a:t>Provides equivalent to IIS website using PaaS model</a:t>
            </a:r>
          </a:p>
          <a:p>
            <a:pPr lvl="1"/>
            <a:r>
              <a:rPr lang="en-US" sz="2000" dirty="0"/>
              <a:t>Abstracts away web server architecture &amp; configuration</a:t>
            </a:r>
          </a:p>
          <a:p>
            <a:pPr lvl="1"/>
            <a:r>
              <a:rPr lang="en-US" sz="2000" dirty="0"/>
              <a:t>Supports ASP.NET, Node.js, PHP, Python, etc.</a:t>
            </a:r>
          </a:p>
          <a:p>
            <a:pPr lvl="1"/>
            <a:endParaRPr lang="en-US" sz="2000" dirty="0"/>
          </a:p>
          <a:p>
            <a:r>
              <a:rPr lang="en-US" sz="2400" dirty="0"/>
              <a:t>What’s the difference between Web App and Website?</a:t>
            </a:r>
          </a:p>
          <a:p>
            <a:pPr lvl="1"/>
            <a:r>
              <a:rPr lang="en-US" sz="2000" dirty="0"/>
              <a:t>“Website” was original name</a:t>
            </a:r>
          </a:p>
          <a:p>
            <a:pPr lvl="1"/>
            <a:r>
              <a:rPr lang="en-US" sz="2000" dirty="0"/>
              <a:t>“Web App” is new term for classic website</a:t>
            </a:r>
          </a:p>
        </p:txBody>
      </p:sp>
    </p:spTree>
    <p:extLst>
      <p:ext uri="{BB962C8B-B14F-4D97-AF65-F5344CB8AC3E}">
        <p14:creationId xmlns:p14="http://schemas.microsoft.com/office/powerpoint/2010/main" val="67846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Plans for Web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is a Hosting Plan?</a:t>
            </a:r>
          </a:p>
          <a:p>
            <a:pPr lvl="1"/>
            <a:r>
              <a:rPr lang="en-US" dirty="0"/>
              <a:t>VM template definition used to managed a VM set</a:t>
            </a:r>
          </a:p>
          <a:p>
            <a:pPr lvl="1"/>
            <a:r>
              <a:rPr lang="en-US" dirty="0"/>
              <a:t>Hosting plan defines features and capacity of VM template </a:t>
            </a:r>
          </a:p>
          <a:p>
            <a:pPr lvl="1"/>
            <a:r>
              <a:rPr lang="en-US" dirty="0"/>
              <a:t>VM set used to host one or more Web Apps</a:t>
            </a:r>
          </a:p>
          <a:p>
            <a:pPr lvl="1"/>
            <a:r>
              <a:rPr lang="en-US" dirty="0"/>
              <a:t>VM set initially contains a single VM instance</a:t>
            </a:r>
          </a:p>
          <a:p>
            <a:pPr lvl="1"/>
            <a:r>
              <a:rPr lang="en-US" dirty="0"/>
              <a:t>Azure can add additional VMs to VM set to scale up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does a hosting plan define?</a:t>
            </a:r>
          </a:p>
          <a:p>
            <a:pPr lvl="1"/>
            <a:r>
              <a:rPr lang="en-US" dirty="0"/>
              <a:t>Pricing tier </a:t>
            </a:r>
            <a:r>
              <a:rPr lang="en-US" sz="1800" dirty="0"/>
              <a:t>– (e.g. free, shared, basic, standard or premium)</a:t>
            </a:r>
          </a:p>
          <a:p>
            <a:pPr lvl="1"/>
            <a:r>
              <a:rPr lang="en-US" dirty="0"/>
              <a:t>Geographic region </a:t>
            </a:r>
            <a:r>
              <a:rPr lang="en-US" sz="1800" dirty="0"/>
              <a:t>(e.g. Western Europe, East US 2)</a:t>
            </a:r>
          </a:p>
          <a:p>
            <a:pPr lvl="1"/>
            <a:r>
              <a:rPr lang="en-US" dirty="0"/>
              <a:t>Azure subscription</a:t>
            </a:r>
          </a:p>
          <a:p>
            <a:pPr lvl="1"/>
            <a:r>
              <a:rPr lang="en-US" dirty="0"/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279457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Deployment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or cloud-based source control</a:t>
            </a:r>
          </a:p>
          <a:p>
            <a:r>
              <a:rPr lang="en-US" dirty="0"/>
              <a:t>FTP(S) to Azure</a:t>
            </a:r>
          </a:p>
          <a:p>
            <a:r>
              <a:rPr lang="en-US" dirty="0"/>
              <a:t>Web Deploy</a:t>
            </a:r>
          </a:p>
          <a:p>
            <a:r>
              <a:rPr lang="en-US" dirty="0"/>
              <a:t>Visual Studio</a:t>
            </a:r>
          </a:p>
          <a:p>
            <a:r>
              <a:rPr lang="en-US" dirty="0"/>
              <a:t>WebMatrix</a:t>
            </a:r>
          </a:p>
          <a:p>
            <a:r>
              <a:rPr lang="en-US" dirty="0"/>
              <a:t>Windows PowerShell or Azure CLI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181600"/>
          </a:xfrm>
        </p:spPr>
        <p:txBody>
          <a:bodyPr/>
          <a:lstStyle/>
          <a:p>
            <a:r>
              <a:rPr lang="en-US" dirty="0"/>
              <a:t>What are deployment slots?</a:t>
            </a:r>
          </a:p>
          <a:p>
            <a:pPr lvl="1"/>
            <a:r>
              <a:rPr lang="en-US" dirty="0"/>
              <a:t>Feature to support rapid development/deployment</a:t>
            </a:r>
          </a:p>
          <a:p>
            <a:pPr lvl="1"/>
            <a:r>
              <a:rPr lang="en-US" dirty="0"/>
              <a:t>Requires standard plan as a minimum</a:t>
            </a:r>
          </a:p>
          <a:p>
            <a:pPr lvl="1"/>
            <a:r>
              <a:rPr lang="en-US" dirty="0"/>
              <a:t>By default, web app has one slot named production</a:t>
            </a:r>
          </a:p>
          <a:p>
            <a:pPr lvl="1"/>
            <a:r>
              <a:rPr lang="en-US" dirty="0"/>
              <a:t>You can add up to 4 additional named slots</a:t>
            </a:r>
          </a:p>
          <a:p>
            <a:pPr lvl="1"/>
            <a:r>
              <a:rPr lang="en-US" dirty="0"/>
              <a:t>Each slot has its own hostname and configuration</a:t>
            </a:r>
          </a:p>
          <a:p>
            <a:pPr lvl="1"/>
            <a:r>
              <a:rPr lang="en-US" dirty="0"/>
              <a:t>Common slot names are DEV, QA, STAGING, etc.</a:t>
            </a:r>
          </a:p>
          <a:p>
            <a:r>
              <a:rPr lang="en-US" dirty="0"/>
              <a:t>How are deploy slots used?</a:t>
            </a:r>
          </a:p>
          <a:p>
            <a:pPr lvl="1"/>
            <a:r>
              <a:rPr lang="en-US" dirty="0"/>
              <a:t>Secondary slot swapped with production slot for upgrade</a:t>
            </a:r>
          </a:p>
          <a:p>
            <a:pPr lvl="1"/>
            <a:r>
              <a:rPr lang="en-US" dirty="0"/>
              <a:t>Running swamp a second time rolls back upgrade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4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WebJobs</a:t>
            </a:r>
            <a:r>
              <a:rPr lang="en-US" dirty="0"/>
              <a:t> are a feature supported by Web Apps</a:t>
            </a:r>
          </a:p>
          <a:p>
            <a:pPr lvl="1"/>
            <a:r>
              <a:rPr lang="en-US" dirty="0"/>
              <a:t>Used to run background tasks from within cloud</a:t>
            </a:r>
          </a:p>
          <a:p>
            <a:pPr lvl="1"/>
            <a:r>
              <a:rPr lang="en-US" dirty="0"/>
              <a:t>Supports execution of .bat, .exe, .ps1, .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php</a:t>
            </a:r>
            <a:r>
              <a:rPr lang="en-US" dirty="0"/>
              <a:t>, </a:t>
            </a:r>
            <a:r>
              <a:rPr lang="en-US" dirty="0" err="1"/>
              <a:t>py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Outbound calls originate from domain of host Web App</a:t>
            </a:r>
          </a:p>
          <a:p>
            <a:pPr lvl="1"/>
            <a:r>
              <a:rPr lang="en-US" dirty="0"/>
              <a:t>Outbound calls support HTTPS &amp; mutual authentication</a:t>
            </a:r>
          </a:p>
          <a:p>
            <a:r>
              <a:rPr lang="en-US" dirty="0" err="1"/>
              <a:t>WebJobs</a:t>
            </a:r>
            <a:r>
              <a:rPr lang="en-US" dirty="0"/>
              <a:t> support three execution models</a:t>
            </a:r>
          </a:p>
          <a:p>
            <a:pPr lvl="1"/>
            <a:r>
              <a:rPr lang="en-US" dirty="0"/>
              <a:t>Continuous</a:t>
            </a:r>
          </a:p>
          <a:p>
            <a:pPr lvl="1"/>
            <a:r>
              <a:rPr lang="en-US" dirty="0"/>
              <a:t>On-demand</a:t>
            </a:r>
          </a:p>
          <a:p>
            <a:pPr lvl="1"/>
            <a:r>
              <a:rPr lang="en-US" dirty="0"/>
              <a:t>Scheduled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4624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.xml><?xml version="1.0" encoding="utf-8"?>
<p:properties xmlns:p="http://schemas.microsoft.com/office/2006/metadata/properties" xmlns:xsi="http://www.w3.org/2001/XMLSchema-instance">
  <documentManagement>
    <SharedWithUsers xmlns="7c797a3d-03eb-4d3c-be85-16d2b083e41f">
      <UserInfo>
        <DisplayName/>
        <AccountId xsi:nil="true"/>
        <AccountType/>
      </UserInfo>
    </SharedWithUsers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F5C66E64744B4EBDF83E18D5BE3570" ma:contentTypeVersion="2" ma:contentTypeDescription="Create a new document." ma:contentTypeScope="" ma:versionID="8194b865fee850dbf0034213c33a0c27">
  <xsd:schema xmlns:xsd="http://www.w3.org/2001/XMLSchema" xmlns:xs="http://www.w3.org/2001/XMLSchema" xmlns:p="http://schemas.microsoft.com/office/2006/metadata/properties" xmlns:ns2="7c797a3d-03eb-4d3c-be85-16d2b083e41f" targetNamespace="http://schemas.microsoft.com/office/2006/metadata/properties" ma:root="true" ma:fieldsID="fc29e25cffe643e46e3e73e307edf536" ns2:_="">
    <xsd:import namespace="7c797a3d-03eb-4d3c-be85-16d2b083e41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797a3d-03eb-4d3c-be85-16d2b083e4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3.xml><?xml version="1.0" encoding="utf-8"?>
<ds:datastoreItem xmlns:ds="http://schemas.openxmlformats.org/officeDocument/2006/customXml" ds:itemID="{A5547237-B119-45CA-BEFC-A2DA2BDB03E7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7c797a3d-03eb-4d3c-be85-16d2b083e41f"/>
    <ds:schemaRef ds:uri="http://schemas.microsoft.com/office/infopath/2007/PartnerControls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F9BF3018-CB75-4188-9EA6-EC92BDAE1F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797a3d-03eb-4d3c-be85-16d2b083e4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21029</TotalTime>
  <Words>405</Words>
  <Application>Microsoft Office PowerPoint</Application>
  <PresentationFormat>On-screen Show (4:3)</PresentationFormat>
  <Paragraphs>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Lucida Console</vt:lpstr>
      <vt:lpstr>Wingdings</vt:lpstr>
      <vt:lpstr>CPT_Wave15</vt:lpstr>
      <vt:lpstr>Creating Web Apps in Microsoft Azure</vt:lpstr>
      <vt:lpstr>Cloud Computing 101</vt:lpstr>
      <vt:lpstr>ASM vs. ARM</vt:lpstr>
      <vt:lpstr>Web Apps (aka Websites)</vt:lpstr>
      <vt:lpstr>Hosting Plans for Web Apps</vt:lpstr>
      <vt:lpstr>Web App Deployment Models</vt:lpstr>
      <vt:lpstr>Deployment Slots</vt:lpstr>
      <vt:lpstr>WebJobs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Web Apps in Microsoft Azure</dc:title>
  <dc:creator>Ted Pattison</dc:creator>
  <cp:lastModifiedBy>Ted Pattison</cp:lastModifiedBy>
  <cp:revision>346</cp:revision>
  <dcterms:created xsi:type="dcterms:W3CDTF">2012-04-13T19:17:02Z</dcterms:created>
  <dcterms:modified xsi:type="dcterms:W3CDTF">2016-06-30T09:36:53Z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0x010100BAF5C66E64744B4EBDF83E18D5BE3570</vt:lpwstr>
  </property>
</Properties>
</file>