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279" r:id="rId6"/>
    <p:sldId id="310" r:id="rId7"/>
    <p:sldId id="281" r:id="rId8"/>
    <p:sldId id="308" r:id="rId9"/>
    <p:sldId id="309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80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0" autoAdjust="0"/>
    <p:restoredTop sz="82814" autoAdjust="0"/>
  </p:normalViewPr>
  <p:slideViewPr>
    <p:cSldViewPr>
      <p:cViewPr varScale="1">
        <p:scale>
          <a:sx n="71" d="100"/>
          <a:sy n="71" d="100"/>
        </p:scale>
        <p:origin x="2256" y="67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062" y="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introduces students to React.js and examines how React.js uses a component-based architecture and a virtual DOM to optimize performance. Students will learn to create and configure new Node.js projects as a Single Page Application (SPA) using React.js together with TypeScript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module walks through how to design an SPA by creating a hierarchy of React components which define properties, state and event handlers. The module introduces JSX and teaches students the essential concepts and syntax for writing TypeScript code in a TSX file to generate the HTML for a React component. Along the way, students will learn how to integrate the React Router into an SPA project to provide navigation across multiple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0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445126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SPAs with React and JSX/TSX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Creating SPAs using React.js and TypeScript </a:t>
            </a:r>
          </a:p>
          <a:p>
            <a:pPr lvl="0"/>
            <a:r>
              <a:rPr lang="en-US" sz="2400" dirty="0"/>
              <a:t>Designing a React Component Hierarchy</a:t>
            </a:r>
          </a:p>
          <a:p>
            <a:pPr lvl="0"/>
            <a:r>
              <a:rPr lang="en-US" sz="2400" dirty="0"/>
              <a:t>Using JSX/TSX Syntax to Generate HTML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  <a:p>
            <a:r>
              <a:rPr lang="en-US" sz="2400" dirty="0"/>
              <a:t>Extending a React Project with the React Router</a:t>
            </a:r>
          </a:p>
        </p:txBody>
      </p:sp>
    </p:spTree>
    <p:extLst>
      <p:ext uri="{BB962C8B-B14F-4D97-AF65-F5344CB8AC3E}">
        <p14:creationId xmlns:p14="http://schemas.microsoft.com/office/powerpoint/2010/main" val="16007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the SharePoint Framework (</a:t>
            </a:r>
            <a:r>
              <a:rPr lang="en-US" dirty="0" err="1"/>
              <a:t>SPFx</a:t>
            </a:r>
            <a:r>
              <a:rPr lang="en-US" dirty="0"/>
              <a:t>)</a:t>
            </a:r>
          </a:p>
          <a:p>
            <a:r>
              <a:rPr lang="en-US" dirty="0"/>
              <a:t>Setting up an </a:t>
            </a:r>
            <a:r>
              <a:rPr lang="en-US" dirty="0" err="1"/>
              <a:t>SPFx</a:t>
            </a:r>
            <a:r>
              <a:rPr lang="en-US" dirty="0"/>
              <a:t> Development Environment</a:t>
            </a:r>
          </a:p>
          <a:p>
            <a:r>
              <a:rPr lang="en-US" dirty="0"/>
              <a:t>Creating Projects using the </a:t>
            </a:r>
            <a:r>
              <a:rPr lang="en-US" dirty="0" err="1"/>
              <a:t>SPFx</a:t>
            </a:r>
            <a:r>
              <a:rPr lang="en-US" dirty="0"/>
              <a:t> Templates</a:t>
            </a:r>
          </a:p>
          <a:p>
            <a:r>
              <a:rPr lang="en-US" dirty="0"/>
              <a:t>Deploying </a:t>
            </a:r>
            <a:r>
              <a:rPr lang="en-US" dirty="0" err="1"/>
              <a:t>SPFx</a:t>
            </a:r>
            <a:r>
              <a:rPr lang="en-US" dirty="0"/>
              <a:t> Projects using an Azure CDN</a:t>
            </a:r>
          </a:p>
        </p:txBody>
      </p:sp>
    </p:spTree>
    <p:extLst>
      <p:ext uri="{BB962C8B-B14F-4D97-AF65-F5344CB8AC3E}">
        <p14:creationId xmlns:p14="http://schemas.microsoft.com/office/powerpoint/2010/main" val="161992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and JSX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9" y="1219200"/>
            <a:ext cx="840254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8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Web Parts with React.js</a:t>
            </a:r>
          </a:p>
        </p:txBody>
      </p:sp>
    </p:spTree>
    <p:extLst>
      <p:ext uri="{BB962C8B-B14F-4D97-AF65-F5344CB8AC3E}">
        <p14:creationId xmlns:p14="http://schemas.microsoft.com/office/powerpoint/2010/main" val="3745108331"/>
      </p:ext>
    </p:extLst>
  </p:cSld>
  <p:clrMapOvr>
    <a:masterClrMapping/>
  </p:clrMapOvr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6943</TotalTime>
  <Words>223</Words>
  <Application>Microsoft Office PowerPoint</Application>
  <PresentationFormat>On-screen Show (4:3)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Lucida Console</vt:lpstr>
      <vt:lpstr>Wingdings</vt:lpstr>
      <vt:lpstr>CPT Course Module</vt:lpstr>
      <vt:lpstr>Developing SPAs with React and JSX/TSX</vt:lpstr>
      <vt:lpstr>Agenda</vt:lpstr>
      <vt:lpstr>Agenda</vt:lpstr>
      <vt:lpstr>React and JSX</vt:lpstr>
      <vt:lpstr>Creating Web Parts with React.js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SPAs with React and JSX/TSX</dc:title>
  <dc:creator>Windows User</dc:creator>
  <cp:lastModifiedBy>Ted Pattison</cp:lastModifiedBy>
  <cp:revision>225</cp:revision>
  <dcterms:created xsi:type="dcterms:W3CDTF">2012-07-07T16:17:22Z</dcterms:created>
  <dcterms:modified xsi:type="dcterms:W3CDTF">2018-07-10T15:47:45Z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