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8"/>
  </p:notesMasterIdLst>
  <p:handoutMasterIdLst>
    <p:handoutMasterId r:id="rId9"/>
  </p:handoutMasterIdLst>
  <p:sldIdLst>
    <p:sldId id="279" r:id="rId6"/>
    <p:sldId id="354"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5143" autoAdjust="0"/>
  </p:normalViewPr>
  <p:slideViewPr>
    <p:cSldViewPr>
      <p:cViewPr varScale="1">
        <p:scale>
          <a:sx n="82" d="100"/>
          <a:sy n="82" d="100"/>
        </p:scale>
        <p:origin x="1310" y="72"/>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developing with Azure Functions to execute asynchronous server-side processing jobs and to provide a quick and efficient way to create a custom Web API accessible to Single Page Applications (SPAs) and SharePoint Framework Web Parts. Students will learn the fundamentals of creating, testing and debugging Azure Functions in the Azure Portal. The module also explains the options for configuring security for an Azure Function App and for supporting Cross-Origin Resource Sharing (CORS) to ensure your Azure Functions can be called from your client-side application code. The module teaches students how to create and publish Azure Function Apps using Visual Studio 2017 and C# as well as how to call Azure Functions from the client-side TypeScript code written in a SPA or a SharePoint Framework Web Part.</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Developing with Azure Functions</a:t>
            </a:r>
            <a:endParaRPr lang="en-US" dirty="0"/>
          </a:p>
        </p:txBody>
      </p:sp>
      <p:sp>
        <p:nvSpPr>
          <p:cNvPr id="4" name="Text Placeholder 3">
            <a:extLst>
              <a:ext uri="{FF2B5EF4-FFF2-40B4-BE49-F238E27FC236}">
                <a16:creationId xmlns:a16="http://schemas.microsoft.com/office/drawing/2014/main" id="{1F15050D-0313-4AA0-9EEE-6AF3BA0211B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Introduction to Developing with Azure Functions</a:t>
            </a:r>
          </a:p>
          <a:p>
            <a:pPr lvl="0"/>
            <a:r>
              <a:rPr lang="en-US" sz="2400" dirty="0"/>
              <a:t>Creating and Testing Azure Functions in the Azure Portal</a:t>
            </a:r>
          </a:p>
          <a:p>
            <a:pPr lvl="0"/>
            <a:r>
              <a:rPr lang="en-US" sz="2400" dirty="0"/>
              <a:t>Using Azure Functions to Create a Custom Web API</a:t>
            </a:r>
          </a:p>
          <a:p>
            <a:pPr lvl="0"/>
            <a:r>
              <a:rPr lang="en-US" sz="2400" dirty="0"/>
              <a:t>Configuring Security and Cross-Origin Resource Sharing</a:t>
            </a:r>
          </a:p>
          <a:p>
            <a:pPr lvl="0"/>
            <a:r>
              <a:rPr lang="en-US" sz="2400" dirty="0"/>
              <a:t>Calling Azure Functions from SPFX Web Parts</a:t>
            </a:r>
          </a:p>
          <a:p>
            <a:r>
              <a:rPr lang="en-US" sz="2400" dirty="0"/>
              <a:t>Developing Azure Function in Visual Studio using C#</a:t>
            </a:r>
          </a:p>
        </p:txBody>
      </p:sp>
    </p:spTree>
    <p:extLst>
      <p:ext uri="{BB962C8B-B14F-4D97-AF65-F5344CB8AC3E}">
        <p14:creationId xmlns:p14="http://schemas.microsoft.com/office/powerpoint/2010/main" val="1814128482"/>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terms/"/>
    <ds:schemaRef ds:uri="http://www.w3.org/XML/1998/namespace"/>
    <ds:schemaRef ds:uri="http://schemas.microsoft.com/office/2006/metadata/properties"/>
    <ds:schemaRef ds:uri="http://purl.org/dc/dcmitype/"/>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0</TotalTime>
  <Words>190</Words>
  <Application>Microsoft Office PowerPoint</Application>
  <PresentationFormat>On-screen Show (4:3)</PresentationFormat>
  <Paragraphs>9</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Black</vt:lpstr>
      <vt:lpstr>Calibri</vt:lpstr>
      <vt:lpstr>Lucida Console</vt:lpstr>
      <vt:lpstr>Wingdings</vt:lpstr>
      <vt:lpstr>CPT Course Module</vt:lpstr>
      <vt:lpstr>Developing with Azure Functions</vt:lpstr>
      <vt:lpstr>Agenda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with Azure Functions</dc:title>
  <dc:creator/>
  <cp:lastModifiedBy/>
  <cp:revision>1</cp:revision>
  <dcterms:created xsi:type="dcterms:W3CDTF">2013-11-26T18:13:22Z</dcterms:created>
  <dcterms:modified xsi:type="dcterms:W3CDTF">2018-07-10T22:56:15Z</dcterms:modified>
</cp:coreProperties>
</file>