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5"/>
  </p:sldMasterIdLst>
  <p:notesMasterIdLst>
    <p:notesMasterId r:id="rId8"/>
  </p:notesMasterIdLst>
  <p:handoutMasterIdLst>
    <p:handoutMasterId r:id="rId9"/>
  </p:handoutMasterIdLst>
  <p:sldIdLst>
    <p:sldId id="279" r:id="rId6"/>
    <p:sldId id="354" r:id="rId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27" autoAdjust="0"/>
    <p:restoredTop sz="95268" autoAdjust="0"/>
  </p:normalViewPr>
  <p:slideViewPr>
    <p:cSldViewPr>
      <p:cViewPr varScale="1">
        <p:scale>
          <a:sx n="86" d="100"/>
          <a:sy n="86" d="100"/>
        </p:scale>
        <p:origin x="1190" y="72"/>
      </p:cViewPr>
      <p:guideLst>
        <p:guide orient="horz" pos="2160"/>
        <p:guide pos="2880"/>
      </p:guideLst>
    </p:cSldViewPr>
  </p:slideViewPr>
  <p:notesTextViewPr>
    <p:cViewPr>
      <p:scale>
        <a:sx n="150" d="100"/>
        <a:sy n="150"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examines developing with webhooks and explains how webhooks can be used to execute code with custom logic in response to events that occur in SharePoint Online, Microsoft Teams, OneDrive and Outlook. Students will learn about the benefits and disadvantages of SharePoint webhooks in comparison to classic SharePoint event receivers and remote event receivers. Students will also learn the steps to create an Azure Function using C# and to register it as a webhook with SharePoint Online to execute custom code in response to changes to items in a SharePoint list or changes to a document in a document library. The module explains the webhook coding requirements including returning validation tokens and executing processing asynchronously.</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6096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1"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Developing Webhooks for SharePoint Online</a:t>
            </a:r>
          </a:p>
        </p:txBody>
      </p:sp>
      <p:sp>
        <p:nvSpPr>
          <p:cNvPr id="4" name="Text Placeholder 3">
            <a:extLst>
              <a:ext uri="{FF2B5EF4-FFF2-40B4-BE49-F238E27FC236}">
                <a16:creationId xmlns:a16="http://schemas.microsoft.com/office/drawing/2014/main" id="{C8154FA2-1231-4D20-BB75-1FD8E1A5D6B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r>
              <a:rPr lang="en-US" sz="2400" dirty="0"/>
              <a:t>Understanding Webhooks Architecture</a:t>
            </a:r>
          </a:p>
          <a:p>
            <a:pPr lvl="0"/>
            <a:r>
              <a:rPr lang="en-US" sz="2400" dirty="0"/>
              <a:t>Creating SharePoint Webhooks using Azure Functions </a:t>
            </a:r>
          </a:p>
          <a:p>
            <a:pPr lvl="0"/>
            <a:r>
              <a:rPr lang="en-US" sz="2400" dirty="0"/>
              <a:t>Registering Webhooks on a SharePoint List</a:t>
            </a:r>
          </a:p>
          <a:p>
            <a:pPr lvl="0"/>
            <a:r>
              <a:rPr lang="en-US" sz="2400" dirty="0"/>
              <a:t>Programming using the Webhooks Callback Protocol</a:t>
            </a:r>
          </a:p>
          <a:p>
            <a:pPr lvl="0"/>
            <a:r>
              <a:rPr lang="en-US" sz="2400" dirty="0"/>
              <a:t>Registering Webhooks using the Microsoft Graph API</a:t>
            </a:r>
          </a:p>
          <a:p>
            <a:pPr lvl="0"/>
            <a:r>
              <a:rPr lang="en-US" sz="2400" dirty="0"/>
              <a:t>Using Webhooks to Detect Changes to Users, Groups, Messages and Events</a:t>
            </a:r>
          </a:p>
        </p:txBody>
      </p:sp>
    </p:spTree>
    <p:extLst>
      <p:ext uri="{BB962C8B-B14F-4D97-AF65-F5344CB8AC3E}">
        <p14:creationId xmlns:p14="http://schemas.microsoft.com/office/powerpoint/2010/main" val="1814128482"/>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A5547237-B119-45CA-BEFC-A2DA2BDB03E7}">
  <ds:schemaRefs>
    <ds:schemaRef ds:uri="http://schemas.microsoft.com/office/2006/documentManagement/types"/>
    <ds:schemaRef ds:uri="http://purl.org/dc/dcmitype/"/>
    <ds:schemaRef ds:uri="http://purl.org/dc/term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0</TotalTime>
  <Words>170</Words>
  <Application>Microsoft Office PowerPoint</Application>
  <PresentationFormat>On-screen Show (4:3)</PresentationFormat>
  <Paragraphs>9</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Black</vt:lpstr>
      <vt:lpstr>Calibri</vt:lpstr>
      <vt:lpstr>Lucida Console</vt:lpstr>
      <vt:lpstr>Wingdings</vt:lpstr>
      <vt:lpstr>CPT Course Module</vt:lpstr>
      <vt:lpstr>Developing Webhooks for SharePoint Online</vt:lpstr>
      <vt:lpstr>Agenda</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Webhooks for SharePoint Online</dc:title>
  <dc:creator/>
  <cp:lastModifiedBy/>
  <cp:revision>1</cp:revision>
  <dcterms:created xsi:type="dcterms:W3CDTF">2013-11-26T18:13:22Z</dcterms:created>
  <dcterms:modified xsi:type="dcterms:W3CDTF">2018-07-10T23:00:06Z</dcterms:modified>
</cp:coreProperties>
</file>