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79" r:id="rId6"/>
    <p:sldId id="278" r:id="rId7"/>
    <p:sldId id="280" r:id="rId8"/>
    <p:sldId id="281" r:id="rId9"/>
    <p:sldId id="288" r:id="rId10"/>
    <p:sldId id="287" r:id="rId11"/>
    <p:sldId id="283" r:id="rId12"/>
    <p:sldId id="284" r:id="rId13"/>
    <p:sldId id="285" r:id="rId14"/>
    <p:sldId id="28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4023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224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402" y="-1819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© 2010 Critical Path Training, LLC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Slide Deck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Office UI Fabric Meets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Office </a:t>
            </a:r>
            <a:r>
              <a:rPr lang="en-GB" dirty="0"/>
              <a:t>365 Unified </a:t>
            </a:r>
            <a:r>
              <a:rPr lang="en-GB" dirty="0" smtClean="0"/>
              <a:t>API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</a:t>
            </a:r>
          </a:p>
          <a:p>
            <a:r>
              <a:rPr lang="en-US" dirty="0" smtClean="0"/>
              <a:t>Persona card</a:t>
            </a:r>
          </a:p>
          <a:p>
            <a:r>
              <a:rPr lang="en-US" dirty="0" smtClean="0"/>
              <a:t>List item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3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Office UI Fabric Fundamentals</a:t>
            </a:r>
          </a:p>
          <a:p>
            <a:r>
              <a:rPr lang="en-GB" dirty="0" smtClean="0"/>
              <a:t>Office </a:t>
            </a:r>
            <a:r>
              <a:rPr lang="en-GB" dirty="0"/>
              <a:t>UI Fabric with SharePoint-hosted add-ins</a:t>
            </a:r>
          </a:p>
          <a:p>
            <a:r>
              <a:rPr lang="en-GB" dirty="0" smtClean="0"/>
              <a:t>Office 365 Unified API Fundamentals</a:t>
            </a:r>
            <a:endParaRPr lang="en-GB" dirty="0"/>
          </a:p>
          <a:p>
            <a:r>
              <a:rPr lang="en-GB" dirty="0" smtClean="0"/>
              <a:t>Mixing Office UI Fabric and the Unified API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Office </a:t>
            </a:r>
            <a:r>
              <a:rPr lang="en-US" dirty="0" smtClean="0"/>
              <a:t>UI </a:t>
            </a:r>
            <a:r>
              <a:rPr lang="en-US" dirty="0" smtClean="0"/>
              <a:t>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mobile-first, front-end </a:t>
            </a:r>
            <a:r>
              <a:rPr lang="en-GB" dirty="0" smtClean="0"/>
              <a:t>CSS framework </a:t>
            </a:r>
            <a:r>
              <a:rPr lang="en-GB" dirty="0"/>
              <a:t>for </a:t>
            </a:r>
            <a:r>
              <a:rPr lang="en-GB" dirty="0" smtClean="0"/>
              <a:t>developers</a:t>
            </a:r>
          </a:p>
          <a:p>
            <a:pPr lvl="1"/>
            <a:r>
              <a:rPr lang="en-GB" dirty="0" smtClean="0"/>
              <a:t>Uses </a:t>
            </a:r>
            <a:r>
              <a:rPr lang="en-US" dirty="0" smtClean="0"/>
              <a:t>HTML</a:t>
            </a:r>
            <a:r>
              <a:rPr lang="en-US" dirty="0"/>
              <a:t>, CSS, theming, iconography, and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Can be used to compliment or replace bootstrap</a:t>
            </a:r>
            <a:endParaRPr lang="en-GB" dirty="0" smtClean="0"/>
          </a:p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Standardize </a:t>
            </a:r>
            <a:r>
              <a:rPr lang="en-US" dirty="0" smtClean="0"/>
              <a:t>UI patterns in </a:t>
            </a:r>
            <a:r>
              <a:rPr lang="en-US" dirty="0" smtClean="0"/>
              <a:t>code across projects</a:t>
            </a:r>
            <a:endParaRPr lang="en-US" dirty="0" smtClean="0"/>
          </a:p>
          <a:p>
            <a:pPr lvl="1"/>
            <a:r>
              <a:rPr lang="en-US" dirty="0" smtClean="0"/>
              <a:t>Create UI </a:t>
            </a:r>
            <a:r>
              <a:rPr lang="en-US" dirty="0"/>
              <a:t>experiences </a:t>
            </a:r>
            <a:r>
              <a:rPr lang="en-US" dirty="0" smtClean="0"/>
              <a:t>look </a:t>
            </a:r>
            <a:r>
              <a:rPr lang="en-US" dirty="0"/>
              <a:t>and feel like </a:t>
            </a:r>
            <a:r>
              <a:rPr lang="en-US" dirty="0" smtClean="0"/>
              <a:t>the Office UI</a:t>
            </a:r>
            <a:endParaRPr lang="en-US" dirty="0" smtClean="0"/>
          </a:p>
          <a:p>
            <a:r>
              <a:rPr lang="en-US" dirty="0" smtClean="0"/>
              <a:t>Where to use it?</a:t>
            </a:r>
          </a:p>
          <a:p>
            <a:pPr lvl="1"/>
            <a:r>
              <a:rPr lang="en-US" dirty="0" smtClean="0"/>
              <a:t>SharePoint </a:t>
            </a:r>
            <a:r>
              <a:rPr lang="en-US" dirty="0" smtClean="0"/>
              <a:t>add-ins </a:t>
            </a:r>
          </a:p>
          <a:p>
            <a:pPr lvl="1"/>
            <a:r>
              <a:rPr lang="en-US" dirty="0" smtClean="0"/>
              <a:t>Office add-ins</a:t>
            </a:r>
          </a:p>
          <a:p>
            <a:pPr lvl="1"/>
            <a:r>
              <a:rPr lang="en-US" dirty="0" smtClean="0"/>
              <a:t>Office 365 </a:t>
            </a:r>
            <a:r>
              <a:rPr lang="en-US" dirty="0" smtClean="0"/>
              <a:t>applications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12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Fabric UI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Icons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Responsive grid</a:t>
            </a:r>
          </a:p>
          <a:p>
            <a:r>
              <a:rPr lang="en-US" dirty="0" smtClean="0"/>
              <a:t>Localization 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3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Support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604962"/>
            <a:ext cx="69532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6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Input Components</a:t>
            </a:r>
          </a:p>
          <a:p>
            <a:r>
              <a:rPr lang="fr-FR" dirty="0" err="1" smtClean="0"/>
              <a:t>Layout</a:t>
            </a:r>
            <a:r>
              <a:rPr lang="fr-FR" dirty="0" smtClean="0"/>
              <a:t> components</a:t>
            </a:r>
          </a:p>
          <a:p>
            <a:r>
              <a:rPr lang="fr-FR" dirty="0" smtClean="0"/>
              <a:t>Navigation components</a:t>
            </a:r>
          </a:p>
          <a:p>
            <a:r>
              <a:rPr lang="fr-FR" dirty="0" smtClean="0"/>
              <a:t>Content components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670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</a:p>
          <a:p>
            <a:r>
              <a:rPr lang="en-US" dirty="0" smtClean="0"/>
              <a:t>Choice fields</a:t>
            </a:r>
          </a:p>
          <a:p>
            <a:r>
              <a:rPr lang="en-US" dirty="0" smtClean="0"/>
              <a:t>Date Picker</a:t>
            </a:r>
          </a:p>
          <a:p>
            <a:r>
              <a:rPr lang="en-US" dirty="0" smtClean="0"/>
              <a:t>Form field label</a:t>
            </a:r>
          </a:p>
          <a:p>
            <a:r>
              <a:rPr lang="en-US" dirty="0" smtClean="0"/>
              <a:t>Search Box</a:t>
            </a:r>
          </a:p>
          <a:p>
            <a:r>
              <a:rPr lang="en-US" dirty="0" smtClean="0"/>
              <a:t>Toggle</a:t>
            </a:r>
          </a:p>
          <a:p>
            <a:r>
              <a:rPr lang="en-US" dirty="0" smtClean="0"/>
              <a:t>Text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0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</a:p>
          <a:p>
            <a:r>
              <a:rPr lang="en-US" dirty="0" smtClean="0"/>
              <a:t>Dialog box</a:t>
            </a:r>
          </a:p>
          <a:p>
            <a:r>
              <a:rPr lang="en-US" dirty="0" smtClean="0"/>
              <a:t>Callout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</a:p>
          <a:p>
            <a:r>
              <a:rPr lang="en-US" dirty="0" smtClean="0"/>
              <a:t>Pivots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48833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13354</TotalTime>
  <Words>153</Words>
  <Application>Microsoft Office PowerPoint</Application>
  <PresentationFormat>On-screen Show (4:3)</PresentationFormat>
  <Paragraphs>51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Lucida Console</vt:lpstr>
      <vt:lpstr>Wingdings</vt:lpstr>
      <vt:lpstr>CPT_Wave15</vt:lpstr>
      <vt:lpstr>Office UI Fabric Meets  Office 365 Unified API</vt:lpstr>
      <vt:lpstr>Agenda</vt:lpstr>
      <vt:lpstr>Introduction Office UI Fabric</vt:lpstr>
      <vt:lpstr>Office Fabric UI Features</vt:lpstr>
      <vt:lpstr>Theme Support</vt:lpstr>
      <vt:lpstr>Components</vt:lpstr>
      <vt:lpstr>Input Components</vt:lpstr>
      <vt:lpstr>Layout Components</vt:lpstr>
      <vt:lpstr>Navigation Components</vt:lpstr>
      <vt:lpstr>Content components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SharePoint 2013</dc:title>
  <dc:creator>Ted Pattison</dc:creator>
  <cp:lastModifiedBy>Ted Pattison</cp:lastModifiedBy>
  <cp:revision>445</cp:revision>
  <dcterms:created xsi:type="dcterms:W3CDTF">2012-04-13T19:17:02Z</dcterms:created>
  <dcterms:modified xsi:type="dcterms:W3CDTF">2015-11-18T18:45:47Z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