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79" r:id="rId6"/>
    <p:sldId id="278" r:id="rId7"/>
    <p:sldId id="280" r:id="rId8"/>
    <p:sldId id="281" r:id="rId9"/>
    <p:sldId id="282" r:id="rId10"/>
    <p:sldId id="283" r:id="rId11"/>
    <p:sldId id="295" r:id="rId12"/>
    <p:sldId id="284" r:id="rId13"/>
    <p:sldId id="296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1517" autoAdjust="0"/>
  </p:normalViewPr>
  <p:slideViewPr>
    <p:cSldViewPr>
      <p:cViewPr varScale="1">
        <p:scale>
          <a:sx n="73" d="100"/>
          <a:sy n="73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638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Visuals in </a:t>
            </a:r>
            <a:r>
              <a:rPr lang="en-US"/>
              <a:t>Power BI</a:t>
            </a:r>
            <a:r>
              <a:rPr lang="en-US" baseline="0"/>
              <a:t> - </a:t>
            </a:r>
            <a:r>
              <a:rPr lang="en-US"/>
              <a:t>Node.JS </a:t>
            </a:r>
            <a:r>
              <a:rPr lang="en-US" dirty="0"/>
              <a:t>and the </a:t>
            </a:r>
            <a:r>
              <a:rPr lang="en-US"/>
              <a:t>Cross-platform Toolchain - Creating </a:t>
            </a:r>
            <a:r>
              <a:rPr lang="en-US" dirty="0"/>
              <a:t>Projects with the </a:t>
            </a:r>
            <a:r>
              <a:rPr lang="en-US"/>
              <a:t>PBIVIZ CLI - Custom </a:t>
            </a:r>
            <a:r>
              <a:rPr lang="en-US" dirty="0"/>
              <a:t>Visual </a:t>
            </a:r>
            <a:r>
              <a:rPr lang="en-US"/>
              <a:t>Project Structure - Adding </a:t>
            </a:r>
            <a:r>
              <a:rPr lang="en-US" dirty="0"/>
              <a:t>Typed </a:t>
            </a:r>
            <a:r>
              <a:rPr lang="en-US"/>
              <a:t>Definition Files - Testing </a:t>
            </a:r>
            <a:r>
              <a:rPr lang="en-US" dirty="0"/>
              <a:t>and Debugging a Custom Visual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Getting Started with the Power BI Developer Tools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tells </a:t>
            </a:r>
            <a:r>
              <a:rPr lang="en-US" dirty="0" err="1"/>
              <a:t>git</a:t>
            </a:r>
            <a:r>
              <a:rPr lang="en-US" dirty="0"/>
              <a:t> to ignore files that shouldn't be tracked in the repository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define the capabilities of your visual learn more about visual capabilities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modules learn more about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configuration file for your visual</a:t>
            </a:r>
          </a:p>
          <a:p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Typescript compiler settings learn more about </a:t>
            </a:r>
            <a:r>
              <a:rPr lang="en-US" dirty="0" err="1"/>
              <a:t>tsconfig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2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472363" cy="4237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assets/</a:t>
            </a:r>
          </a:p>
          <a:p>
            <a:pPr lvl="1"/>
            <a:r>
              <a:rPr lang="en-US" dirty="0"/>
              <a:t>Used to store visual assets (icon, screenshots,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when you run </a:t>
            </a:r>
            <a:r>
              <a:rPr lang="en-US" dirty="0" err="1"/>
              <a:t>pbiviz</a:t>
            </a:r>
            <a:r>
              <a:rPr lang="en-US" dirty="0"/>
              <a:t> package the </a:t>
            </a:r>
            <a:r>
              <a:rPr lang="en-US" dirty="0" err="1"/>
              <a:t>pbiviz</a:t>
            </a:r>
            <a:r>
              <a:rPr lang="en-US" dirty="0"/>
              <a:t> file will be generated here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Typescript code for your visual goes here</a:t>
            </a:r>
          </a:p>
          <a:p>
            <a:r>
              <a:rPr lang="en-US" dirty="0"/>
              <a:t>style/</a:t>
            </a:r>
          </a:p>
          <a:p>
            <a:pPr lvl="1"/>
            <a:r>
              <a:rPr lang="en-US" dirty="0"/>
              <a:t>Less styles for your visual go here</a:t>
            </a:r>
          </a:p>
        </p:txBody>
      </p:sp>
    </p:spTree>
    <p:extLst>
      <p:ext uri="{BB962C8B-B14F-4D97-AF65-F5344CB8AC3E}">
        <p14:creationId xmlns:p14="http://schemas.microsoft.com/office/powerpoint/2010/main" val="1326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Typings for D3 using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Installing </a:t>
            </a:r>
            <a:r>
              <a:rPr lang="en-US" sz="2400" dirty="0" err="1"/>
              <a:t>typings</a:t>
            </a:r>
            <a:r>
              <a:rPr lang="en-US" sz="2400" dirty="0"/>
              <a:t> support using Node Package Manage</a:t>
            </a:r>
          </a:p>
          <a:p>
            <a:pPr lvl="1"/>
            <a:r>
              <a:rPr lang="en-US" sz="2000" dirty="0"/>
              <a:t>Start by installing global support for </a:t>
            </a:r>
            <a:r>
              <a:rPr lang="en-US" sz="2000" dirty="0" err="1"/>
              <a:t>typings</a:t>
            </a:r>
            <a:endParaRPr lang="en-US" sz="2000" dirty="0"/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–g</a:t>
            </a:r>
          </a:p>
          <a:p>
            <a:pPr lvl="1"/>
            <a:r>
              <a:rPr lang="en-US" sz="2000" dirty="0"/>
              <a:t>Install </a:t>
            </a:r>
            <a:r>
              <a:rPr lang="en-US" sz="2000" dirty="0" err="1"/>
              <a:t>typings</a:t>
            </a:r>
            <a:r>
              <a:rPr lang="en-US" sz="2000" dirty="0"/>
              <a:t> for specific JavaScript libraries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--save --global dt~d3#0.0.0+20160907005744</a:t>
            </a:r>
          </a:p>
        </p:txBody>
      </p:sp>
    </p:spTree>
    <p:extLst>
      <p:ext uri="{BB962C8B-B14F-4D97-AF65-F5344CB8AC3E}">
        <p14:creationId xmlns:p14="http://schemas.microsoft.com/office/powerpoint/2010/main" val="151549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 dirty="0"/>
              <a:t> 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add references to </a:t>
            </a:r>
            <a:r>
              <a:rPr lang="en-US" sz="2400" dirty="0" err="1"/>
              <a:t>typings</a:t>
            </a:r>
            <a:r>
              <a:rPr lang="en-US" sz="2400" dirty="0"/>
              <a:t> files</a:t>
            </a:r>
          </a:p>
          <a:p>
            <a:pPr lvl="1"/>
            <a:r>
              <a:rPr lang="en-US" sz="2000" dirty="0"/>
              <a:t>This is what enables </a:t>
            </a:r>
            <a:r>
              <a:rPr lang="en-US" sz="2000" dirty="0" err="1"/>
              <a:t>Intellisense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14" b="8136"/>
          <a:stretch/>
        </p:blipFill>
        <p:spPr>
          <a:xfrm>
            <a:off x="990600" y="2364861"/>
            <a:ext cx="4953001" cy="4264539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301343" y="4297680"/>
            <a:ext cx="2286000" cy="3048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Typings file reference</a:t>
            </a:r>
          </a:p>
        </p:txBody>
      </p:sp>
    </p:spTree>
    <p:extLst>
      <p:ext uri="{BB962C8B-B14F-4D97-AF65-F5344CB8AC3E}">
        <p14:creationId xmlns:p14="http://schemas.microsoft.com/office/powerpoint/2010/main" val="1576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Custom Visual?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Class wrapped in module with namespace to APIs</a:t>
            </a:r>
          </a:p>
          <a:p>
            <a:pPr lvl="1"/>
            <a:r>
              <a:rPr lang="en-US" dirty="0"/>
              <a:t>You code can program again PBI APIs types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3707674" cy="27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Code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34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26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Node.JS and the Cross-platform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Projects with the PBIVIZ CLI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Custom Visual Project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Typed Definition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Testing and Debugging a Custom Visual</a:t>
            </a:r>
          </a:p>
        </p:txBody>
      </p:sp>
    </p:spTree>
    <p:extLst>
      <p:ext uri="{BB962C8B-B14F-4D97-AF65-F5344CB8AC3E}">
        <p14:creationId xmlns:p14="http://schemas.microsoft.com/office/powerpoint/2010/main" val="200049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Custom Visuals in Power BI</a:t>
            </a:r>
          </a:p>
          <a:p>
            <a:r>
              <a:rPr lang="en-US" dirty="0"/>
              <a:t>Node.JS and the Cross-platform Toolchain</a:t>
            </a:r>
          </a:p>
          <a:p>
            <a:r>
              <a:rPr lang="en-US" dirty="0"/>
              <a:t>Creating Projects with the PBIVIZ CLI</a:t>
            </a:r>
          </a:p>
          <a:p>
            <a:r>
              <a:rPr lang="en-US" dirty="0"/>
              <a:t>Custom Visual Project Structure</a:t>
            </a:r>
          </a:p>
          <a:p>
            <a:r>
              <a:rPr lang="en-US" dirty="0"/>
              <a:t>Adding Typed Definition Files</a:t>
            </a:r>
          </a:p>
          <a:p>
            <a:r>
              <a:rPr lang="en-US" dirty="0"/>
              <a:t>Testing and Debugging a Custom Visual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r>
              <a:rPr lang="en-US" sz="2400" dirty="0"/>
              <a:t>Install Power BI visuals CLI tool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Local self-signed certificate</a:t>
            </a:r>
          </a:p>
          <a:p>
            <a:pPr lvl="1"/>
            <a:r>
              <a:rPr lang="en-US" sz="2000" dirty="0"/>
              <a:t>Install using Power BI visuals CLI tool (</a:t>
            </a:r>
            <a:r>
              <a:rPr lang="en-US" sz="2000" dirty="0" err="1"/>
              <a:t>pbiviz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Lightweight Alternative to Visual Studio for Node.js Development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4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0557"/>
            <a:ext cx="4021427" cy="3118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86" y="2699492"/>
            <a:ext cx="4021427" cy="311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4" y="3284149"/>
            <a:ext cx="4021427" cy="3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205" b="56250"/>
          <a:stretch/>
        </p:blipFill>
        <p:spPr>
          <a:xfrm>
            <a:off x="1104900" y="3886200"/>
            <a:ext cx="6934200" cy="2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Visual Tool Dependencies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1" r="39139" b="7251"/>
          <a:stretch/>
        </p:blipFill>
        <p:spPr bwMode="auto">
          <a:xfrm>
            <a:off x="457200" y="1143000"/>
            <a:ext cx="8305800" cy="5449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624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836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Developer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Debugging visuals inside PowerBI.com requires SSL</a:t>
            </a:r>
          </a:p>
          <a:p>
            <a:pPr lvl="1"/>
            <a:r>
              <a:rPr lang="en-US" sz="2000" dirty="0"/>
              <a:t>PBIVIZ leverages Node.js to provide debugging experience</a:t>
            </a:r>
          </a:p>
          <a:p>
            <a:pPr lvl="1"/>
            <a:r>
              <a:rPr lang="en-US" sz="2000" dirty="0"/>
              <a:t>Node.js acts as web service to serve project files through HTTP</a:t>
            </a:r>
          </a:p>
          <a:p>
            <a:pPr lvl="1"/>
            <a:r>
              <a:rPr lang="en-US" sz="2000" dirty="0"/>
              <a:t>Node.js debugging session uses </a:t>
            </a:r>
            <a:r>
              <a:rPr lang="en-US" sz="2000" dirty="0">
                <a:hlinkClick r:id="rId2"/>
              </a:rPr>
              <a:t>http://localhost</a:t>
            </a:r>
            <a:r>
              <a:rPr lang="en-US" sz="2000" dirty="0"/>
              <a:t> address</a:t>
            </a:r>
          </a:p>
          <a:p>
            <a:pPr lvl="1"/>
            <a:r>
              <a:rPr lang="en-US" sz="2000" dirty="0"/>
              <a:t>Installing certificate enables SSL through </a:t>
            </a:r>
            <a:r>
              <a:rPr lang="en-US" sz="2000" dirty="0">
                <a:hlinkClick r:id="rId3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4437619"/>
            <a:ext cx="4302125" cy="750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8" y="3864306"/>
            <a:ext cx="1956800" cy="248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427591" y="4098136"/>
            <a:ext cx="2043850" cy="191614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0" y="4495800"/>
            <a:ext cx="1450193" cy="9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23998</TotalTime>
  <Words>478</Words>
  <Application>Microsoft Office PowerPoint</Application>
  <PresentationFormat>On-screen Show (4:3)</PresentationFormat>
  <Paragraphs>87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Lucida Console</vt:lpstr>
      <vt:lpstr>Wingdings</vt:lpstr>
      <vt:lpstr>CPT_Wave15</vt:lpstr>
      <vt:lpstr>Getting Started with the Power BI Developer Tools</vt:lpstr>
      <vt:lpstr>Agenda</vt:lpstr>
      <vt:lpstr>Install the Power BI Developer Toolchain</vt:lpstr>
      <vt:lpstr>Installing node.js</vt:lpstr>
      <vt:lpstr>Install Visual Studio Code</vt:lpstr>
      <vt:lpstr>Power BI Visual CLI Tool (PBIVIZ)</vt:lpstr>
      <vt:lpstr>Power BI Visual Tool Dependencies</vt:lpstr>
      <vt:lpstr>Getting Started with PBIVIZ</vt:lpstr>
      <vt:lpstr>Installing the Developer Certificate</vt:lpstr>
      <vt:lpstr>Creating a New Custom Visual Project</vt:lpstr>
      <vt:lpstr>Files in the new project</vt:lpstr>
      <vt:lpstr>The pbiviz.json File</vt:lpstr>
      <vt:lpstr>Folders in the new project</vt:lpstr>
      <vt:lpstr>Installing Typings for D3 using npm</vt:lpstr>
      <vt:lpstr>The tsconfig.json File </vt:lpstr>
      <vt:lpstr>Developing a Custom Visual?</vt:lpstr>
      <vt:lpstr>Running a Custom Visual Project</vt:lpstr>
      <vt:lpstr>Developing with Visual Studio 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the Power BI Developer Tools</dc:title>
  <dc:creator>Ted Pattison</dc:creator>
  <cp:lastModifiedBy>Ted Pattison</cp:lastModifiedBy>
  <cp:revision>396</cp:revision>
  <dcterms:created xsi:type="dcterms:W3CDTF">2012-04-13T19:17:02Z</dcterms:created>
  <dcterms:modified xsi:type="dcterms:W3CDTF">2017-02-28T18:14:54Z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