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279" r:id="rId6"/>
    <p:sldId id="278" r:id="rId7"/>
    <p:sldId id="280" r:id="rId8"/>
    <p:sldId id="284" r:id="rId9"/>
    <p:sldId id="281" r:id="rId10"/>
    <p:sldId id="285" r:id="rId11"/>
    <p:sldId id="282" r:id="rId12"/>
    <p:sldId id="283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3" autoAdjust="0"/>
    <p:restoredTop sz="95401" autoAdjust="0"/>
  </p:normalViewPr>
  <p:slideViewPr>
    <p:cSldViewPr>
      <p:cViewPr varScale="1">
        <p:scale>
          <a:sx n="90" d="100"/>
          <a:sy n="90" d="100"/>
        </p:scale>
        <p:origin x="480" y="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Power BI </a:t>
            </a:r>
            <a:r>
              <a:rPr lang="en-US"/>
              <a:t>Visuals API - Defining </a:t>
            </a:r>
            <a:r>
              <a:rPr lang="en-US" dirty="0"/>
              <a:t>Visual Capabilities and Data Mappings - Creating Visuals Bound to Categorical Data - Extending a Visual with Custom Properties</a:t>
            </a:r>
            <a:r>
              <a:rPr lang="en-US" baseline="0" dirty="0"/>
              <a:t> - </a:t>
            </a:r>
            <a:r>
              <a:rPr lang="en-US" dirty="0"/>
              <a:t>Packaging and Deploying Custom Visuals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Developing and Distributing Custom Visuals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/>
              <a:t>Defining Visual Capabilities and Data Mappings</a:t>
            </a:r>
          </a:p>
          <a:p>
            <a:r>
              <a:rPr lang="en-US" dirty="0"/>
              <a:t>Creating Visuals Bound to Categorical Data</a:t>
            </a:r>
          </a:p>
          <a:p>
            <a:r>
              <a:rPr lang="en-US" dirty="0"/>
              <a:t>Extending a Visual with Custom Properties</a:t>
            </a:r>
          </a:p>
          <a:p>
            <a:r>
              <a:rPr lang="en-US" dirty="0"/>
              <a:t>Packaging and Deploying Custom Visuals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Capabilities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212" y="3394437"/>
            <a:ext cx="2396829" cy="2162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95400"/>
            <a:ext cx="3533775" cy="15716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248025"/>
            <a:ext cx="3581400" cy="24558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952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Mappings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7324725" cy="50196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80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Visuals to Categorical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1295400"/>
            <a:ext cx="7158038" cy="259978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137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Converter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447800"/>
            <a:ext cx="8273741" cy="396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403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Visuals with Custom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295400"/>
            <a:ext cx="7572375" cy="37147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432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and Deploying Custom Visuals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4114800" cy="1885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286000"/>
            <a:ext cx="2352675" cy="31146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3385177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23717</TotalTime>
  <Words>85</Words>
  <Application>Microsoft Office PowerPoint</Application>
  <PresentationFormat>On-screen Show (4:3)</PresentationFormat>
  <Paragraphs>13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Lucida Console</vt:lpstr>
      <vt:lpstr>Wingdings</vt:lpstr>
      <vt:lpstr>CPT_Wave15</vt:lpstr>
      <vt:lpstr>Developing and Distributing Custom Visuals</vt:lpstr>
      <vt:lpstr>Agenda</vt:lpstr>
      <vt:lpstr>Visual Capabilities</vt:lpstr>
      <vt:lpstr>Data Mappings</vt:lpstr>
      <vt:lpstr>Binding Visuals to Categorical Data</vt:lpstr>
      <vt:lpstr>Creating a Converter Function</vt:lpstr>
      <vt:lpstr>Extending Visuals with Custom Properties</vt:lpstr>
      <vt:lpstr>Packaging and Deploying Custom Visuals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and Distributing Custom Visuals</dc:title>
  <dc:creator>Ted Pattison</dc:creator>
  <cp:lastModifiedBy>Ted Pattison</cp:lastModifiedBy>
  <cp:revision>393</cp:revision>
  <dcterms:created xsi:type="dcterms:W3CDTF">2012-04-13T19:17:02Z</dcterms:created>
  <dcterms:modified xsi:type="dcterms:W3CDTF">2017-03-01T13:42:39Z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