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handoutMasterIdLst>
    <p:handoutMasterId r:id="rId9"/>
  </p:handoutMasterIdLst>
  <p:sldIdLst>
    <p:sldId id="279" r:id="rId6"/>
    <p:sldId id="278"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07" autoAdjust="0"/>
    <p:restoredTop sz="57908" autoAdjust="0"/>
  </p:normalViewPr>
  <p:slideViewPr>
    <p:cSldViewPr>
      <p:cViewPr varScale="1">
        <p:scale>
          <a:sx n="50" d="100"/>
          <a:sy n="50" d="100"/>
        </p:scale>
        <p:origin x="2885" y="38"/>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points of integration between Power BI, PowerApps and Flow. Students will learn how to embed Power BI dashboard content in PowerApps using the Power BI tile control. The module also explains how to embed a </a:t>
            </a:r>
            <a:r>
              <a:rPr lang="en-US" sz="1200" kern="1200">
                <a:solidFill>
                  <a:schemeClr val="tx1"/>
                </a:solidFill>
                <a:effectLst/>
                <a:latin typeface="+mn-lt"/>
                <a:ea typeface="+mn-ea"/>
                <a:cs typeface="+mn-cs"/>
              </a:rPr>
              <a:t>canvas app in </a:t>
            </a:r>
            <a:r>
              <a:rPr lang="en-US" sz="1200" kern="1200" dirty="0">
                <a:solidFill>
                  <a:schemeClr val="tx1"/>
                </a:solidFill>
                <a:effectLst/>
                <a:latin typeface="+mn-lt"/>
                <a:ea typeface="+mn-ea"/>
                <a:cs typeface="+mn-cs"/>
              </a:rPr>
              <a:t>Power BI reports using the PowerApps custom visual. Students will learn how to pass data from a Power BI report to an embedded canvas app using a design that allows the app to respond to filtering changes in the report. The module examines how to build real-time dashboards in Power BI by designing flows that push rows of data into Power BI automatically triggering updates to dashboard tiles. Students will practice what they learned in the lecture by building a real-time dashboard to monitor Twitter and to display tweets containing specific keywords.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 Apps Artificial Intelligence</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sz="2400" dirty="0"/>
              <a:t>Understanding AI Models</a:t>
            </a:r>
          </a:p>
          <a:p>
            <a:r>
              <a:rPr lang="en-US" sz="2400" dirty="0"/>
              <a:t>Creating AI Models with AI Builder</a:t>
            </a:r>
          </a:p>
          <a:p>
            <a:r>
              <a:rPr lang="en-US" sz="2400" dirty="0"/>
              <a:t>Creating a Canvas App using the Business Card Reader</a:t>
            </a:r>
          </a:p>
          <a:p>
            <a:r>
              <a:rPr lang="en-US" sz="2400" dirty="0"/>
              <a:t>Creating AI Models using Binary Classification</a:t>
            </a:r>
          </a:p>
          <a:p>
            <a:r>
              <a:rPr lang="en-US" sz="2400" dirty="0"/>
              <a:t>Creating AI Models using Object Detection</a:t>
            </a:r>
          </a:p>
          <a:p>
            <a:r>
              <a:rPr lang="en-US" sz="2400" dirty="0"/>
              <a:t>Creating AI Models using Form Processing</a:t>
            </a:r>
          </a:p>
        </p:txBody>
      </p:sp>
    </p:spTree>
    <p:extLst>
      <p:ext uri="{BB962C8B-B14F-4D97-AF65-F5344CB8AC3E}">
        <p14:creationId xmlns:p14="http://schemas.microsoft.com/office/powerpoint/2010/main" val="1577676335"/>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10704</TotalTime>
  <Words>182</Words>
  <Application>Microsoft Office PowerPoint</Application>
  <PresentationFormat>On-screen Show (4:3)</PresentationFormat>
  <Paragraphs>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CPT_Wave15</vt:lpstr>
      <vt:lpstr>Power Apps Artificial Intelligence</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 Artificial Intelligence</dc:title>
  <dc:creator>Ted Pattison</dc:creator>
  <cp:lastModifiedBy>Ted Pattison</cp:lastModifiedBy>
  <cp:revision>348</cp:revision>
  <dcterms:created xsi:type="dcterms:W3CDTF">2012-04-13T19:17:02Z</dcterms:created>
  <dcterms:modified xsi:type="dcterms:W3CDTF">2019-11-23T21:11:28Z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