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n ---" userId="04d5e4e4b96c7db7" providerId="LiveId" clId="{1FF0BFD9-10DC-4996-8FC8-BDDFC381873B}"/>
    <pc:docChg chg="delSld">
      <pc:chgData name="Dhn ---" userId="04d5e4e4b96c7db7" providerId="LiveId" clId="{1FF0BFD9-10DC-4996-8FC8-BDDFC381873B}" dt="2024-10-07T16:52:37.545" v="1" actId="2696"/>
      <pc:docMkLst>
        <pc:docMk/>
      </pc:docMkLst>
      <pc:sldChg chg="del">
        <pc:chgData name="Dhn ---" userId="04d5e4e4b96c7db7" providerId="LiveId" clId="{1FF0BFD9-10DC-4996-8FC8-BDDFC381873B}" dt="2024-10-07T16:52:32.669" v="0" actId="2696"/>
        <pc:sldMkLst>
          <pc:docMk/>
          <pc:sldMk cId="3947124127" sldId="258"/>
        </pc:sldMkLst>
      </pc:sldChg>
      <pc:sldChg chg="del">
        <pc:chgData name="Dhn ---" userId="04d5e4e4b96c7db7" providerId="LiveId" clId="{1FF0BFD9-10DC-4996-8FC8-BDDFC381873B}" dt="2024-10-07T16:52:37.545" v="1" actId="2696"/>
        <pc:sldMkLst>
          <pc:docMk/>
          <pc:sldMk cId="258110613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C0C4-3012-7F5F-7A53-6AE4DDDF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11C5B-6393-D041-2EFE-5652ECB7E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9176-5989-771C-0ACC-30DB2E10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52EB-24D6-4E87-3D4E-9A4EB822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34E93-09C1-1E8F-5A0E-8C81648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34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F813-BD2D-1968-2E80-CAC74783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48518-FC53-17EF-4828-624E65D20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92C0-13CF-B898-3DE5-A17FD261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5412F-14B7-0299-DAC1-94880297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665DE-83F9-1D05-0084-9D313871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0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15A07-7D2C-A6CF-1A1F-352681600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FFDC9-FB9E-3DD3-CD9D-E872BDB3F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8E9BA-703A-3F1E-442D-60781F1A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060E-68AF-6CD2-335D-45727E26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43A-CCEA-51BD-12B2-C276A7B3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9DA8-04C1-F138-8F8C-93C24840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DDB3-B0BF-A463-E1AC-18C5ED175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00B6-7C82-BD70-4BB7-ACC19900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1181-429A-D8ED-5473-BB8A38D5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C77D-74BC-252F-2816-A7C7940D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851D7-2692-3C8E-182C-250ECD1D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CDACA-F97A-4554-D763-479D05D7F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A239-9F4B-31D9-05FA-D6A708A0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51980-FB1F-8D18-22C0-D97C2D50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DEA9-90DC-6ED5-B7B9-5DFF5053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4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E8F7-B785-37BC-AB18-64841CF5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2D31-EE3A-EA04-768B-CD3AFDABE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98948-EAE3-F34D-7823-5FFF8FEB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BB77C-A46F-8E2F-2834-E49EBD63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1675-1FCF-6B24-A734-2D3333B0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5844-0412-C22C-FB53-1F357359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94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757A-F204-ECDA-992E-2B5CC538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DDDA5-4BAC-16E0-3D03-483CA43AE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30EE5-11CA-2D30-FF90-FD396FE4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AC69B-7AA6-CB49-368C-8CCCA8BA7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11902-B957-119C-2102-64EC7BC8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3723D-BC30-A00C-6222-4CEF0F37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EA7C0-794E-31C2-7F89-8C334969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B9639-34D4-804A-EE6B-2162A1E4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37DB-3FC9-7FF5-48C5-95257269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25F2-5AD5-0A53-CFAF-BCAE58E4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4DAA4-DE61-52D1-6264-CC40D436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CD52-0AF8-0256-7815-5A839FE6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9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C5B2A-5CF0-1D8D-02A6-DDAA6A26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84D18-BF9D-2B3D-DC04-B77354B2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2172-1E56-2B02-B8F0-50221F81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3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506D-D05D-AE44-CD88-1F2803EF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EDC9-9621-7E57-2645-F8D442A05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E7392-19A0-7E5A-CB98-9215B6E61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DA7D-1241-9FB9-C9A0-639EF52F1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6EE6B-29B2-6CCB-23CE-9E9A71D4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9B8C0-587F-1967-CA8F-CBA206AD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6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00EF-97DE-5C39-75D5-E76B062D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2D8A53-84A5-2C00-065A-673F2473A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A7ABF-D767-2467-E342-AFFC3E592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94B53-45BB-2FE5-9107-3F3DF750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F1B57-2548-1E60-709A-8158D2A5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9FB4C-43BC-86DA-7471-F20A5C93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8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A4C0A-AB54-B9A5-0084-B7B169F1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74297-CA2D-92C4-4144-E813AAE7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581E-46A6-B36E-11D8-E2039F494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A8502-57F9-4D65-82A0-D4FF2CA765C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750C-2C0B-E68A-1496-F42D3F8B2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660D-C925-D264-B2FF-55C1D9259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02656-C239-4E04-832E-EC56E0F2C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5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D5B0-A289-8A6E-DA14-4480F7645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8628"/>
          </a:xfrm>
        </p:spPr>
        <p:txBody>
          <a:bodyPr>
            <a:normAutofit fontScale="90000"/>
          </a:bodyPr>
          <a:lstStyle/>
          <a:p>
            <a:r>
              <a:rPr lang="en-US" dirty="0"/>
              <a:t>TASK :-7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2BE6D-9693-5ED3-476D-5147C421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8861"/>
            <a:ext cx="9144000" cy="3438939"/>
          </a:xfrm>
        </p:spPr>
        <p:txBody>
          <a:bodyPr/>
          <a:lstStyle/>
          <a:p>
            <a:r>
              <a:rPr lang="en-US" sz="3200" dirty="0"/>
              <a:t>TASK DETAILS:-</a:t>
            </a:r>
          </a:p>
          <a:p>
            <a:r>
              <a:rPr lang="en-US" dirty="0"/>
              <a:t>GAP analysis on a product </a:t>
            </a:r>
          </a:p>
          <a:p>
            <a:endParaRPr lang="en-US" dirty="0"/>
          </a:p>
          <a:p>
            <a:r>
              <a:rPr lang="en-US" sz="3200" dirty="0"/>
              <a:t>This product is </a:t>
            </a:r>
            <a:r>
              <a:rPr lang="en-IN" sz="3200" dirty="0"/>
              <a:t>:-</a:t>
            </a:r>
          </a:p>
          <a:p>
            <a:r>
              <a:rPr lang="en-IN" dirty="0"/>
              <a:t>Wire less earbuds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5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8494-3A2F-D817-390B-CB8A9CF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wire less ear buds :-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EB02-7C99-3CD3-0E2B-139F23046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89452" y="3031798"/>
            <a:ext cx="122052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Good sound quality, basic noise cancellation, and decent battery life.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 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Superior noise cancellation, customizable sound profiles, and health monitoring capabilities.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Limited health tracking features; sound customization options are not user-friendly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295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7DCB-677C-C490-8EF6-66F9B049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0" y="0"/>
            <a:ext cx="218661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A0C58-760B-06F5-9DE7-20FFAEE4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91720"/>
            <a:ext cx="10515600" cy="659670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8A531F-6560-392D-78DE-A22C502B2C07}"/>
              </a:ext>
            </a:extLst>
          </p:cNvPr>
          <p:cNvSpPr/>
          <p:nvPr/>
        </p:nvSpPr>
        <p:spPr>
          <a:xfrm>
            <a:off x="5078897" y="3031435"/>
            <a:ext cx="1967946" cy="170953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Gaps of wire less ear buds 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FB4DEA-ADCA-A64E-381C-0D95A3542F50}"/>
              </a:ext>
            </a:extLst>
          </p:cNvPr>
          <p:cNvCxnSpPr>
            <a:cxnSpLocks/>
          </p:cNvCxnSpPr>
          <p:nvPr/>
        </p:nvCxnSpPr>
        <p:spPr>
          <a:xfrm>
            <a:off x="6887819" y="4294534"/>
            <a:ext cx="1065088" cy="7869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1737C-3D8D-7947-51FC-7BE6F3C9C8B9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6758644" y="2663687"/>
            <a:ext cx="954086" cy="618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76ACBE-89CE-14EA-237E-F26966945EB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856383" y="3886200"/>
            <a:ext cx="1222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85CDD-6BF8-6DE9-6127-69D17067DF4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062870" y="2103064"/>
            <a:ext cx="9939" cy="928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61D2ED-5843-BA19-4122-07CFEBB0CFF8}"/>
              </a:ext>
            </a:extLst>
          </p:cNvPr>
          <p:cNvCxnSpPr>
            <a:cxnSpLocks/>
          </p:cNvCxnSpPr>
          <p:nvPr/>
        </p:nvCxnSpPr>
        <p:spPr>
          <a:xfrm>
            <a:off x="6062870" y="4740965"/>
            <a:ext cx="33130" cy="854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492D20-9500-BB76-F58B-96B00A5BDF3E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046843" y="3886200"/>
            <a:ext cx="10237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72016F-426E-9337-EB15-8E41A4AD8BE8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283750" y="2663687"/>
            <a:ext cx="1083346" cy="618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C6D4E0-8CC9-C62C-E08C-74D1823AB394}"/>
              </a:ext>
            </a:extLst>
          </p:cNvPr>
          <p:cNvCxnSpPr>
            <a:cxnSpLocks/>
          </p:cNvCxnSpPr>
          <p:nvPr/>
        </p:nvCxnSpPr>
        <p:spPr>
          <a:xfrm flipH="1">
            <a:off x="4661452" y="4490610"/>
            <a:ext cx="705644" cy="866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A3F3045-8E1B-CCEC-DC57-FD883A20D7F5}"/>
              </a:ext>
            </a:extLst>
          </p:cNvPr>
          <p:cNvSpPr/>
          <p:nvPr/>
        </p:nvSpPr>
        <p:spPr>
          <a:xfrm>
            <a:off x="7871791" y="2103063"/>
            <a:ext cx="2136911" cy="67361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 cancellation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13EA30-013A-2DFD-1122-61E17DB47CB3}"/>
              </a:ext>
            </a:extLst>
          </p:cNvPr>
          <p:cNvSpPr/>
          <p:nvPr/>
        </p:nvSpPr>
        <p:spPr>
          <a:xfrm>
            <a:off x="4840359" y="1262270"/>
            <a:ext cx="2276059" cy="7056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quality 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3EAE39-5946-1A7A-A982-87BA1EE5591F}"/>
              </a:ext>
            </a:extLst>
          </p:cNvPr>
          <p:cNvSpPr/>
          <p:nvPr/>
        </p:nvSpPr>
        <p:spPr>
          <a:xfrm>
            <a:off x="2315817" y="2158570"/>
            <a:ext cx="1967933" cy="7237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Durability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B4B726-3CC4-B503-D03C-11BB5BEDD693}"/>
              </a:ext>
            </a:extLst>
          </p:cNvPr>
          <p:cNvSpPr/>
          <p:nvPr/>
        </p:nvSpPr>
        <p:spPr>
          <a:xfrm>
            <a:off x="1649896" y="3597964"/>
            <a:ext cx="2206487" cy="5548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controls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D52F7F-E9F8-684C-4503-F58FFACD2BD8}"/>
              </a:ext>
            </a:extLst>
          </p:cNvPr>
          <p:cNvSpPr/>
          <p:nvPr/>
        </p:nvSpPr>
        <p:spPr>
          <a:xfrm>
            <a:off x="2667002" y="5361597"/>
            <a:ext cx="2140227" cy="5548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Connectivity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C3FE45-56A9-81F2-BF71-56E09F52FA8F}"/>
              </a:ext>
            </a:extLst>
          </p:cNvPr>
          <p:cNvSpPr/>
          <p:nvPr/>
        </p:nvSpPr>
        <p:spPr>
          <a:xfrm>
            <a:off x="5271051" y="5595730"/>
            <a:ext cx="2113721" cy="7317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Comfort &amp; fit </a:t>
            </a:r>
            <a:endParaRPr lang="en-IN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B478A5-0640-D5F2-CE9C-C205093F5A4F}"/>
              </a:ext>
            </a:extLst>
          </p:cNvPr>
          <p:cNvSpPr/>
          <p:nvPr/>
        </p:nvSpPr>
        <p:spPr>
          <a:xfrm>
            <a:off x="8259417" y="3508518"/>
            <a:ext cx="2136911" cy="67361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AF8AF0-4C4C-1222-DEA1-D604E7EECED7}"/>
              </a:ext>
            </a:extLst>
          </p:cNvPr>
          <p:cNvSpPr/>
          <p:nvPr/>
        </p:nvSpPr>
        <p:spPr>
          <a:xfrm>
            <a:off x="7971181" y="4995724"/>
            <a:ext cx="2368831" cy="85476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life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8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9264-37FE-A769-88BB-F7E7F039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information /Gaps from wire less ear buds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E1F2-6E39-D3D1-9AFB-5F1BF2A39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1. Sound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</a:t>
            </a:r>
            <a:r>
              <a:rPr lang="en-US" dirty="0"/>
              <a:t>: High-fidelity audio, clear vocals, and balanced sound profile.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Gap</a:t>
            </a:r>
            <a:r>
              <a:rPr lang="en-US" dirty="0"/>
              <a:t>: Many earbuds lack customizable EQ settings for personalized sound.</a:t>
            </a:r>
          </a:p>
          <a:p>
            <a:r>
              <a:rPr lang="en-US" b="1" dirty="0"/>
              <a:t>2. Noise Cancellation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</a:t>
            </a:r>
            <a:r>
              <a:rPr lang="en-US" dirty="0"/>
              <a:t>: Effective Active Noise Cancellation (ANC) and ambient sound modes.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Gap</a:t>
            </a:r>
            <a:r>
              <a:rPr lang="en-US" dirty="0"/>
              <a:t>: Limited ANC effectiveness in loud environments; lack of adjustable ANC levels.</a:t>
            </a:r>
          </a:p>
          <a:p>
            <a:r>
              <a:rPr lang="en-US" b="1" dirty="0"/>
              <a:t>3. Battery Life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Expected</a:t>
            </a:r>
            <a:r>
              <a:rPr lang="en-US" dirty="0"/>
              <a:t>: Long battery life (10+ hours per charge) with a portable charging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Gap</a:t>
            </a:r>
            <a:r>
              <a:rPr lang="en-US" dirty="0"/>
              <a:t>: Many models provide only 4-8 hours, with slow charging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19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3D17-F8ED-9347-2D44-8FDB04B6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427A-2696-C96C-C578-8B67A036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Conclusion for Wireless Earbuds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Wireless earbuds have revolutionized the way we listen to music, engage in calls, and interact with our devices. However, to remain competitive in a crowded market, manufacturers must address several key gaps in functionality and user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conclusion, the future of wireless earbuds lies in innovation and responsiveness to consumer needs. By prioritizing these improvements, manufacturers can create a product that not only meets but exceeds user expectations, ultimately fostering greater brand loyalty and market success.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7DCF96-5B58-443B-1A6C-ABDB9C57525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64297" y="4239605"/>
            <a:ext cx="8696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4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291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TASK :-7</vt:lpstr>
      <vt:lpstr>Objective of wire less ear buds :-</vt:lpstr>
      <vt:lpstr>PowerPoint Presentation</vt:lpstr>
      <vt:lpstr>Expected information /Gaps from wire less ear buds </vt:lpstr>
      <vt:lpstr>CONCLUSION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nagaipalli.kaushik@gmail.com</dc:creator>
  <cp:lastModifiedBy>Dhn ---</cp:lastModifiedBy>
  <cp:revision>1</cp:revision>
  <dcterms:created xsi:type="dcterms:W3CDTF">2024-10-06T16:55:39Z</dcterms:created>
  <dcterms:modified xsi:type="dcterms:W3CDTF">2024-10-07T16:52:42Z</dcterms:modified>
</cp:coreProperties>
</file>