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6BB446-8024-4E20-8C79-8646F8E871AA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A38603-94C6-4373-9B49-23279D03C4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GUNS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TASK-05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Guns are firearms designed to launch projectiles, typically bullets, using explosive force. They come in various types and serve multiple purposes, including sport shooting, hunting, self-defense, and military applications. Here are some key categories and concepts: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312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INTRODUCTION : </a:t>
            </a:r>
            <a:endParaRPr lang="en-US" sz="3200" dirty="0"/>
          </a:p>
        </p:txBody>
      </p:sp>
      <p:sp>
        <p:nvSpPr>
          <p:cNvPr id="3074" name="AutoShape 2" descr="blob:https://web.whatsapp.com/e95add5d-f21d-4a48-9fe4-b880059f2d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 descr="C:\Users\dell\Downloads\WhatsApp Image 2024-10-06 at 1.02.03 AM.jpeg"/>
          <p:cNvPicPr>
            <a:picLocks noChangeAspect="1" noChangeArrowheads="1"/>
          </p:cNvPicPr>
          <p:nvPr/>
        </p:nvPicPr>
        <p:blipFill>
          <a:blip r:embed="rId2"/>
          <a:srcRect l="44888" t="9712" r="3994" b="9712"/>
          <a:stretch>
            <a:fillRect/>
          </a:stretch>
        </p:blipFill>
        <p:spPr bwMode="auto">
          <a:xfrm>
            <a:off x="4953000" y="4343400"/>
            <a:ext cx="3048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Types of Guns Handguns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b="1" dirty="0" smtClean="0"/>
              <a:t>Revolvers</a:t>
            </a:r>
            <a:r>
              <a:rPr lang="en-US" sz="3200" dirty="0" smtClean="0"/>
              <a:t>: Have a rotating cylinder that holds cartridges. Easy to use but generally have a limited capacity.</a:t>
            </a:r>
          </a:p>
          <a:p>
            <a:pPr lvl="1"/>
            <a:r>
              <a:rPr lang="en-US" sz="3200" b="1" dirty="0" smtClean="0"/>
              <a:t>Semi-automatic pistols</a:t>
            </a:r>
            <a:r>
              <a:rPr lang="en-US" sz="3200" dirty="0" smtClean="0"/>
              <a:t>: Use the energy from firing a round to automatically load the next round into the chamber.</a:t>
            </a:r>
            <a:endParaRPr lang="en-US" sz="3200" dirty="0"/>
          </a:p>
        </p:txBody>
      </p:sp>
      <p:pic>
        <p:nvPicPr>
          <p:cNvPr id="4" name="Picture 2" descr="C:\Users\dell\Downloads\WhatsApp Image 2024-10-05 at 4.41.49 PM (1).jpeg"/>
          <p:cNvPicPr>
            <a:picLocks noChangeAspect="1" noChangeArrowheads="1"/>
          </p:cNvPicPr>
          <p:nvPr/>
        </p:nvPicPr>
        <p:blipFill>
          <a:blip r:embed="rId2"/>
          <a:srcRect t="21954" r="37244" b="23956"/>
          <a:stretch>
            <a:fillRect/>
          </a:stretch>
        </p:blipFill>
        <p:spPr bwMode="auto">
          <a:xfrm>
            <a:off x="5715000" y="4343400"/>
            <a:ext cx="2819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Rifles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Bolt-action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Require the shooter to manually operate the bolt to load and fire 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Semi-automatic rifles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Automatically load the next round after firing, allowing for faster shooting.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Automatic rifles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Can fire continuously as long as the trigger is held down (often restricted or regulated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657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Shotguns</a:t>
            </a:r>
            <a:r>
              <a:rPr lang="en-US" sz="3200" dirty="0" err="1" smtClean="0"/>
              <a:t>:Designed</a:t>
            </a:r>
            <a:r>
              <a:rPr lang="en-US" sz="3200" dirty="0" smtClean="0"/>
              <a:t> to fire multiple pellets (shot) or a single slug. Commonly used for hunting birds and for home defense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228600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The mechanism that loads, fires, and ejects cartridges. Types include single-action, double-action, and lever-action.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Safety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Many guns have safety features to prevent accidental discharge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746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Caliber</a:t>
            </a:r>
            <a:r>
              <a:rPr lang="en-US" sz="2800" dirty="0" smtClean="0"/>
              <a:t>: Refers to the diameter of the bullet or the internal diameter of the gun's barrel. Common calibers include .22, .38, 9mm, and .45.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Regulations</a:t>
            </a:r>
          </a:p>
          <a:p>
            <a:r>
              <a:rPr lang="en-US" sz="2800" dirty="0" smtClean="0"/>
              <a:t>Gun laws vary widely by country and even by regions within countries. They may include:</a:t>
            </a:r>
          </a:p>
          <a:p>
            <a:r>
              <a:rPr lang="en-US" sz="2800" b="1" dirty="0" smtClean="0"/>
              <a:t>Licensing</a:t>
            </a:r>
            <a:r>
              <a:rPr lang="en-US" sz="2800" dirty="0" smtClean="0"/>
              <a:t>: Some areas require permits to purchase or carry firearms.</a:t>
            </a:r>
          </a:p>
          <a:p>
            <a:r>
              <a:rPr lang="en-US" sz="2800" b="1" dirty="0" smtClean="0"/>
              <a:t>Background checks</a:t>
            </a:r>
            <a:r>
              <a:rPr lang="en-US" sz="2800" dirty="0" smtClean="0"/>
              <a:t>: Many places mandate background checks before buying a gun.</a:t>
            </a:r>
          </a:p>
          <a:p>
            <a:r>
              <a:rPr lang="en-US" sz="2800" b="1" dirty="0" smtClean="0"/>
              <a:t>Restrictions</a:t>
            </a:r>
            <a:r>
              <a:rPr lang="en-US" sz="2800" dirty="0" smtClean="0"/>
              <a:t>: Certain types of guns or accessories (like high-capacity magazines) may be restricted or banned.</a:t>
            </a:r>
            <a:endParaRPr lang="en-US" sz="2800" dirty="0"/>
          </a:p>
        </p:txBody>
      </p:sp>
      <p:pic>
        <p:nvPicPr>
          <p:cNvPr id="18434" name="Picture 2" descr="C:\Users\dell\Downloads\WhatsApp Image 2024-10-05 at 4.41.49 PM (1).jpeg"/>
          <p:cNvPicPr>
            <a:picLocks noChangeAspect="1" noChangeArrowheads="1"/>
          </p:cNvPicPr>
          <p:nvPr/>
        </p:nvPicPr>
        <p:blipFill>
          <a:blip r:embed="rId2"/>
          <a:srcRect t="21954" r="37244" b="23956"/>
          <a:stretch>
            <a:fillRect/>
          </a:stretch>
        </p:blipFill>
        <p:spPr bwMode="auto">
          <a:xfrm>
            <a:off x="5334000" y="4495800"/>
            <a:ext cx="2819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04800"/>
            <a:ext cx="38519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676400"/>
            <a:ext cx="2922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TEAM CRITICAL THINKERS </a:t>
            </a:r>
          </a:p>
          <a:p>
            <a:r>
              <a:rPr lang="en-US" sz="2000" dirty="0" smtClean="0"/>
              <a:t>T.RISHIKA</a:t>
            </a:r>
          </a:p>
          <a:p>
            <a:r>
              <a:rPr lang="en-US" sz="2000" dirty="0" smtClean="0"/>
              <a:t>K.VAISHNAVI </a:t>
            </a:r>
          </a:p>
          <a:p>
            <a:r>
              <a:rPr lang="en-US" sz="2000" dirty="0" smtClean="0"/>
              <a:t>V.MANASWANI DEVI </a:t>
            </a:r>
          </a:p>
          <a:p>
            <a:r>
              <a:rPr lang="en-US" sz="2000" dirty="0" smtClean="0"/>
              <a:t>V.TEJASWINI</a:t>
            </a:r>
          </a:p>
          <a:p>
            <a:r>
              <a:rPr lang="en-US" sz="2000" dirty="0" smtClean="0"/>
              <a:t>Y.AVANTHIKA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</TotalTime>
  <Words>311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TASK-05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2024-10-05T19:04:50Z</dcterms:created>
  <dcterms:modified xsi:type="dcterms:W3CDTF">2024-10-05T19:41:01Z</dcterms:modified>
</cp:coreProperties>
</file>