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DBFD9-778D-4CAA-9724-4EE86164D06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833C-B591-4B84-9C31-1178D57C9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B46F18A-26B6-403B-9221-E10678343E0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8A68D4-A88E-4A04-9080-9CB5979AA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WhatsApp Image 2024-09-29 at 10.09.32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3733800" cy="3276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0" y="914400"/>
            <a:ext cx="44662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/>
                <a:solidFill>
                  <a:schemeClr val="accent3"/>
                </a:solidFill>
                <a:effectLst/>
              </a:rPr>
              <a:t>TASK-06</a:t>
            </a:r>
            <a:endParaRPr lang="en-US" sz="7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2860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PRODUCT :</a:t>
            </a:r>
          </a:p>
          <a:p>
            <a:r>
              <a:rPr lang="en-US" sz="2800" dirty="0" smtClean="0"/>
              <a:t>APP TAXI  APPILICATION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2600" y="457200"/>
            <a:ext cx="5562600" cy="518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838200"/>
            <a:ext cx="29642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2895600"/>
            <a:ext cx="33313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TEAM CRITICAL THINKERS </a:t>
            </a:r>
          </a:p>
          <a:p>
            <a:r>
              <a:rPr lang="en-US" dirty="0" smtClean="0"/>
              <a:t>T.RISHIKA</a:t>
            </a:r>
          </a:p>
          <a:p>
            <a:r>
              <a:rPr lang="en-US" dirty="0" smtClean="0"/>
              <a:t>K.VAISHNAVI</a:t>
            </a:r>
          </a:p>
          <a:p>
            <a:r>
              <a:rPr lang="en-US" dirty="0" smtClean="0"/>
              <a:t>V.MANASWANI</a:t>
            </a:r>
          </a:p>
          <a:p>
            <a:r>
              <a:rPr lang="en-US" dirty="0" smtClean="0"/>
              <a:t>V.TEJASWINI</a:t>
            </a:r>
          </a:p>
          <a:p>
            <a:r>
              <a:rPr lang="en-US" dirty="0" smtClean="0"/>
              <a:t>Y.AVANTHIKA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Pictures\WhatsApp Image 2024-09-29 at 10.09.3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3276600" cy="3124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67000" y="381000"/>
            <a:ext cx="3581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INTRODUCTION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33600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ridesharing company, ride-</a:t>
            </a:r>
            <a:r>
              <a:rPr lang="en-US" sz="2000" dirty="0" err="1" smtClean="0"/>
              <a:t>gailing</a:t>
            </a:r>
            <a:r>
              <a:rPr lang="en-US" sz="2000" dirty="0" smtClean="0"/>
              <a:t> service , (the </a:t>
            </a:r>
            <a:r>
              <a:rPr lang="en-US" sz="2000" dirty="0" err="1" smtClean="0"/>
              <a:t>vechile</a:t>
            </a:r>
            <a:r>
              <a:rPr lang="en-US" sz="2000" dirty="0" smtClean="0"/>
              <a:t> are called app-taxis or e-taxis) is a company that , via </a:t>
            </a:r>
            <a:r>
              <a:rPr lang="en-US" sz="2000" dirty="0" err="1" smtClean="0"/>
              <a:t>websiyes</a:t>
            </a:r>
            <a:r>
              <a:rPr lang="en-US" sz="2000" dirty="0" smtClean="0"/>
              <a:t> and mobile apps, matches </a:t>
            </a:r>
            <a:r>
              <a:rPr lang="en-US" sz="2000" dirty="0" err="1" smtClean="0"/>
              <a:t>passenges</a:t>
            </a:r>
            <a:r>
              <a:rPr lang="en-US" sz="2000" dirty="0" smtClean="0"/>
              <a:t> with drivers of </a:t>
            </a:r>
            <a:r>
              <a:rPr lang="en-US" sz="2000" dirty="0" err="1" smtClean="0"/>
              <a:t>vechikes</a:t>
            </a:r>
            <a:r>
              <a:rPr lang="en-US" sz="2000" dirty="0" smtClean="0"/>
              <a:t> for hire that, unlike taxis, cannot legally be hailed from the street.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762000"/>
            <a:ext cx="845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TITTLE : SAFETY RIDOS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2400" dirty="0" smtClean="0"/>
              <a:t>SCENE #1</a:t>
            </a:r>
          </a:p>
          <a:p>
            <a:r>
              <a:rPr lang="en-US" sz="2400" dirty="0" smtClean="0"/>
              <a:t> HOME SCREEN : </a:t>
            </a:r>
          </a:p>
          <a:p>
            <a:r>
              <a:rPr lang="en-US" sz="2000" dirty="0" smtClean="0"/>
              <a:t>Sam , who is a graduating student has a transport problem , decides to download </a:t>
            </a:r>
          </a:p>
          <a:p>
            <a:r>
              <a:rPr lang="en-US" sz="2000" dirty="0" smtClean="0"/>
              <a:t>SAFETY RIDOS for her daily basis . After  downloading, the app asks the user to login with her personal details like phone No. followed by OTP . The home screen displays several offers for the first ride.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SCENE #2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RIDE DETAILS  : </a:t>
            </a:r>
          </a:p>
          <a:p>
            <a:r>
              <a:rPr lang="en-US" sz="2000" dirty="0" smtClean="0"/>
              <a:t>Sam explores the app then she selects the location of pickup and drop .She goes through the prices of  provided transport facilities .As per her preference she books a bike for her college 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SCENE #3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TRIP DETAILS :  </a:t>
            </a:r>
          </a:p>
          <a:p>
            <a:r>
              <a:rPr lang="en-US" sz="2000" dirty="0" smtClean="0"/>
              <a:t>Then she  chooses the mode of payment </a:t>
            </a:r>
            <a:r>
              <a:rPr lang="en-US" sz="2000" dirty="0" err="1" smtClean="0"/>
              <a:t>i.e</a:t>
            </a:r>
            <a:r>
              <a:rPr lang="en-US" sz="2000" dirty="0" smtClean="0"/>
              <a:t>( via online , cash …) and confirms the ride with safety </a:t>
            </a:r>
            <a:r>
              <a:rPr lang="en-US" sz="2000" dirty="0" err="1" smtClean="0"/>
              <a:t>ridos</a:t>
            </a:r>
            <a:r>
              <a:rPr lang="en-US" sz="2000" dirty="0" smtClean="0"/>
              <a:t> .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6868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SCENE #4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DRIVER’S CONFIRMATION : </a:t>
            </a:r>
          </a:p>
          <a:p>
            <a:r>
              <a:rPr lang="en-US" sz="2000" dirty="0" smtClean="0"/>
              <a:t>The driver near her location confirms her ride and reaches her at the pickup location. She then checks the vehicle details.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09600"/>
            <a:ext cx="8077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SCENE #5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RIDE STARTS:</a:t>
            </a:r>
          </a:p>
          <a:p>
            <a:r>
              <a:rPr lang="en-US" sz="2000" dirty="0" smtClean="0"/>
              <a:t>Sam shares the OTP with the driver and she begins her safety ride with SAFETY RIDOS. According to the app rules, they provide helmet to the customers.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305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SCENE #6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RIDE ENDS:</a:t>
            </a:r>
          </a:p>
          <a:p>
            <a:r>
              <a:rPr lang="en-US" sz="2000" dirty="0" smtClean="0"/>
              <a:t>Sam reaches her destination safely. Then she completes her payment with the mode she chose. The app asks for rating the driver.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305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PLOT :</a:t>
            </a:r>
          </a:p>
          <a:p>
            <a:r>
              <a:rPr lang="en-US" sz="2000" dirty="0" smtClean="0"/>
              <a:t>1) Sam downloads SAFETY RIDOS app</a:t>
            </a:r>
          </a:p>
          <a:p>
            <a:pPr marL="342900" indent="-342900"/>
            <a:r>
              <a:rPr lang="en-US" sz="2000" dirty="0" smtClean="0"/>
              <a:t>2)  Then she logged in </a:t>
            </a:r>
          </a:p>
          <a:p>
            <a:pPr marL="342900" indent="-342900"/>
            <a:r>
              <a:rPr lang="en-US" sz="2000" dirty="0" smtClean="0"/>
              <a:t>3)  She selects her location</a:t>
            </a:r>
          </a:p>
          <a:p>
            <a:pPr marL="342900" indent="-342900"/>
            <a:r>
              <a:rPr lang="en-US" sz="2000" dirty="0" smtClean="0"/>
              <a:t>4)  She selects the vehicles </a:t>
            </a:r>
          </a:p>
          <a:p>
            <a:pPr marL="342900" indent="-342900"/>
            <a:r>
              <a:rPr lang="en-US" sz="2000" dirty="0" smtClean="0"/>
              <a:t>5)  Then starts her journey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895600"/>
            <a:ext cx="231024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CHARACTER : 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1) Sam (user)</a:t>
            </a:r>
          </a:p>
          <a:p>
            <a:pPr marL="457200" indent="-457200"/>
            <a:r>
              <a:rPr lang="en-US" sz="2000" dirty="0" smtClean="0"/>
              <a:t>2) Safety </a:t>
            </a:r>
            <a:r>
              <a:rPr lang="en-US" sz="2000" dirty="0" err="1" smtClean="0"/>
              <a:t>Ridos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 </a:t>
            </a:r>
          </a:p>
          <a:p>
            <a:pPr marL="457200" indent="-457200">
              <a:buAutoNum type="arabicParenR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</TotalTime>
  <Words>345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14</cp:revision>
  <dcterms:created xsi:type="dcterms:W3CDTF">2024-09-29T16:52:31Z</dcterms:created>
  <dcterms:modified xsi:type="dcterms:W3CDTF">2024-10-05T18:04:36Z</dcterms:modified>
</cp:coreProperties>
</file>