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E5A6A-CE42-4BE7-935F-8B71CE34E02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55A8-9511-46A2-98C6-9466CE66C233}">
      <dgm:prSet phldrT="[Text]"/>
      <dgm:spPr/>
      <dgm:t>
        <a:bodyPr/>
        <a:lstStyle/>
        <a:p>
          <a:r>
            <a:rPr lang="en-US" dirty="0" smtClean="0"/>
            <a:t>HYDROPONIC</a:t>
          </a:r>
        </a:p>
        <a:p>
          <a:r>
            <a:rPr lang="en-US" dirty="0" smtClean="0"/>
            <a:t>SYSTEM</a:t>
          </a:r>
          <a:endParaRPr lang="en-US" dirty="0"/>
        </a:p>
      </dgm:t>
    </dgm:pt>
    <dgm:pt modelId="{2A357199-75C7-44DC-B3BC-666F28530C8C}" type="parTrans" cxnId="{F45E8DD7-F43A-4063-A6D5-D1B93EA41AF1}">
      <dgm:prSet/>
      <dgm:spPr/>
      <dgm:t>
        <a:bodyPr/>
        <a:lstStyle/>
        <a:p>
          <a:endParaRPr lang="en-US"/>
        </a:p>
      </dgm:t>
    </dgm:pt>
    <dgm:pt modelId="{3E0BFDC5-E637-4523-9D5B-2DC2C9AF6372}" type="sibTrans" cxnId="{F45E8DD7-F43A-4063-A6D5-D1B93EA41AF1}">
      <dgm:prSet/>
      <dgm:spPr/>
      <dgm:t>
        <a:bodyPr/>
        <a:lstStyle/>
        <a:p>
          <a:endParaRPr lang="en-US"/>
        </a:p>
      </dgm:t>
    </dgm:pt>
    <dgm:pt modelId="{795AABA0-A9EA-4BE1-A6BD-44F4F5769983}">
      <dgm:prSet phldrT="[Text]" custT="1"/>
      <dgm:spPr/>
      <dgm:t>
        <a:bodyPr/>
        <a:lstStyle/>
        <a:p>
          <a:r>
            <a:rPr lang="en-US" sz="1800" dirty="0" smtClean="0"/>
            <a:t>NFT</a:t>
          </a:r>
          <a:endParaRPr lang="en-US" sz="1800" dirty="0"/>
        </a:p>
      </dgm:t>
    </dgm:pt>
    <dgm:pt modelId="{0988D1A4-F230-437C-AA9D-2A8B64127E2D}" type="parTrans" cxnId="{79C3C027-8D2E-43BF-87A7-4F178CBDEF36}">
      <dgm:prSet/>
      <dgm:spPr/>
      <dgm:t>
        <a:bodyPr/>
        <a:lstStyle/>
        <a:p>
          <a:endParaRPr lang="en-US"/>
        </a:p>
      </dgm:t>
    </dgm:pt>
    <dgm:pt modelId="{DD66664C-DC38-4E53-A80B-01EAF379E9D0}" type="sibTrans" cxnId="{79C3C027-8D2E-43BF-87A7-4F178CBDEF36}">
      <dgm:prSet/>
      <dgm:spPr/>
      <dgm:t>
        <a:bodyPr/>
        <a:lstStyle/>
        <a:p>
          <a:endParaRPr lang="en-US"/>
        </a:p>
      </dgm:t>
    </dgm:pt>
    <dgm:pt modelId="{6FE746AC-F691-4D6D-AB62-403E2AFA4E1D}">
      <dgm:prSet phldrT="[Text]" custT="1"/>
      <dgm:spPr/>
      <dgm:t>
        <a:bodyPr/>
        <a:lstStyle/>
        <a:p>
          <a:r>
            <a:rPr lang="en-US" sz="1800" dirty="0" smtClean="0"/>
            <a:t>DWC</a:t>
          </a:r>
          <a:endParaRPr lang="en-US" sz="1800" dirty="0"/>
        </a:p>
      </dgm:t>
    </dgm:pt>
    <dgm:pt modelId="{F88F4B56-89C3-4A8A-A702-33B35F83B2FD}" type="parTrans" cxnId="{91A1FA68-6746-4E07-B1A6-9058C5197F3A}">
      <dgm:prSet/>
      <dgm:spPr/>
      <dgm:t>
        <a:bodyPr/>
        <a:lstStyle/>
        <a:p>
          <a:endParaRPr lang="en-US"/>
        </a:p>
      </dgm:t>
    </dgm:pt>
    <dgm:pt modelId="{9574274F-4CE6-4EAB-AF01-E5926ABFD88F}" type="sibTrans" cxnId="{91A1FA68-6746-4E07-B1A6-9058C5197F3A}">
      <dgm:prSet/>
      <dgm:spPr/>
      <dgm:t>
        <a:bodyPr/>
        <a:lstStyle/>
        <a:p>
          <a:endParaRPr lang="en-US"/>
        </a:p>
      </dgm:t>
    </dgm:pt>
    <dgm:pt modelId="{9A6E5DD2-1716-4D21-85F6-7064E026D821}">
      <dgm:prSet phldrT="[Text]" custT="1"/>
      <dgm:spPr/>
      <dgm:t>
        <a:bodyPr/>
        <a:lstStyle/>
        <a:p>
          <a:r>
            <a:rPr lang="en-US" sz="2400" dirty="0" smtClean="0"/>
            <a:t>SENSORS</a:t>
          </a:r>
          <a:endParaRPr lang="en-US" sz="2400" dirty="0"/>
        </a:p>
      </dgm:t>
    </dgm:pt>
    <dgm:pt modelId="{153296E2-8E2F-4F4C-832A-406968EA9FE3}" type="parTrans" cxnId="{3A234978-DC69-4751-B96E-B215E1151CA7}">
      <dgm:prSet/>
      <dgm:spPr/>
      <dgm:t>
        <a:bodyPr/>
        <a:lstStyle/>
        <a:p>
          <a:endParaRPr lang="en-US"/>
        </a:p>
      </dgm:t>
    </dgm:pt>
    <dgm:pt modelId="{0E70288D-0173-49A8-B7AD-A0D76CCB35C9}" type="sibTrans" cxnId="{3A234978-DC69-4751-B96E-B215E1151CA7}">
      <dgm:prSet/>
      <dgm:spPr/>
      <dgm:t>
        <a:bodyPr/>
        <a:lstStyle/>
        <a:p>
          <a:endParaRPr lang="en-US"/>
        </a:p>
      </dgm:t>
    </dgm:pt>
    <dgm:pt modelId="{4EA2E58C-FE6E-484D-8436-FBB2E555200F}">
      <dgm:prSet phldrT="[Text]"/>
      <dgm:spPr/>
      <dgm:t>
        <a:bodyPr/>
        <a:lstStyle/>
        <a:p>
          <a:r>
            <a:rPr lang="en-US" dirty="0" smtClean="0"/>
            <a:t>HUMIDITY</a:t>
          </a:r>
          <a:endParaRPr lang="en-US" dirty="0"/>
        </a:p>
      </dgm:t>
    </dgm:pt>
    <dgm:pt modelId="{E4E74C1C-6294-4FB0-BB8C-403739EBCF2C}" type="parTrans" cxnId="{C5A21CC6-1533-49F2-924B-D41FE54533F7}">
      <dgm:prSet/>
      <dgm:spPr/>
      <dgm:t>
        <a:bodyPr/>
        <a:lstStyle/>
        <a:p>
          <a:endParaRPr lang="en-US"/>
        </a:p>
      </dgm:t>
    </dgm:pt>
    <dgm:pt modelId="{24D8BBD3-4742-4F64-AC99-1B8C1F59CA13}" type="sibTrans" cxnId="{C5A21CC6-1533-49F2-924B-D41FE54533F7}">
      <dgm:prSet/>
      <dgm:spPr/>
      <dgm:t>
        <a:bodyPr/>
        <a:lstStyle/>
        <a:p>
          <a:endParaRPr lang="en-US"/>
        </a:p>
      </dgm:t>
    </dgm:pt>
    <dgm:pt modelId="{5B6EA472-733C-43B0-A04E-72CC44F16991}">
      <dgm:prSet phldrT="[Text]"/>
      <dgm:spPr/>
      <dgm:t>
        <a:bodyPr/>
        <a:lstStyle/>
        <a:p>
          <a:r>
            <a:rPr lang="en-US" dirty="0" smtClean="0"/>
            <a:t>LIGHT</a:t>
          </a:r>
          <a:endParaRPr lang="en-US" dirty="0"/>
        </a:p>
      </dgm:t>
    </dgm:pt>
    <dgm:pt modelId="{3162A35C-DCB0-4A1C-AEE0-E50C4137B0EA}" type="parTrans" cxnId="{4133DE62-D1EB-4964-9944-A007707A0B4A}">
      <dgm:prSet/>
      <dgm:spPr/>
      <dgm:t>
        <a:bodyPr/>
        <a:lstStyle/>
        <a:p>
          <a:endParaRPr lang="en-US"/>
        </a:p>
      </dgm:t>
    </dgm:pt>
    <dgm:pt modelId="{8E5FD73E-9870-43AD-90E9-66D6E4EE98E8}" type="sibTrans" cxnId="{4133DE62-D1EB-4964-9944-A007707A0B4A}">
      <dgm:prSet/>
      <dgm:spPr/>
      <dgm:t>
        <a:bodyPr/>
        <a:lstStyle/>
        <a:p>
          <a:endParaRPr lang="en-US"/>
        </a:p>
      </dgm:t>
    </dgm:pt>
    <dgm:pt modelId="{732C2DFA-CF6D-4250-8CBE-94E10E2C51FF}" type="pres">
      <dgm:prSet presAssocID="{4BBE5A6A-CE42-4BE7-935F-8B71CE34E02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EB2B16-02B1-4D06-BF05-E7F6342F9E90}" type="pres">
      <dgm:prSet presAssocID="{1A3855A8-9511-46A2-98C6-9466CE66C233}" presName="root" presStyleCnt="0"/>
      <dgm:spPr/>
    </dgm:pt>
    <dgm:pt modelId="{48CCB66C-E48A-45B1-ADD7-A2A1F68E3F7A}" type="pres">
      <dgm:prSet presAssocID="{1A3855A8-9511-46A2-98C6-9466CE66C233}" presName="rootComposite" presStyleCnt="0"/>
      <dgm:spPr/>
    </dgm:pt>
    <dgm:pt modelId="{C1B422E7-06CB-4CE3-9852-AEDF8D45F02E}" type="pres">
      <dgm:prSet presAssocID="{1A3855A8-9511-46A2-98C6-9466CE66C233}" presName="rootText" presStyleLbl="node1" presStyleIdx="0" presStyleCnt="2" custLinFactNeighborX="-30924" custLinFactNeighborY="-8620"/>
      <dgm:spPr/>
      <dgm:t>
        <a:bodyPr/>
        <a:lstStyle/>
        <a:p>
          <a:endParaRPr lang="en-US"/>
        </a:p>
      </dgm:t>
    </dgm:pt>
    <dgm:pt modelId="{F2E05DC3-EEF3-4CF8-A656-C26F38C20EF2}" type="pres">
      <dgm:prSet presAssocID="{1A3855A8-9511-46A2-98C6-9466CE66C233}" presName="rootConnector" presStyleLbl="node1" presStyleIdx="0" presStyleCnt="2"/>
      <dgm:spPr/>
      <dgm:t>
        <a:bodyPr/>
        <a:lstStyle/>
        <a:p>
          <a:endParaRPr lang="en-US"/>
        </a:p>
      </dgm:t>
    </dgm:pt>
    <dgm:pt modelId="{0D4D0281-6ABB-4F81-98D4-D501D2E6E0B5}" type="pres">
      <dgm:prSet presAssocID="{1A3855A8-9511-46A2-98C6-9466CE66C233}" presName="childShape" presStyleCnt="0"/>
      <dgm:spPr/>
    </dgm:pt>
    <dgm:pt modelId="{26D7B493-D744-454C-8C37-F546160AA092}" type="pres">
      <dgm:prSet presAssocID="{0988D1A4-F230-437C-AA9D-2A8B64127E2D}" presName="Name13" presStyleLbl="parChTrans1D2" presStyleIdx="0" presStyleCnt="4"/>
      <dgm:spPr/>
      <dgm:t>
        <a:bodyPr/>
        <a:lstStyle/>
        <a:p>
          <a:endParaRPr lang="en-US"/>
        </a:p>
      </dgm:t>
    </dgm:pt>
    <dgm:pt modelId="{7CA52D43-F47F-4A34-B0F0-E486458782E9}" type="pres">
      <dgm:prSet presAssocID="{795AABA0-A9EA-4BE1-A6BD-44F4F5769983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32774-07B4-4DBF-895A-0B19D0E73E40}" type="pres">
      <dgm:prSet presAssocID="{F88F4B56-89C3-4A8A-A702-33B35F83B2FD}" presName="Name13" presStyleLbl="parChTrans1D2" presStyleIdx="1" presStyleCnt="4"/>
      <dgm:spPr/>
      <dgm:t>
        <a:bodyPr/>
        <a:lstStyle/>
        <a:p>
          <a:endParaRPr lang="en-US"/>
        </a:p>
      </dgm:t>
    </dgm:pt>
    <dgm:pt modelId="{E7ACC2EA-4BC2-4CBC-95C4-9746D604E643}" type="pres">
      <dgm:prSet presAssocID="{6FE746AC-F691-4D6D-AB62-403E2AFA4E1D}" presName="childText" presStyleLbl="bgAcc1" presStyleIdx="1" presStyleCnt="4" custScaleX="93114" custLinFactNeighborX="2978" custLinFactNeighborY="-76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A948B-04BD-4FAD-B6BC-CC1133A7467B}" type="pres">
      <dgm:prSet presAssocID="{9A6E5DD2-1716-4D21-85F6-7064E026D821}" presName="root" presStyleCnt="0"/>
      <dgm:spPr/>
    </dgm:pt>
    <dgm:pt modelId="{B8593EEF-2460-458C-86E9-35EA933F2D5A}" type="pres">
      <dgm:prSet presAssocID="{9A6E5DD2-1716-4D21-85F6-7064E026D821}" presName="rootComposite" presStyleCnt="0"/>
      <dgm:spPr/>
    </dgm:pt>
    <dgm:pt modelId="{F0A1AB13-A9B4-44F5-B586-CD17C4A8A3AF}" type="pres">
      <dgm:prSet presAssocID="{9A6E5DD2-1716-4D21-85F6-7064E026D821}" presName="rootText" presStyleLbl="node1" presStyleIdx="1" presStyleCnt="2" custScaleX="96284" custLinFactNeighborX="590" custLinFactNeighborY="-4"/>
      <dgm:spPr/>
      <dgm:t>
        <a:bodyPr/>
        <a:lstStyle/>
        <a:p>
          <a:endParaRPr lang="en-US"/>
        </a:p>
      </dgm:t>
    </dgm:pt>
    <dgm:pt modelId="{FFBE1C44-4212-401B-BA61-86B59C8302BE}" type="pres">
      <dgm:prSet presAssocID="{9A6E5DD2-1716-4D21-85F6-7064E026D821}" presName="rootConnector" presStyleLbl="node1" presStyleIdx="1" presStyleCnt="2"/>
      <dgm:spPr/>
      <dgm:t>
        <a:bodyPr/>
        <a:lstStyle/>
        <a:p>
          <a:endParaRPr lang="en-US"/>
        </a:p>
      </dgm:t>
    </dgm:pt>
    <dgm:pt modelId="{8C502930-EE13-4E43-8BB2-3E708B470920}" type="pres">
      <dgm:prSet presAssocID="{9A6E5DD2-1716-4D21-85F6-7064E026D821}" presName="childShape" presStyleCnt="0"/>
      <dgm:spPr/>
    </dgm:pt>
    <dgm:pt modelId="{82AF4C24-D065-4044-A4A5-E03CD4FA910E}" type="pres">
      <dgm:prSet presAssocID="{E4E74C1C-6294-4FB0-BB8C-403739EBCF2C}" presName="Name13" presStyleLbl="parChTrans1D2" presStyleIdx="2" presStyleCnt="4"/>
      <dgm:spPr/>
      <dgm:t>
        <a:bodyPr/>
        <a:lstStyle/>
        <a:p>
          <a:endParaRPr lang="en-US"/>
        </a:p>
      </dgm:t>
    </dgm:pt>
    <dgm:pt modelId="{F5939160-D4EC-48D1-B0E6-1EB1613FF7DA}" type="pres">
      <dgm:prSet presAssocID="{4EA2E58C-FE6E-484D-8436-FBB2E555200F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43440-B421-422D-A113-C5C74BECC13A}" type="pres">
      <dgm:prSet presAssocID="{3162A35C-DCB0-4A1C-AEE0-E50C4137B0EA}" presName="Name13" presStyleLbl="parChTrans1D2" presStyleIdx="3" presStyleCnt="4"/>
      <dgm:spPr/>
      <dgm:t>
        <a:bodyPr/>
        <a:lstStyle/>
        <a:p>
          <a:endParaRPr lang="en-US"/>
        </a:p>
      </dgm:t>
    </dgm:pt>
    <dgm:pt modelId="{DB499761-1A19-455A-A9DF-95BC3D13D01F}" type="pres">
      <dgm:prSet presAssocID="{5B6EA472-733C-43B0-A04E-72CC44F16991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FF6420-0FED-4A44-AC1F-4799EFDE3B77}" type="presOf" srcId="{6FE746AC-F691-4D6D-AB62-403E2AFA4E1D}" destId="{E7ACC2EA-4BC2-4CBC-95C4-9746D604E643}" srcOrd="0" destOrd="0" presId="urn:microsoft.com/office/officeart/2005/8/layout/hierarchy3"/>
    <dgm:cxn modelId="{507894FA-F194-4224-9EA1-8449ADDC1845}" type="presOf" srcId="{795AABA0-A9EA-4BE1-A6BD-44F4F5769983}" destId="{7CA52D43-F47F-4A34-B0F0-E486458782E9}" srcOrd="0" destOrd="0" presId="urn:microsoft.com/office/officeart/2005/8/layout/hierarchy3"/>
    <dgm:cxn modelId="{2A140197-867B-4596-A1D2-1731C6842FF1}" type="presOf" srcId="{5B6EA472-733C-43B0-A04E-72CC44F16991}" destId="{DB499761-1A19-455A-A9DF-95BC3D13D01F}" srcOrd="0" destOrd="0" presId="urn:microsoft.com/office/officeart/2005/8/layout/hierarchy3"/>
    <dgm:cxn modelId="{F45E8DD7-F43A-4063-A6D5-D1B93EA41AF1}" srcId="{4BBE5A6A-CE42-4BE7-935F-8B71CE34E02F}" destId="{1A3855A8-9511-46A2-98C6-9466CE66C233}" srcOrd="0" destOrd="0" parTransId="{2A357199-75C7-44DC-B3BC-666F28530C8C}" sibTransId="{3E0BFDC5-E637-4523-9D5B-2DC2C9AF6372}"/>
    <dgm:cxn modelId="{9CDDB76B-CEA8-42F5-9B13-465E0BC6BD19}" type="presOf" srcId="{9A6E5DD2-1716-4D21-85F6-7064E026D821}" destId="{F0A1AB13-A9B4-44F5-B586-CD17C4A8A3AF}" srcOrd="0" destOrd="0" presId="urn:microsoft.com/office/officeart/2005/8/layout/hierarchy3"/>
    <dgm:cxn modelId="{75DA7133-35B6-4B6C-83AF-846567675717}" type="presOf" srcId="{4BBE5A6A-CE42-4BE7-935F-8B71CE34E02F}" destId="{732C2DFA-CF6D-4250-8CBE-94E10E2C51FF}" srcOrd="0" destOrd="0" presId="urn:microsoft.com/office/officeart/2005/8/layout/hierarchy3"/>
    <dgm:cxn modelId="{E22A9A7E-9C48-473E-B655-B6AADAFD4B67}" type="presOf" srcId="{E4E74C1C-6294-4FB0-BB8C-403739EBCF2C}" destId="{82AF4C24-D065-4044-A4A5-E03CD4FA910E}" srcOrd="0" destOrd="0" presId="urn:microsoft.com/office/officeart/2005/8/layout/hierarchy3"/>
    <dgm:cxn modelId="{4133DE62-D1EB-4964-9944-A007707A0B4A}" srcId="{9A6E5DD2-1716-4D21-85F6-7064E026D821}" destId="{5B6EA472-733C-43B0-A04E-72CC44F16991}" srcOrd="1" destOrd="0" parTransId="{3162A35C-DCB0-4A1C-AEE0-E50C4137B0EA}" sibTransId="{8E5FD73E-9870-43AD-90E9-66D6E4EE98E8}"/>
    <dgm:cxn modelId="{8A9DE87A-3CDB-4896-A199-8CE498B5809F}" type="presOf" srcId="{1A3855A8-9511-46A2-98C6-9466CE66C233}" destId="{C1B422E7-06CB-4CE3-9852-AEDF8D45F02E}" srcOrd="0" destOrd="0" presId="urn:microsoft.com/office/officeart/2005/8/layout/hierarchy3"/>
    <dgm:cxn modelId="{6B111886-C7DF-4F7C-808D-1D7B355F54C7}" type="presOf" srcId="{3162A35C-DCB0-4A1C-AEE0-E50C4137B0EA}" destId="{16943440-B421-422D-A113-C5C74BECC13A}" srcOrd="0" destOrd="0" presId="urn:microsoft.com/office/officeart/2005/8/layout/hierarchy3"/>
    <dgm:cxn modelId="{89D92666-99A1-458D-9C2C-5CEC65630078}" type="presOf" srcId="{4EA2E58C-FE6E-484D-8436-FBB2E555200F}" destId="{F5939160-D4EC-48D1-B0E6-1EB1613FF7DA}" srcOrd="0" destOrd="0" presId="urn:microsoft.com/office/officeart/2005/8/layout/hierarchy3"/>
    <dgm:cxn modelId="{B4ED85EC-1984-42AC-8657-FDF25FAF3B57}" type="presOf" srcId="{9A6E5DD2-1716-4D21-85F6-7064E026D821}" destId="{FFBE1C44-4212-401B-BA61-86B59C8302BE}" srcOrd="1" destOrd="0" presId="urn:microsoft.com/office/officeart/2005/8/layout/hierarchy3"/>
    <dgm:cxn modelId="{79C3C027-8D2E-43BF-87A7-4F178CBDEF36}" srcId="{1A3855A8-9511-46A2-98C6-9466CE66C233}" destId="{795AABA0-A9EA-4BE1-A6BD-44F4F5769983}" srcOrd="0" destOrd="0" parTransId="{0988D1A4-F230-437C-AA9D-2A8B64127E2D}" sibTransId="{DD66664C-DC38-4E53-A80B-01EAF379E9D0}"/>
    <dgm:cxn modelId="{C5A21CC6-1533-49F2-924B-D41FE54533F7}" srcId="{9A6E5DD2-1716-4D21-85F6-7064E026D821}" destId="{4EA2E58C-FE6E-484D-8436-FBB2E555200F}" srcOrd="0" destOrd="0" parTransId="{E4E74C1C-6294-4FB0-BB8C-403739EBCF2C}" sibTransId="{24D8BBD3-4742-4F64-AC99-1B8C1F59CA13}"/>
    <dgm:cxn modelId="{29FC3C63-90F4-44C4-97A6-4126E5264A0D}" type="presOf" srcId="{0988D1A4-F230-437C-AA9D-2A8B64127E2D}" destId="{26D7B493-D744-454C-8C37-F546160AA092}" srcOrd="0" destOrd="0" presId="urn:microsoft.com/office/officeart/2005/8/layout/hierarchy3"/>
    <dgm:cxn modelId="{3A234978-DC69-4751-B96E-B215E1151CA7}" srcId="{4BBE5A6A-CE42-4BE7-935F-8B71CE34E02F}" destId="{9A6E5DD2-1716-4D21-85F6-7064E026D821}" srcOrd="1" destOrd="0" parTransId="{153296E2-8E2F-4F4C-832A-406968EA9FE3}" sibTransId="{0E70288D-0173-49A8-B7AD-A0D76CCB35C9}"/>
    <dgm:cxn modelId="{91A1FA68-6746-4E07-B1A6-9058C5197F3A}" srcId="{1A3855A8-9511-46A2-98C6-9466CE66C233}" destId="{6FE746AC-F691-4D6D-AB62-403E2AFA4E1D}" srcOrd="1" destOrd="0" parTransId="{F88F4B56-89C3-4A8A-A702-33B35F83B2FD}" sibTransId="{9574274F-4CE6-4EAB-AF01-E5926ABFD88F}"/>
    <dgm:cxn modelId="{32C53B8B-C518-4B70-9136-E5FDF6373DC7}" type="presOf" srcId="{F88F4B56-89C3-4A8A-A702-33B35F83B2FD}" destId="{09532774-07B4-4DBF-895A-0B19D0E73E40}" srcOrd="0" destOrd="0" presId="urn:microsoft.com/office/officeart/2005/8/layout/hierarchy3"/>
    <dgm:cxn modelId="{6AB6D8A0-32E1-48DD-BAA1-8D6A233CA48C}" type="presOf" srcId="{1A3855A8-9511-46A2-98C6-9466CE66C233}" destId="{F2E05DC3-EEF3-4CF8-A656-C26F38C20EF2}" srcOrd="1" destOrd="0" presId="urn:microsoft.com/office/officeart/2005/8/layout/hierarchy3"/>
    <dgm:cxn modelId="{C749E45C-1969-4DC6-8968-ACF2FB1B720E}" type="presParOf" srcId="{732C2DFA-CF6D-4250-8CBE-94E10E2C51FF}" destId="{B7EB2B16-02B1-4D06-BF05-E7F6342F9E90}" srcOrd="0" destOrd="0" presId="urn:microsoft.com/office/officeart/2005/8/layout/hierarchy3"/>
    <dgm:cxn modelId="{9A36AFCF-7AC7-44EF-A615-14A5071C7A1A}" type="presParOf" srcId="{B7EB2B16-02B1-4D06-BF05-E7F6342F9E90}" destId="{48CCB66C-E48A-45B1-ADD7-A2A1F68E3F7A}" srcOrd="0" destOrd="0" presId="urn:microsoft.com/office/officeart/2005/8/layout/hierarchy3"/>
    <dgm:cxn modelId="{EF07A767-C1AB-414C-9D7E-3456AA6CC2BA}" type="presParOf" srcId="{48CCB66C-E48A-45B1-ADD7-A2A1F68E3F7A}" destId="{C1B422E7-06CB-4CE3-9852-AEDF8D45F02E}" srcOrd="0" destOrd="0" presId="urn:microsoft.com/office/officeart/2005/8/layout/hierarchy3"/>
    <dgm:cxn modelId="{BE4784F7-8AA1-4505-8D66-7676E5D4F64F}" type="presParOf" srcId="{48CCB66C-E48A-45B1-ADD7-A2A1F68E3F7A}" destId="{F2E05DC3-EEF3-4CF8-A656-C26F38C20EF2}" srcOrd="1" destOrd="0" presId="urn:microsoft.com/office/officeart/2005/8/layout/hierarchy3"/>
    <dgm:cxn modelId="{E5A71B45-C348-4DDB-88D7-9A3CA9B6D2AE}" type="presParOf" srcId="{B7EB2B16-02B1-4D06-BF05-E7F6342F9E90}" destId="{0D4D0281-6ABB-4F81-98D4-D501D2E6E0B5}" srcOrd="1" destOrd="0" presId="urn:microsoft.com/office/officeart/2005/8/layout/hierarchy3"/>
    <dgm:cxn modelId="{F206D8D8-4D4B-497A-B036-9DB66B4B0ABA}" type="presParOf" srcId="{0D4D0281-6ABB-4F81-98D4-D501D2E6E0B5}" destId="{26D7B493-D744-454C-8C37-F546160AA092}" srcOrd="0" destOrd="0" presId="urn:microsoft.com/office/officeart/2005/8/layout/hierarchy3"/>
    <dgm:cxn modelId="{4DB602CD-E816-4ACC-BF60-E5ADA629340C}" type="presParOf" srcId="{0D4D0281-6ABB-4F81-98D4-D501D2E6E0B5}" destId="{7CA52D43-F47F-4A34-B0F0-E486458782E9}" srcOrd="1" destOrd="0" presId="urn:microsoft.com/office/officeart/2005/8/layout/hierarchy3"/>
    <dgm:cxn modelId="{62147535-92E6-46DB-A4B3-0BF3A2FF4F40}" type="presParOf" srcId="{0D4D0281-6ABB-4F81-98D4-D501D2E6E0B5}" destId="{09532774-07B4-4DBF-895A-0B19D0E73E40}" srcOrd="2" destOrd="0" presId="urn:microsoft.com/office/officeart/2005/8/layout/hierarchy3"/>
    <dgm:cxn modelId="{9A1562B7-FFDD-4756-ADE5-88D28B638997}" type="presParOf" srcId="{0D4D0281-6ABB-4F81-98D4-D501D2E6E0B5}" destId="{E7ACC2EA-4BC2-4CBC-95C4-9746D604E643}" srcOrd="3" destOrd="0" presId="urn:microsoft.com/office/officeart/2005/8/layout/hierarchy3"/>
    <dgm:cxn modelId="{AC251D44-7C20-4E03-BB00-18F7089DC4D9}" type="presParOf" srcId="{732C2DFA-CF6D-4250-8CBE-94E10E2C51FF}" destId="{209A948B-04BD-4FAD-B6BC-CC1133A7467B}" srcOrd="1" destOrd="0" presId="urn:microsoft.com/office/officeart/2005/8/layout/hierarchy3"/>
    <dgm:cxn modelId="{B34247B5-BB81-478C-983A-EC6F589E8F5F}" type="presParOf" srcId="{209A948B-04BD-4FAD-B6BC-CC1133A7467B}" destId="{B8593EEF-2460-458C-86E9-35EA933F2D5A}" srcOrd="0" destOrd="0" presId="urn:microsoft.com/office/officeart/2005/8/layout/hierarchy3"/>
    <dgm:cxn modelId="{B7DCA78C-91F9-4A18-B96B-68CB8710135B}" type="presParOf" srcId="{B8593EEF-2460-458C-86E9-35EA933F2D5A}" destId="{F0A1AB13-A9B4-44F5-B586-CD17C4A8A3AF}" srcOrd="0" destOrd="0" presId="urn:microsoft.com/office/officeart/2005/8/layout/hierarchy3"/>
    <dgm:cxn modelId="{1ACE83AB-3CE0-4747-94B7-E7946E6C90EE}" type="presParOf" srcId="{B8593EEF-2460-458C-86E9-35EA933F2D5A}" destId="{FFBE1C44-4212-401B-BA61-86B59C8302BE}" srcOrd="1" destOrd="0" presId="urn:microsoft.com/office/officeart/2005/8/layout/hierarchy3"/>
    <dgm:cxn modelId="{B2D93648-D8FC-481E-9555-2DA90FF1FF1D}" type="presParOf" srcId="{209A948B-04BD-4FAD-B6BC-CC1133A7467B}" destId="{8C502930-EE13-4E43-8BB2-3E708B470920}" srcOrd="1" destOrd="0" presId="urn:microsoft.com/office/officeart/2005/8/layout/hierarchy3"/>
    <dgm:cxn modelId="{E2570601-6034-4B7E-8E27-2FBD7C7C7BD7}" type="presParOf" srcId="{8C502930-EE13-4E43-8BB2-3E708B470920}" destId="{82AF4C24-D065-4044-A4A5-E03CD4FA910E}" srcOrd="0" destOrd="0" presId="urn:microsoft.com/office/officeart/2005/8/layout/hierarchy3"/>
    <dgm:cxn modelId="{73404782-8E35-45EF-BCC5-EA8E5731C231}" type="presParOf" srcId="{8C502930-EE13-4E43-8BB2-3E708B470920}" destId="{F5939160-D4EC-48D1-B0E6-1EB1613FF7DA}" srcOrd="1" destOrd="0" presId="urn:microsoft.com/office/officeart/2005/8/layout/hierarchy3"/>
    <dgm:cxn modelId="{4B68380A-1714-4A1E-9F4D-D1693133B5FE}" type="presParOf" srcId="{8C502930-EE13-4E43-8BB2-3E708B470920}" destId="{16943440-B421-422D-A113-C5C74BECC13A}" srcOrd="2" destOrd="0" presId="urn:microsoft.com/office/officeart/2005/8/layout/hierarchy3"/>
    <dgm:cxn modelId="{2A1349E7-1B64-4A80-AA2B-4B6C70E02D58}" type="presParOf" srcId="{8C502930-EE13-4E43-8BB2-3E708B470920}" destId="{DB499761-1A19-455A-A9DF-95BC3D13D01F}" srcOrd="3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4689C-F97E-44F3-ABD8-C2390449B5F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09AAF-3C1D-4731-B44E-F56B86887068}">
      <dgm:prSet phldrT="[Text]" custT="1"/>
      <dgm:spPr/>
      <dgm:t>
        <a:bodyPr/>
        <a:lstStyle/>
        <a:p>
          <a:r>
            <a:rPr lang="en-US" sz="1600" dirty="0" smtClean="0"/>
            <a:t>AUTOMATION</a:t>
          </a:r>
          <a:endParaRPr lang="en-US" sz="1600" dirty="0"/>
        </a:p>
      </dgm:t>
    </dgm:pt>
    <dgm:pt modelId="{53BDBC92-87E7-4870-9D01-8D7A9DD92839}" type="parTrans" cxnId="{4BBD8D68-FAD7-4A16-8308-E43B25790BB4}">
      <dgm:prSet/>
      <dgm:spPr/>
      <dgm:t>
        <a:bodyPr/>
        <a:lstStyle/>
        <a:p>
          <a:endParaRPr lang="en-US"/>
        </a:p>
      </dgm:t>
    </dgm:pt>
    <dgm:pt modelId="{05AF1820-A620-4E37-B195-5E5403EE87CE}" type="sibTrans" cxnId="{4BBD8D68-FAD7-4A16-8308-E43B25790BB4}">
      <dgm:prSet/>
      <dgm:spPr/>
      <dgm:t>
        <a:bodyPr/>
        <a:lstStyle/>
        <a:p>
          <a:endParaRPr lang="en-US"/>
        </a:p>
      </dgm:t>
    </dgm:pt>
    <dgm:pt modelId="{786903DD-0695-484D-BED9-5B4F31197E02}">
      <dgm:prSet phldrT="[Text]"/>
      <dgm:spPr/>
      <dgm:t>
        <a:bodyPr/>
        <a:lstStyle/>
        <a:p>
          <a:r>
            <a:rPr lang="en-US" dirty="0" smtClean="0"/>
            <a:t>PUMP CONTROL</a:t>
          </a:r>
          <a:endParaRPr lang="en-US" dirty="0"/>
        </a:p>
      </dgm:t>
    </dgm:pt>
    <dgm:pt modelId="{E7DBE80E-2D2B-4427-BEEE-0D93187DF7FA}" type="parTrans" cxnId="{881BFB1B-465F-41A4-B2B4-7710C7A20790}">
      <dgm:prSet/>
      <dgm:spPr/>
      <dgm:t>
        <a:bodyPr/>
        <a:lstStyle/>
        <a:p>
          <a:endParaRPr lang="en-US"/>
        </a:p>
      </dgm:t>
    </dgm:pt>
    <dgm:pt modelId="{F9971D45-E01F-49CD-876C-78F25BADC336}" type="sibTrans" cxnId="{881BFB1B-465F-41A4-B2B4-7710C7A20790}">
      <dgm:prSet/>
      <dgm:spPr/>
      <dgm:t>
        <a:bodyPr/>
        <a:lstStyle/>
        <a:p>
          <a:endParaRPr lang="en-US"/>
        </a:p>
      </dgm:t>
    </dgm:pt>
    <dgm:pt modelId="{9E39A66E-2F9D-4308-B4E5-8E14E353BDF9}">
      <dgm:prSet phldrT="[Text]"/>
      <dgm:spPr/>
      <dgm:t>
        <a:bodyPr/>
        <a:lstStyle/>
        <a:p>
          <a:r>
            <a:rPr lang="en-US" dirty="0" smtClean="0"/>
            <a:t>LIGHT </a:t>
          </a:r>
        </a:p>
        <a:p>
          <a:r>
            <a:rPr lang="en-US" dirty="0" smtClean="0"/>
            <a:t>CONTROL</a:t>
          </a:r>
          <a:endParaRPr lang="en-US" dirty="0"/>
        </a:p>
      </dgm:t>
    </dgm:pt>
    <dgm:pt modelId="{1292F728-5015-43CE-ACDD-45C465A32BE9}" type="parTrans" cxnId="{BB73135D-95DA-49FD-8861-B6F887437CC8}">
      <dgm:prSet/>
      <dgm:spPr/>
      <dgm:t>
        <a:bodyPr/>
        <a:lstStyle/>
        <a:p>
          <a:endParaRPr lang="en-US"/>
        </a:p>
      </dgm:t>
    </dgm:pt>
    <dgm:pt modelId="{B4BA8DAF-747C-49E8-8258-E45C017037D0}" type="sibTrans" cxnId="{BB73135D-95DA-49FD-8861-B6F887437CC8}">
      <dgm:prSet/>
      <dgm:spPr/>
      <dgm:t>
        <a:bodyPr/>
        <a:lstStyle/>
        <a:p>
          <a:endParaRPr lang="en-US"/>
        </a:p>
      </dgm:t>
    </dgm:pt>
    <dgm:pt modelId="{CCB44725-F67C-4B29-9426-AB8493DC52BB}">
      <dgm:prSet phldrT="[Text]" custT="1"/>
      <dgm:spPr/>
      <dgm:t>
        <a:bodyPr/>
        <a:lstStyle/>
        <a:p>
          <a:r>
            <a:rPr lang="en-US" sz="2000" dirty="0" smtClean="0"/>
            <a:t>DATA</a:t>
          </a:r>
        </a:p>
        <a:p>
          <a:r>
            <a:rPr lang="en-US" sz="2000" dirty="0" smtClean="0"/>
            <a:t>ANALYSIS</a:t>
          </a:r>
          <a:endParaRPr lang="en-US" sz="2000" dirty="0"/>
        </a:p>
      </dgm:t>
    </dgm:pt>
    <dgm:pt modelId="{02F3CCA3-346F-4C71-91D4-7F2243449A7B}" type="parTrans" cxnId="{233A57F8-902A-4D1F-8417-2B131879C852}">
      <dgm:prSet/>
      <dgm:spPr/>
      <dgm:t>
        <a:bodyPr/>
        <a:lstStyle/>
        <a:p>
          <a:endParaRPr lang="en-US"/>
        </a:p>
      </dgm:t>
    </dgm:pt>
    <dgm:pt modelId="{8CBA37E1-9647-4D8D-9BC8-2BED079E6000}" type="sibTrans" cxnId="{233A57F8-902A-4D1F-8417-2B131879C852}">
      <dgm:prSet/>
      <dgm:spPr/>
      <dgm:t>
        <a:bodyPr/>
        <a:lstStyle/>
        <a:p>
          <a:endParaRPr lang="en-US"/>
        </a:p>
      </dgm:t>
    </dgm:pt>
    <dgm:pt modelId="{8ACF2837-2B19-4F18-BF74-6BBD39B8FE79}">
      <dgm:prSet phldrT="[Text]"/>
      <dgm:spPr/>
      <dgm:t>
        <a:bodyPr/>
        <a:lstStyle/>
        <a:p>
          <a:r>
            <a:rPr lang="en-US" dirty="0" smtClean="0"/>
            <a:t>DATA LOGGING</a:t>
          </a:r>
          <a:endParaRPr lang="en-US" dirty="0"/>
        </a:p>
      </dgm:t>
    </dgm:pt>
    <dgm:pt modelId="{7CFE7F8D-4BA6-434D-8CD3-E3310FBDB442}" type="parTrans" cxnId="{51E1FFA6-56F8-43EB-91C9-0FB6A4C918C5}">
      <dgm:prSet/>
      <dgm:spPr/>
      <dgm:t>
        <a:bodyPr/>
        <a:lstStyle/>
        <a:p>
          <a:endParaRPr lang="en-US"/>
        </a:p>
      </dgm:t>
    </dgm:pt>
    <dgm:pt modelId="{D14965F0-CD4E-4A5F-BEEE-622444FEB49C}" type="sibTrans" cxnId="{51E1FFA6-56F8-43EB-91C9-0FB6A4C918C5}">
      <dgm:prSet/>
      <dgm:spPr/>
      <dgm:t>
        <a:bodyPr/>
        <a:lstStyle/>
        <a:p>
          <a:endParaRPr lang="en-US"/>
        </a:p>
      </dgm:t>
    </dgm:pt>
    <dgm:pt modelId="{B9B2C780-7523-459A-83D6-977FE2673C1A}">
      <dgm:prSet phldrT="[Text]"/>
      <dgm:spPr/>
      <dgm:t>
        <a:bodyPr/>
        <a:lstStyle/>
        <a:p>
          <a:r>
            <a:rPr lang="en-US" dirty="0" smtClean="0"/>
            <a:t>ALERTS</a:t>
          </a:r>
          <a:endParaRPr lang="en-US" dirty="0"/>
        </a:p>
      </dgm:t>
    </dgm:pt>
    <dgm:pt modelId="{52BC8152-7A6A-48CF-BF75-627EBB5878D6}" type="parTrans" cxnId="{E47F1B8A-86F3-4CFC-826A-F686B079A61E}">
      <dgm:prSet/>
      <dgm:spPr/>
      <dgm:t>
        <a:bodyPr/>
        <a:lstStyle/>
        <a:p>
          <a:endParaRPr lang="en-US"/>
        </a:p>
      </dgm:t>
    </dgm:pt>
    <dgm:pt modelId="{E6A52405-5E25-4F4B-9AEF-8EE710917AD8}" type="sibTrans" cxnId="{E47F1B8A-86F3-4CFC-826A-F686B079A61E}">
      <dgm:prSet/>
      <dgm:spPr/>
      <dgm:t>
        <a:bodyPr/>
        <a:lstStyle/>
        <a:p>
          <a:endParaRPr lang="en-US"/>
        </a:p>
      </dgm:t>
    </dgm:pt>
    <dgm:pt modelId="{E57883F8-2E41-4711-8949-87252EB15112}" type="pres">
      <dgm:prSet presAssocID="{8384689C-F97E-44F3-ABD8-C2390449B5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EA4167-BC28-47EF-923E-2EF91FFA8A6E}" type="pres">
      <dgm:prSet presAssocID="{BD109AAF-3C1D-4731-B44E-F56B86887068}" presName="root" presStyleCnt="0"/>
      <dgm:spPr/>
    </dgm:pt>
    <dgm:pt modelId="{83B82C3E-B327-4FFF-B71D-C0AFA52E40EC}" type="pres">
      <dgm:prSet presAssocID="{BD109AAF-3C1D-4731-B44E-F56B86887068}" presName="rootComposite" presStyleCnt="0"/>
      <dgm:spPr/>
    </dgm:pt>
    <dgm:pt modelId="{810D1A53-99DB-4D2E-93C9-3448CE4629EC}" type="pres">
      <dgm:prSet presAssocID="{BD109AAF-3C1D-4731-B44E-F56B86887068}" presName="rootText" presStyleLbl="node1" presStyleIdx="0" presStyleCnt="2" custScaleX="113391" custScaleY="143974"/>
      <dgm:spPr/>
      <dgm:t>
        <a:bodyPr/>
        <a:lstStyle/>
        <a:p>
          <a:endParaRPr lang="en-US"/>
        </a:p>
      </dgm:t>
    </dgm:pt>
    <dgm:pt modelId="{1B5CBF2C-5733-44C3-8FD6-F81285D01A3D}" type="pres">
      <dgm:prSet presAssocID="{BD109AAF-3C1D-4731-B44E-F56B86887068}" presName="rootConnector" presStyleLbl="node1" presStyleIdx="0" presStyleCnt="2"/>
      <dgm:spPr/>
      <dgm:t>
        <a:bodyPr/>
        <a:lstStyle/>
        <a:p>
          <a:endParaRPr lang="en-US"/>
        </a:p>
      </dgm:t>
    </dgm:pt>
    <dgm:pt modelId="{60263F79-3E39-44A2-8F4D-115C45DB54C1}" type="pres">
      <dgm:prSet presAssocID="{BD109AAF-3C1D-4731-B44E-F56B86887068}" presName="childShape" presStyleCnt="0"/>
      <dgm:spPr/>
    </dgm:pt>
    <dgm:pt modelId="{B08D71D1-E4B8-4133-BBB3-B2BD58F1921E}" type="pres">
      <dgm:prSet presAssocID="{E7DBE80E-2D2B-4427-BEEE-0D93187DF7FA}" presName="Name13" presStyleLbl="parChTrans1D2" presStyleIdx="0" presStyleCnt="4"/>
      <dgm:spPr/>
      <dgm:t>
        <a:bodyPr/>
        <a:lstStyle/>
        <a:p>
          <a:endParaRPr lang="en-US"/>
        </a:p>
      </dgm:t>
    </dgm:pt>
    <dgm:pt modelId="{B7105DB7-C0F0-4CC3-9B59-EE21AC39C040}" type="pres">
      <dgm:prSet presAssocID="{786903DD-0695-484D-BED9-5B4F31197E02}" presName="childText" presStyleLbl="bgAcc1" presStyleIdx="0" presStyleCnt="4" custScaleX="114720" custScaleY="127437" custLinFactNeighborX="845" custLinFactNeighborY="21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C0766-874F-4810-A514-4713153F353F}" type="pres">
      <dgm:prSet presAssocID="{1292F728-5015-43CE-ACDD-45C465A32BE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F526FABA-258E-4DD8-AEDC-635E620D828C}" type="pres">
      <dgm:prSet presAssocID="{9E39A66E-2F9D-4308-B4E5-8E14E353BDF9}" presName="childText" presStyleLbl="bgAcc1" presStyleIdx="1" presStyleCnt="4" custScaleX="120805" custScaleY="147105" custLinFactNeighborX="845" custLinFactNeighborY="67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9ECD6-83CF-42A9-8F6D-B93F774652AC}" type="pres">
      <dgm:prSet presAssocID="{CCB44725-F67C-4B29-9426-AB8493DC52BB}" presName="root" presStyleCnt="0"/>
      <dgm:spPr/>
    </dgm:pt>
    <dgm:pt modelId="{F73D030F-7795-4612-93B2-55549F50F179}" type="pres">
      <dgm:prSet presAssocID="{CCB44725-F67C-4B29-9426-AB8493DC52BB}" presName="rootComposite" presStyleCnt="0"/>
      <dgm:spPr/>
    </dgm:pt>
    <dgm:pt modelId="{9EAA984D-7F81-4627-AF80-4E8D1755D130}" type="pres">
      <dgm:prSet presAssocID="{CCB44725-F67C-4B29-9426-AB8493DC52BB}" presName="rootText" presStyleLbl="node1" presStyleIdx="1" presStyleCnt="2" custScaleX="161506" custScaleY="140843"/>
      <dgm:spPr/>
      <dgm:t>
        <a:bodyPr/>
        <a:lstStyle/>
        <a:p>
          <a:endParaRPr lang="en-US"/>
        </a:p>
      </dgm:t>
    </dgm:pt>
    <dgm:pt modelId="{8779661B-300A-42EA-8358-EE00EE638279}" type="pres">
      <dgm:prSet presAssocID="{CCB44725-F67C-4B29-9426-AB8493DC52BB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601077-A693-4F34-B353-7D9681010326}" type="pres">
      <dgm:prSet presAssocID="{CCB44725-F67C-4B29-9426-AB8493DC52BB}" presName="childShape" presStyleCnt="0"/>
      <dgm:spPr/>
    </dgm:pt>
    <dgm:pt modelId="{0540B0A5-CF48-4AC5-85D2-9AB1DBE71B28}" type="pres">
      <dgm:prSet presAssocID="{7CFE7F8D-4BA6-434D-8CD3-E3310FBDB442}" presName="Name13" presStyleLbl="parChTrans1D2" presStyleIdx="2" presStyleCnt="4"/>
      <dgm:spPr/>
      <dgm:t>
        <a:bodyPr/>
        <a:lstStyle/>
        <a:p>
          <a:endParaRPr lang="en-US"/>
        </a:p>
      </dgm:t>
    </dgm:pt>
    <dgm:pt modelId="{FEC41D12-D5CF-42BC-B936-C00CFD7CB106}" type="pres">
      <dgm:prSet presAssocID="{8ACF2837-2B19-4F18-BF74-6BBD39B8FE79}" presName="childText" presStyleLbl="bgAcc1" presStyleIdx="2" presStyleCnt="4" custScaleY="151227" custLinFactNeighborX="-169" custLinFactNeighborY="19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E69C4-DC60-4CC4-858F-E98065B4C627}" type="pres">
      <dgm:prSet presAssocID="{52BC8152-7A6A-48CF-BF75-627EBB5878D6}" presName="Name13" presStyleLbl="parChTrans1D2" presStyleIdx="3" presStyleCnt="4"/>
      <dgm:spPr/>
      <dgm:t>
        <a:bodyPr/>
        <a:lstStyle/>
        <a:p>
          <a:endParaRPr lang="en-US"/>
        </a:p>
      </dgm:t>
    </dgm:pt>
    <dgm:pt modelId="{0B011C2E-10CA-40BC-A75F-B0A7262025DB}" type="pres">
      <dgm:prSet presAssocID="{B9B2C780-7523-459A-83D6-977FE2673C1A}" presName="childText" presStyleLbl="bgAcc1" presStyleIdx="3" presStyleCnt="4" custLinFactNeighborX="-169" custLinFactNeighborY="90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5FC4F6-D0D0-4A90-B964-8DB8D8C3F606}" type="presOf" srcId="{B9B2C780-7523-459A-83D6-977FE2673C1A}" destId="{0B011C2E-10CA-40BC-A75F-B0A7262025DB}" srcOrd="0" destOrd="0" presId="urn:microsoft.com/office/officeart/2005/8/layout/hierarchy3"/>
    <dgm:cxn modelId="{E9DC03EF-77E4-4B65-B396-4A13CD9561D8}" type="presOf" srcId="{CCB44725-F67C-4B29-9426-AB8493DC52BB}" destId="{9EAA984D-7F81-4627-AF80-4E8D1755D130}" srcOrd="0" destOrd="0" presId="urn:microsoft.com/office/officeart/2005/8/layout/hierarchy3"/>
    <dgm:cxn modelId="{4BBD8D68-FAD7-4A16-8308-E43B25790BB4}" srcId="{8384689C-F97E-44F3-ABD8-C2390449B5F9}" destId="{BD109AAF-3C1D-4731-B44E-F56B86887068}" srcOrd="0" destOrd="0" parTransId="{53BDBC92-87E7-4870-9D01-8D7A9DD92839}" sibTransId="{05AF1820-A620-4E37-B195-5E5403EE87CE}"/>
    <dgm:cxn modelId="{5C02A4E2-CEBC-4F2F-8A5E-3A3FD7C96414}" type="presOf" srcId="{1292F728-5015-43CE-ACDD-45C465A32BE9}" destId="{477C0766-874F-4810-A514-4713153F353F}" srcOrd="0" destOrd="0" presId="urn:microsoft.com/office/officeart/2005/8/layout/hierarchy3"/>
    <dgm:cxn modelId="{BB73135D-95DA-49FD-8861-B6F887437CC8}" srcId="{BD109AAF-3C1D-4731-B44E-F56B86887068}" destId="{9E39A66E-2F9D-4308-B4E5-8E14E353BDF9}" srcOrd="1" destOrd="0" parTransId="{1292F728-5015-43CE-ACDD-45C465A32BE9}" sibTransId="{B4BA8DAF-747C-49E8-8258-E45C017037D0}"/>
    <dgm:cxn modelId="{233A57F8-902A-4D1F-8417-2B131879C852}" srcId="{8384689C-F97E-44F3-ABD8-C2390449B5F9}" destId="{CCB44725-F67C-4B29-9426-AB8493DC52BB}" srcOrd="1" destOrd="0" parTransId="{02F3CCA3-346F-4C71-91D4-7F2243449A7B}" sibTransId="{8CBA37E1-9647-4D8D-9BC8-2BED079E6000}"/>
    <dgm:cxn modelId="{F5B44221-1F12-4518-9F1D-C918DBADC856}" type="presOf" srcId="{8384689C-F97E-44F3-ABD8-C2390449B5F9}" destId="{E57883F8-2E41-4711-8949-87252EB15112}" srcOrd="0" destOrd="0" presId="urn:microsoft.com/office/officeart/2005/8/layout/hierarchy3"/>
    <dgm:cxn modelId="{51E1FFA6-56F8-43EB-91C9-0FB6A4C918C5}" srcId="{CCB44725-F67C-4B29-9426-AB8493DC52BB}" destId="{8ACF2837-2B19-4F18-BF74-6BBD39B8FE79}" srcOrd="0" destOrd="0" parTransId="{7CFE7F8D-4BA6-434D-8CD3-E3310FBDB442}" sibTransId="{D14965F0-CD4E-4A5F-BEEE-622444FEB49C}"/>
    <dgm:cxn modelId="{8C17BCF8-E545-4DA2-A434-5E69A96D7B16}" type="presOf" srcId="{9E39A66E-2F9D-4308-B4E5-8E14E353BDF9}" destId="{F526FABA-258E-4DD8-AEDC-635E620D828C}" srcOrd="0" destOrd="0" presId="urn:microsoft.com/office/officeart/2005/8/layout/hierarchy3"/>
    <dgm:cxn modelId="{7AAE578D-9C98-4471-A590-B038DFBEFB74}" type="presOf" srcId="{786903DD-0695-484D-BED9-5B4F31197E02}" destId="{B7105DB7-C0F0-4CC3-9B59-EE21AC39C040}" srcOrd="0" destOrd="0" presId="urn:microsoft.com/office/officeart/2005/8/layout/hierarchy3"/>
    <dgm:cxn modelId="{ACBDDF82-DDCF-4A86-A3B5-6C0BC2A32BAA}" type="presOf" srcId="{7CFE7F8D-4BA6-434D-8CD3-E3310FBDB442}" destId="{0540B0A5-CF48-4AC5-85D2-9AB1DBE71B28}" srcOrd="0" destOrd="0" presId="urn:microsoft.com/office/officeart/2005/8/layout/hierarchy3"/>
    <dgm:cxn modelId="{E47F1B8A-86F3-4CFC-826A-F686B079A61E}" srcId="{CCB44725-F67C-4B29-9426-AB8493DC52BB}" destId="{B9B2C780-7523-459A-83D6-977FE2673C1A}" srcOrd="1" destOrd="0" parTransId="{52BC8152-7A6A-48CF-BF75-627EBB5878D6}" sibTransId="{E6A52405-5E25-4F4B-9AEF-8EE710917AD8}"/>
    <dgm:cxn modelId="{881BFB1B-465F-41A4-B2B4-7710C7A20790}" srcId="{BD109AAF-3C1D-4731-B44E-F56B86887068}" destId="{786903DD-0695-484D-BED9-5B4F31197E02}" srcOrd="0" destOrd="0" parTransId="{E7DBE80E-2D2B-4427-BEEE-0D93187DF7FA}" sibTransId="{F9971D45-E01F-49CD-876C-78F25BADC336}"/>
    <dgm:cxn modelId="{4308E067-5B4E-4D88-868D-035856B04051}" type="presOf" srcId="{52BC8152-7A6A-48CF-BF75-627EBB5878D6}" destId="{991E69C4-DC60-4CC4-858F-E98065B4C627}" srcOrd="0" destOrd="0" presId="urn:microsoft.com/office/officeart/2005/8/layout/hierarchy3"/>
    <dgm:cxn modelId="{21EB426F-AA9B-4D3A-B9B5-AA38621DF8C9}" type="presOf" srcId="{CCB44725-F67C-4B29-9426-AB8493DC52BB}" destId="{8779661B-300A-42EA-8358-EE00EE638279}" srcOrd="1" destOrd="0" presId="urn:microsoft.com/office/officeart/2005/8/layout/hierarchy3"/>
    <dgm:cxn modelId="{6DB62DB8-713D-49ED-B70D-6CDA33B2288A}" type="presOf" srcId="{8ACF2837-2B19-4F18-BF74-6BBD39B8FE79}" destId="{FEC41D12-D5CF-42BC-B936-C00CFD7CB106}" srcOrd="0" destOrd="0" presId="urn:microsoft.com/office/officeart/2005/8/layout/hierarchy3"/>
    <dgm:cxn modelId="{021D9FBD-BB66-4F51-864F-B41CD5B14F2D}" type="presOf" srcId="{BD109AAF-3C1D-4731-B44E-F56B86887068}" destId="{1B5CBF2C-5733-44C3-8FD6-F81285D01A3D}" srcOrd="1" destOrd="0" presId="urn:microsoft.com/office/officeart/2005/8/layout/hierarchy3"/>
    <dgm:cxn modelId="{4D798203-45AC-4E61-94DB-D750CB9404B8}" type="presOf" srcId="{BD109AAF-3C1D-4731-B44E-F56B86887068}" destId="{810D1A53-99DB-4D2E-93C9-3448CE4629EC}" srcOrd="0" destOrd="0" presId="urn:microsoft.com/office/officeart/2005/8/layout/hierarchy3"/>
    <dgm:cxn modelId="{2B7A4788-70A6-4998-A98C-4B17BEE41952}" type="presOf" srcId="{E7DBE80E-2D2B-4427-BEEE-0D93187DF7FA}" destId="{B08D71D1-E4B8-4133-BBB3-B2BD58F1921E}" srcOrd="0" destOrd="0" presId="urn:microsoft.com/office/officeart/2005/8/layout/hierarchy3"/>
    <dgm:cxn modelId="{F6E1CC2E-CEC0-49C2-95C1-7B929E067FEA}" type="presParOf" srcId="{E57883F8-2E41-4711-8949-87252EB15112}" destId="{F2EA4167-BC28-47EF-923E-2EF91FFA8A6E}" srcOrd="0" destOrd="0" presId="urn:microsoft.com/office/officeart/2005/8/layout/hierarchy3"/>
    <dgm:cxn modelId="{BD082034-D96E-4E56-BB4B-E1D35827BD24}" type="presParOf" srcId="{F2EA4167-BC28-47EF-923E-2EF91FFA8A6E}" destId="{83B82C3E-B327-4FFF-B71D-C0AFA52E40EC}" srcOrd="0" destOrd="0" presId="urn:microsoft.com/office/officeart/2005/8/layout/hierarchy3"/>
    <dgm:cxn modelId="{6470352E-688B-4CFF-8137-2AA4EA70E578}" type="presParOf" srcId="{83B82C3E-B327-4FFF-B71D-C0AFA52E40EC}" destId="{810D1A53-99DB-4D2E-93C9-3448CE4629EC}" srcOrd="0" destOrd="0" presId="urn:microsoft.com/office/officeart/2005/8/layout/hierarchy3"/>
    <dgm:cxn modelId="{F4E2576E-2C95-46E9-B4C2-B0148174F6E7}" type="presParOf" srcId="{83B82C3E-B327-4FFF-B71D-C0AFA52E40EC}" destId="{1B5CBF2C-5733-44C3-8FD6-F81285D01A3D}" srcOrd="1" destOrd="0" presId="urn:microsoft.com/office/officeart/2005/8/layout/hierarchy3"/>
    <dgm:cxn modelId="{ED17544A-46AB-4A79-90F5-CDD99B2D393C}" type="presParOf" srcId="{F2EA4167-BC28-47EF-923E-2EF91FFA8A6E}" destId="{60263F79-3E39-44A2-8F4D-115C45DB54C1}" srcOrd="1" destOrd="0" presId="urn:microsoft.com/office/officeart/2005/8/layout/hierarchy3"/>
    <dgm:cxn modelId="{A9DAFF19-B93B-44E8-A794-1157D084E95C}" type="presParOf" srcId="{60263F79-3E39-44A2-8F4D-115C45DB54C1}" destId="{B08D71D1-E4B8-4133-BBB3-B2BD58F1921E}" srcOrd="0" destOrd="0" presId="urn:microsoft.com/office/officeart/2005/8/layout/hierarchy3"/>
    <dgm:cxn modelId="{FB749A61-C202-4B0F-90B2-82EA3BFF0B56}" type="presParOf" srcId="{60263F79-3E39-44A2-8F4D-115C45DB54C1}" destId="{B7105DB7-C0F0-4CC3-9B59-EE21AC39C040}" srcOrd="1" destOrd="0" presId="urn:microsoft.com/office/officeart/2005/8/layout/hierarchy3"/>
    <dgm:cxn modelId="{F7C2CB43-ED08-4800-AE6B-65787364EA4E}" type="presParOf" srcId="{60263F79-3E39-44A2-8F4D-115C45DB54C1}" destId="{477C0766-874F-4810-A514-4713153F353F}" srcOrd="2" destOrd="0" presId="urn:microsoft.com/office/officeart/2005/8/layout/hierarchy3"/>
    <dgm:cxn modelId="{3CC7B45E-B594-4E35-B5DA-A9E8866C030C}" type="presParOf" srcId="{60263F79-3E39-44A2-8F4D-115C45DB54C1}" destId="{F526FABA-258E-4DD8-AEDC-635E620D828C}" srcOrd="3" destOrd="0" presId="urn:microsoft.com/office/officeart/2005/8/layout/hierarchy3"/>
    <dgm:cxn modelId="{97E1E80F-BFCA-4294-96D5-6FE3842EFEE1}" type="presParOf" srcId="{E57883F8-2E41-4711-8949-87252EB15112}" destId="{4619ECD6-83CF-42A9-8F6D-B93F774652AC}" srcOrd="1" destOrd="0" presId="urn:microsoft.com/office/officeart/2005/8/layout/hierarchy3"/>
    <dgm:cxn modelId="{52E54FF6-09D8-4B92-9A28-D06BB973F68C}" type="presParOf" srcId="{4619ECD6-83CF-42A9-8F6D-B93F774652AC}" destId="{F73D030F-7795-4612-93B2-55549F50F179}" srcOrd="0" destOrd="0" presId="urn:microsoft.com/office/officeart/2005/8/layout/hierarchy3"/>
    <dgm:cxn modelId="{70AB1827-155B-4B07-859A-755CAE1085CC}" type="presParOf" srcId="{F73D030F-7795-4612-93B2-55549F50F179}" destId="{9EAA984D-7F81-4627-AF80-4E8D1755D130}" srcOrd="0" destOrd="0" presId="urn:microsoft.com/office/officeart/2005/8/layout/hierarchy3"/>
    <dgm:cxn modelId="{68B87507-8FFE-4EA1-AB14-5D5D1C4667F8}" type="presParOf" srcId="{F73D030F-7795-4612-93B2-55549F50F179}" destId="{8779661B-300A-42EA-8358-EE00EE638279}" srcOrd="1" destOrd="0" presId="urn:microsoft.com/office/officeart/2005/8/layout/hierarchy3"/>
    <dgm:cxn modelId="{54BBD767-1A56-4DFB-90B9-D4E1163A8EB2}" type="presParOf" srcId="{4619ECD6-83CF-42A9-8F6D-B93F774652AC}" destId="{85601077-A693-4F34-B353-7D9681010326}" srcOrd="1" destOrd="0" presId="urn:microsoft.com/office/officeart/2005/8/layout/hierarchy3"/>
    <dgm:cxn modelId="{376F3297-B40E-4768-9AE1-2EFC85B5C9B1}" type="presParOf" srcId="{85601077-A693-4F34-B353-7D9681010326}" destId="{0540B0A5-CF48-4AC5-85D2-9AB1DBE71B28}" srcOrd="0" destOrd="0" presId="urn:microsoft.com/office/officeart/2005/8/layout/hierarchy3"/>
    <dgm:cxn modelId="{6B8331EE-0552-4D00-9B25-FF4D9B69AB2A}" type="presParOf" srcId="{85601077-A693-4F34-B353-7D9681010326}" destId="{FEC41D12-D5CF-42BC-B936-C00CFD7CB106}" srcOrd="1" destOrd="0" presId="urn:microsoft.com/office/officeart/2005/8/layout/hierarchy3"/>
    <dgm:cxn modelId="{6618F639-C122-443F-9771-0BB71FB35BDF}" type="presParOf" srcId="{85601077-A693-4F34-B353-7D9681010326}" destId="{991E69C4-DC60-4CC4-858F-E98065B4C627}" srcOrd="2" destOrd="0" presId="urn:microsoft.com/office/officeart/2005/8/layout/hierarchy3"/>
    <dgm:cxn modelId="{A870A883-28FD-4342-ABDA-26CA99AC51B1}" type="presParOf" srcId="{85601077-A693-4F34-B353-7D9681010326}" destId="{0B011C2E-10CA-40BC-A75F-B0A7262025DB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D43B0C-77AB-48DE-8AD3-98DFBD576E01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11D454D-9068-41D8-B99A-4A817E113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229600" cy="1828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Bahnschrift" pitchFamily="34" charset="0"/>
              </a:rPr>
              <a:t>TASK-07</a:t>
            </a:r>
            <a:endParaRPr lang="en-US" sz="6000" dirty="0">
              <a:solidFill>
                <a:schemeClr val="tx1"/>
              </a:solidFill>
              <a:latin typeface="Bahnschrif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7406640" cy="228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SMART HYDROPHONIC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                   GARDENING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2967335"/>
            <a:ext cx="79575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             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Smart Hydroponic Gardening System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498080" cy="4800600"/>
          </a:xfrm>
        </p:spPr>
        <p:txBody>
          <a:bodyPr/>
          <a:lstStyle/>
          <a:p>
            <a:r>
              <a:rPr lang="en-US" sz="3200" dirty="0" smtClean="0"/>
              <a:t>A Smart hydroponic gardening system is an advanced, technology- driven method of growing plants in a nutrient- rich solution rather than soil . It </a:t>
            </a:r>
            <a:r>
              <a:rPr lang="en-US" sz="3200" dirty="0" err="1" smtClean="0"/>
              <a:t>integrtes</a:t>
            </a:r>
            <a:r>
              <a:rPr lang="en-US" sz="3200" dirty="0" smtClean="0"/>
              <a:t> sensors , automation , and data analysis to optimize </a:t>
            </a:r>
            <a:r>
              <a:rPr lang="en-US" sz="3200" dirty="0" err="1" smtClean="0"/>
              <a:t>palnt</a:t>
            </a:r>
            <a:r>
              <a:rPr lang="en-US" sz="3200" dirty="0" smtClean="0"/>
              <a:t> growth , reduce resources , and increase </a:t>
            </a:r>
            <a:r>
              <a:rPr lang="en-US" sz="3200" dirty="0" err="1" smtClean="0"/>
              <a:t>yeilds</a:t>
            </a:r>
            <a:r>
              <a:rPr lang="en-US" sz="3200" dirty="0" smtClean="0"/>
              <a:t> 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493122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304800" y="609600"/>
          <a:ext cx="419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5105400" y="152400"/>
          <a:ext cx="3886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81000"/>
            <a:ext cx="2438400" cy="2133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Desired settings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(desired minimum and maximum water and humidity level for efficient plant production)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3276600"/>
            <a:ext cx="2286000" cy="914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Power source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5105400"/>
            <a:ext cx="2286000" cy="914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constraints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228600"/>
            <a:ext cx="3352800" cy="1905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Sensors  </a:t>
            </a: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2590800"/>
            <a:ext cx="3352800" cy="1905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Hydroponic system</a:t>
            </a: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4800600"/>
            <a:ext cx="3276600" cy="1752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Actuators</a:t>
            </a: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71800" y="2133600"/>
            <a:ext cx="22860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Optimization </a:t>
            </a:r>
          </a:p>
          <a:p>
            <a:pPr algn="ctr"/>
            <a:r>
              <a:rPr lang="en-US" dirty="0" smtClean="0"/>
              <a:t>(compute optimal  water &amp; humidity level based on settings )</a:t>
            </a:r>
          </a:p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24200" y="0"/>
            <a:ext cx="21336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</a:p>
          <a:p>
            <a:pPr algn="ctr"/>
            <a:r>
              <a:rPr lang="en-US" dirty="0" smtClean="0"/>
              <a:t>Data Acquisition</a:t>
            </a:r>
          </a:p>
          <a:p>
            <a:pPr algn="ctr"/>
            <a:r>
              <a:rPr lang="en-US" dirty="0" smtClean="0"/>
              <a:t>(collect water &amp; humidity data from sensors)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2971800" y="4343400"/>
            <a:ext cx="23622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Logic Control (compute optimal working level &amp; operational duration for actuators)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838200"/>
            <a:ext cx="1143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838200"/>
            <a:ext cx="1047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124200"/>
            <a:ext cx="32004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5562600"/>
            <a:ext cx="542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5562600"/>
            <a:ext cx="8191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5562600"/>
            <a:ext cx="685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24800" y="5562600"/>
            <a:ext cx="819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066800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6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</a:t>
            </a:r>
          </a:p>
          <a:p>
            <a:r>
              <a:rPr lang="en-US" sz="6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             YOU</a:t>
            </a:r>
            <a:endParaRPr lang="en-US" sz="6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3581400"/>
            <a:ext cx="4750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TEAM CRITICAL THINKERS</a:t>
            </a:r>
          </a:p>
          <a:p>
            <a:r>
              <a:rPr lang="en-US" sz="2000" dirty="0" smtClean="0"/>
              <a:t>T.RISHIKA</a:t>
            </a:r>
          </a:p>
          <a:p>
            <a:r>
              <a:rPr lang="en-US" sz="2000" dirty="0" smtClean="0"/>
              <a:t>K.VAISHNAVI</a:t>
            </a:r>
          </a:p>
          <a:p>
            <a:r>
              <a:rPr lang="en-US" sz="2000" dirty="0" smtClean="0"/>
              <a:t>V.MANASWANI DEVI </a:t>
            </a:r>
          </a:p>
          <a:p>
            <a:r>
              <a:rPr lang="en-US" sz="2000" dirty="0" smtClean="0"/>
              <a:t>V.TEJAWINI</a:t>
            </a:r>
          </a:p>
          <a:p>
            <a:r>
              <a:rPr lang="en-US" sz="2000" dirty="0" smtClean="0"/>
              <a:t>Y.AVANTHIKA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111</TotalTime>
  <Words>148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TASK-07</vt:lpstr>
      <vt:lpstr>Smart Hydroponic Gardening System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TASK-07</dc:title>
  <dc:creator>dell</dc:creator>
  <cp:lastModifiedBy>dell</cp:lastModifiedBy>
  <cp:revision>13</cp:revision>
  <dcterms:created xsi:type="dcterms:W3CDTF">2024-09-23T13:45:40Z</dcterms:created>
  <dcterms:modified xsi:type="dcterms:W3CDTF">2024-10-05T18:07:56Z</dcterms:modified>
</cp:coreProperties>
</file>