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702" autoAdjust="0"/>
    <p:restoredTop sz="9466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5A70F-B316-4101-AA81-2BA6BC04407C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35D0-A000-40A2-A275-2889DEB893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56ECEB-2171-4DAA-B08F-302DEA264F10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F2C2CCB-1CC7-49B4-A7E6-A5819760D7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TASK-08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in METRO RAIL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smtClean="0"/>
              <a:t>Metro Rail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183880" cy="4187952"/>
          </a:xfrm>
        </p:spPr>
        <p:txBody>
          <a:bodyPr/>
          <a:lstStyle/>
          <a:p>
            <a:r>
              <a:rPr lang="en-US" dirty="0" smtClean="0"/>
              <a:t>Metro rail systems are high-capacity urban rail systems that are designed to improve urban transport efficiency. They are also known as subways or underground railways.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83880" cy="1051560"/>
          </a:xfrm>
        </p:spPr>
        <p:txBody>
          <a:bodyPr/>
          <a:lstStyle/>
          <a:p>
            <a:r>
              <a:rPr lang="en-US" dirty="0" smtClean="0"/>
              <a:t>Metro Rail Systems</a:t>
            </a:r>
            <a:endParaRPr lang="en-US" dirty="0"/>
          </a:p>
        </p:txBody>
      </p:sp>
      <p:pic>
        <p:nvPicPr>
          <p:cNvPr id="9" name="Content Placeholder 8" descr="WhatsApp Image 2024-10-05 at 4.41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12" name="Rectangle 11"/>
          <p:cNvSpPr/>
          <p:nvPr/>
        </p:nvSpPr>
        <p:spPr>
          <a:xfrm>
            <a:off x="0" y="685800"/>
            <a:ext cx="7415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Metro Rail in India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44958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India has 17 operational metro systems in 17 cities, with Delhi metro being the largest. India’s metro network is the third longest in the world ,behind China and USA.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 Rail Impacts on Cities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00800" y="533400"/>
            <a:ext cx="2302192" cy="4211480"/>
          </a:xfrm>
        </p:spPr>
        <p:txBody>
          <a:bodyPr/>
          <a:lstStyle/>
          <a:p>
            <a:r>
              <a:rPr lang="en-US" dirty="0" smtClean="0"/>
              <a:t>Metro systems can lead to urban expansion, densification, end commercial suburbanization. They can also increase housing prices, end people may choose to live closer to a metro station.</a:t>
            </a:r>
            <a:endParaRPr lang="en-US" dirty="0"/>
          </a:p>
        </p:txBody>
      </p:sp>
      <p:pic>
        <p:nvPicPr>
          <p:cNvPr id="5" name="Picture Placeholder 4" descr="WhatsApp Image 2024-10-05 at 4.41.54 PM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904" b="17904"/>
          <a:stretch>
            <a:fillRect/>
          </a:stretch>
        </p:blipFill>
        <p:spPr>
          <a:xfrm>
            <a:off x="420688" y="434975"/>
            <a:ext cx="5874246" cy="4289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9436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Benefits of Metro Rail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847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219200"/>
            <a:ext cx="7239000" cy="52322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10" name="Picture 9" descr="WhatsApp Image 2024-10-05 at 4.41.53 PM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6" y="0"/>
            <a:ext cx="9147106" cy="68556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8592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Benefits of Metro Rail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581400"/>
            <a:ext cx="7239000" cy="3108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Metro rails are known for facilitating people’s safe, quick ,and easy movement. They can help connect hard- to- reach places with the rest of the city, which dissipates congestion.</a:t>
            </a:r>
          </a:p>
          <a:p>
            <a:r>
              <a:rPr lang="en-US" sz="2800" dirty="0" smtClean="0"/>
              <a:t>Metro can also be a more economical option then taxes.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524000"/>
            <a:ext cx="45605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THANK YOU </a:t>
            </a:r>
          </a:p>
          <a:p>
            <a:endParaRPr lang="en-US" dirty="0" smtClean="0"/>
          </a:p>
          <a:p>
            <a:r>
              <a:rPr lang="en-US" dirty="0" smtClean="0"/>
              <a:t>TEAM CRITICAL THINKERS </a:t>
            </a:r>
          </a:p>
          <a:p>
            <a:r>
              <a:rPr lang="en-US" dirty="0" smtClean="0"/>
              <a:t>T.RISHIKA </a:t>
            </a:r>
          </a:p>
          <a:p>
            <a:r>
              <a:rPr lang="en-US" dirty="0" smtClean="0"/>
              <a:t>K.VAISHNAVI </a:t>
            </a:r>
          </a:p>
          <a:p>
            <a:r>
              <a:rPr lang="en-US" dirty="0" smtClean="0"/>
              <a:t>V.MANASWANI DEVI</a:t>
            </a:r>
          </a:p>
          <a:p>
            <a:r>
              <a:rPr lang="en-US" dirty="0" smtClean="0"/>
              <a:t>V.TEJASWINI</a:t>
            </a:r>
          </a:p>
          <a:p>
            <a:r>
              <a:rPr lang="en-US" dirty="0" smtClean="0"/>
              <a:t>Y.AVANTHIKA 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77</TotalTime>
  <Words>177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TASK-08</vt:lpstr>
      <vt:lpstr>Metro Rail Systems</vt:lpstr>
      <vt:lpstr>Metro Rail Systems</vt:lpstr>
      <vt:lpstr>Metro Rail Impacts on Cities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TASK-05</dc:title>
  <dc:creator>dell</dc:creator>
  <cp:lastModifiedBy>dell</cp:lastModifiedBy>
  <cp:revision>10</cp:revision>
  <dcterms:created xsi:type="dcterms:W3CDTF">2024-10-05T11:03:17Z</dcterms:created>
  <dcterms:modified xsi:type="dcterms:W3CDTF">2024-10-05T18:10:50Z</dcterms:modified>
</cp:coreProperties>
</file>