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A83C11D-EC9E-4F91-AF19-A21E80C460D6}" type="datetimeFigureOut">
              <a:rPr lang="en-US" smtClean="0"/>
              <a:pPr/>
              <a:t>10/5/2024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40ABB3E-6818-447E-989D-CCB7E6F81EAD}"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83C11D-EC9E-4F91-AF19-A21E80C460D6}" type="datetimeFigureOut">
              <a:rPr lang="en-US" smtClean="0"/>
              <a:pPr/>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ABB3E-6818-447E-989D-CCB7E6F81E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83C11D-EC9E-4F91-AF19-A21E80C460D6}" type="datetimeFigureOut">
              <a:rPr lang="en-US" smtClean="0"/>
              <a:pPr/>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ABB3E-6818-447E-989D-CCB7E6F81E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A83C11D-EC9E-4F91-AF19-A21E80C460D6}" type="datetimeFigureOut">
              <a:rPr lang="en-US" smtClean="0"/>
              <a:pPr/>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ABB3E-6818-447E-989D-CCB7E6F81EAD}"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A83C11D-EC9E-4F91-AF19-A21E80C460D6}" type="datetimeFigureOut">
              <a:rPr lang="en-US" smtClean="0"/>
              <a:pPr/>
              <a:t>10/5/2024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40ABB3E-6818-447E-989D-CCB7E6F81EA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A83C11D-EC9E-4F91-AF19-A21E80C460D6}" type="datetimeFigureOut">
              <a:rPr lang="en-US" smtClean="0"/>
              <a:pPr/>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ABB3E-6818-447E-989D-CCB7E6F81EAD}"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A83C11D-EC9E-4F91-AF19-A21E80C460D6}" type="datetimeFigureOut">
              <a:rPr lang="en-US" smtClean="0"/>
              <a:pPr/>
              <a:t>10/5/2024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ABB3E-6818-447E-989D-CCB7E6F81EAD}"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A83C11D-EC9E-4F91-AF19-A21E80C460D6}" type="datetimeFigureOut">
              <a:rPr lang="en-US" smtClean="0"/>
              <a:pPr/>
              <a:t>10/5/2024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ABB3E-6818-447E-989D-CCB7E6F81E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3C11D-EC9E-4F91-AF19-A21E80C460D6}" type="datetimeFigureOut">
              <a:rPr lang="en-US" smtClean="0"/>
              <a:pPr/>
              <a:t>10/5/2024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ABB3E-6818-447E-989D-CCB7E6F81E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A83C11D-EC9E-4F91-AF19-A21E80C460D6}" type="datetimeFigureOut">
              <a:rPr lang="en-US" smtClean="0"/>
              <a:pPr/>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ABB3E-6818-447E-989D-CCB7E6F81EAD}"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A83C11D-EC9E-4F91-AF19-A21E80C460D6}" type="datetimeFigureOut">
              <a:rPr lang="en-US" smtClean="0"/>
              <a:pPr/>
              <a:t>10/5/2024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40ABB3E-6818-447E-989D-CCB7E6F81EAD}"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A83C11D-EC9E-4F91-AF19-A21E80C460D6}" type="datetimeFigureOut">
              <a:rPr lang="en-US" smtClean="0"/>
              <a:pPr/>
              <a:t>10/5/2024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40ABB3E-6818-447E-989D-CCB7E6F81E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48400" y="3352800"/>
            <a:ext cx="2590800" cy="990600"/>
          </a:xfrm>
          <a:ln>
            <a:solidFill>
              <a:schemeClr val="tx1"/>
            </a:solidFill>
          </a:ln>
        </p:spPr>
        <p:txBody>
          <a:bodyPr>
            <a:normAutofit/>
          </a:bodyPr>
          <a:lstStyle/>
          <a:p>
            <a:r>
              <a:rPr lang="en-US" sz="4800" dirty="0" smtClean="0"/>
              <a:t>TASK-09 </a:t>
            </a:r>
            <a:endParaRPr lang="en-US" sz="4800" dirty="0"/>
          </a:p>
        </p:txBody>
      </p:sp>
      <p:sp>
        <p:nvSpPr>
          <p:cNvPr id="2" name="Title 1"/>
          <p:cNvSpPr>
            <a:spLocks noGrp="1"/>
          </p:cNvSpPr>
          <p:nvPr>
            <p:ph type="ctrTitle"/>
          </p:nvPr>
        </p:nvSpPr>
        <p:spPr>
          <a:xfrm>
            <a:off x="457200" y="1600200"/>
            <a:ext cx="7772400" cy="1470025"/>
          </a:xfrm>
        </p:spPr>
        <p:txBody>
          <a:bodyPr>
            <a:normAutofit/>
          </a:bodyPr>
          <a:lstStyle/>
          <a:p>
            <a:r>
              <a:rPr smtClean="0"/>
              <a:t>COLD STORAGE FACILITY ESTABLISHMENT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descr="WhatsApp Image 2024-10-05 at 4.41.53 PM (1).jpeg"/>
          <p:cNvPicPr>
            <a:picLocks noGrp="1" noChangeAspect="1"/>
          </p:cNvPicPr>
          <p:nvPr>
            <p:ph sz="quarter" idx="1"/>
          </p:nvPr>
        </p:nvPicPr>
        <p:blipFill>
          <a:blip r:embed="rId2"/>
          <a:stretch>
            <a:fillRect/>
          </a:stretch>
        </p:blipFill>
        <p:spPr>
          <a:xfrm>
            <a:off x="0" y="0"/>
            <a:ext cx="9144000" cy="6858000"/>
          </a:xfrm>
        </p:spPr>
      </p:pic>
      <p:sp>
        <p:nvSpPr>
          <p:cNvPr id="7" name="Rectangle 6"/>
          <p:cNvSpPr/>
          <p:nvPr/>
        </p:nvSpPr>
        <p:spPr>
          <a:xfrm>
            <a:off x="304800" y="990600"/>
            <a:ext cx="3530134" cy="923330"/>
          </a:xfrm>
          <a:prstGeom prst="rect">
            <a:avLst/>
          </a:prstGeom>
          <a:noFill/>
        </p:spPr>
        <p:txBody>
          <a:bodyPr wrap="none" lIns="91440" tIns="45720" rIns="91440" bIns="45720">
            <a:spAutoFit/>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Cold Stores</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8" name="TextBox 7"/>
          <p:cNvSpPr txBox="1"/>
          <p:nvPr/>
        </p:nvSpPr>
        <p:spPr>
          <a:xfrm>
            <a:off x="457200" y="2286000"/>
            <a:ext cx="7620000" cy="2246769"/>
          </a:xfrm>
          <a:prstGeom prst="rect">
            <a:avLst/>
          </a:prstGeom>
          <a:noFill/>
          <a:ln>
            <a:solidFill>
              <a:schemeClr val="accent2">
                <a:lumMod val="75000"/>
              </a:schemeClr>
            </a:solidFill>
          </a:ln>
        </p:spPr>
        <p:txBody>
          <a:bodyPr wrap="square" rtlCol="0">
            <a:spAutoFit/>
          </a:bodyPr>
          <a:lstStyle/>
          <a:p>
            <a:r>
              <a:rPr lang="en-US" sz="2800" dirty="0" smtClean="0"/>
              <a:t>Cold stores are large, refrigerated rooms or</a:t>
            </a:r>
          </a:p>
          <a:p>
            <a:r>
              <a:rPr lang="en-US" sz="2800" dirty="0" smtClean="0"/>
              <a:t> buildings that store goods at a temperature below the outdoors. They are often located near shipping</a:t>
            </a:r>
          </a:p>
          <a:p>
            <a:r>
              <a:rPr lang="en-US" sz="2800" dirty="0"/>
              <a:t>p</a:t>
            </a:r>
            <a:r>
              <a:rPr lang="en-US" sz="2800" dirty="0" smtClean="0"/>
              <a:t>orts and have been a key part of the shipping</a:t>
            </a:r>
          </a:p>
          <a:p>
            <a:r>
              <a:rPr lang="en-US" sz="2800" dirty="0" smtClean="0"/>
              <a:t> industry since the late 19</a:t>
            </a:r>
            <a:r>
              <a:rPr lang="en-US" sz="2800" baseline="30000" dirty="0" smtClean="0"/>
              <a:t>th</a:t>
            </a:r>
            <a:r>
              <a:rPr lang="en-US" sz="2800" dirty="0" smtClean="0"/>
              <a:t> century.</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hatsApp Image 2024-10-05 at 4.41.52 PM.jpeg"/>
          <p:cNvPicPr>
            <a:picLocks noGrp="1" noChangeAspect="1"/>
          </p:cNvPicPr>
          <p:nvPr>
            <p:ph sz="quarter" idx="1"/>
          </p:nvPr>
        </p:nvPicPr>
        <p:blipFill>
          <a:blip r:embed="rId2"/>
          <a:stretch>
            <a:fillRect/>
          </a:stretch>
        </p:blipFill>
        <p:spPr>
          <a:xfrm>
            <a:off x="0" y="0"/>
            <a:ext cx="9144000" cy="6858000"/>
          </a:xfrm>
        </p:spPr>
      </p:pic>
      <p:sp>
        <p:nvSpPr>
          <p:cNvPr id="5" name="Rectangle 4"/>
          <p:cNvSpPr/>
          <p:nvPr/>
        </p:nvSpPr>
        <p:spPr>
          <a:xfrm>
            <a:off x="0" y="0"/>
            <a:ext cx="7644657"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Cold Storage Warehouses</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6" name="TextBox 5"/>
          <p:cNvSpPr txBox="1"/>
          <p:nvPr/>
        </p:nvSpPr>
        <p:spPr>
          <a:xfrm>
            <a:off x="228600" y="1295400"/>
            <a:ext cx="8229600" cy="4524315"/>
          </a:xfrm>
          <a:prstGeom prst="rect">
            <a:avLst/>
          </a:prstGeom>
          <a:noFill/>
        </p:spPr>
        <p:txBody>
          <a:bodyPr wrap="square" rtlCol="0">
            <a:spAutoFit/>
          </a:bodyPr>
          <a:lstStyle/>
          <a:p>
            <a:r>
              <a:rPr lang="en-US" sz="3200" dirty="0" smtClean="0"/>
              <a:t>Cold storage warehouses are specialized facilities</a:t>
            </a:r>
          </a:p>
          <a:p>
            <a:r>
              <a:rPr lang="en-US" sz="3200" dirty="0" smtClean="0"/>
              <a:t> that store temperature-sensitive products, such as fresh produce, frozen foods, and pharmaceutical </a:t>
            </a:r>
          </a:p>
          <a:p>
            <a:r>
              <a:rPr lang="en-US" sz="3200" dirty="0"/>
              <a:t>p</a:t>
            </a:r>
            <a:r>
              <a:rPr lang="en-US" sz="3200" dirty="0" smtClean="0"/>
              <a:t>roducts. They come in two types: refrigerated and frozen. Refrigerated warehouses are used for perishable items that need a cool but not frozen</a:t>
            </a:r>
          </a:p>
          <a:p>
            <a:r>
              <a:rPr lang="en-US" sz="3200" dirty="0" smtClean="0"/>
              <a:t>Environment, while frozen warehouses store frozen foods that need to be kept at sub-zero temperatures.</a:t>
            </a:r>
          </a:p>
          <a:p>
            <a:endParaRPr 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WhatsApp Image 2024-10-05 at 4.41.53 PM (2).jpeg"/>
          <p:cNvPicPr>
            <a:picLocks noGrp="1" noChangeAspect="1"/>
          </p:cNvPicPr>
          <p:nvPr>
            <p:ph sz="quarter" idx="1"/>
          </p:nvPr>
        </p:nvPicPr>
        <p:blipFill>
          <a:blip r:embed="rId2"/>
          <a:stretch>
            <a:fillRect/>
          </a:stretch>
        </p:blipFill>
        <p:spPr>
          <a:xfrm>
            <a:off x="0" y="0"/>
            <a:ext cx="9144000" cy="6858000"/>
          </a:xfrm>
        </p:spPr>
      </p:pic>
      <p:sp>
        <p:nvSpPr>
          <p:cNvPr id="5" name="Rectangle 4"/>
          <p:cNvSpPr/>
          <p:nvPr/>
        </p:nvSpPr>
        <p:spPr>
          <a:xfrm>
            <a:off x="228600" y="228600"/>
            <a:ext cx="4267200" cy="923330"/>
          </a:xfrm>
          <a:prstGeom prst="rect">
            <a:avLst/>
          </a:prstGeom>
          <a:noFill/>
        </p:spPr>
        <p:txBody>
          <a:bodyPr wrap="squar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Cold Chain</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TextBox 5"/>
          <p:cNvSpPr txBox="1"/>
          <p:nvPr/>
        </p:nvSpPr>
        <p:spPr>
          <a:xfrm>
            <a:off x="685800" y="1752600"/>
            <a:ext cx="7772400" cy="3539430"/>
          </a:xfrm>
          <a:prstGeom prst="rect">
            <a:avLst/>
          </a:prstGeom>
          <a:noFill/>
        </p:spPr>
        <p:txBody>
          <a:bodyPr wrap="square" rtlCol="0">
            <a:spAutoFit/>
          </a:bodyPr>
          <a:lstStyle/>
          <a:p>
            <a:r>
              <a:rPr lang="en-US" sz="3200" dirty="0" smtClean="0"/>
              <a:t>The first effective cold store in the UK opened in 1882 at St Katharine Docks. It could hold 59,000 carcasses, and by 1911 cold storage capacity in London had reached 2.84 million carcasses. By 1930 about a thousand refrigerated meat</a:t>
            </a:r>
          </a:p>
          <a:p>
            <a:r>
              <a:rPr lang="en-US" sz="3200" dirty="0" smtClean="0"/>
              <a:t>Containers were in use which could be switched from road to railway.</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hatsApp Image 2024-10-05 at 6.17.03 PM.jpeg"/>
          <p:cNvPicPr>
            <a:picLocks noGrp="1" noChangeAspect="1"/>
          </p:cNvPicPr>
          <p:nvPr>
            <p:ph sz="quarter" idx="1"/>
          </p:nvPr>
        </p:nvPicPr>
        <p:blipFill>
          <a:blip r:embed="rId2"/>
          <a:stretch>
            <a:fillRect/>
          </a:stretch>
        </p:blipFill>
        <p:spPr>
          <a:xfrm>
            <a:off x="0" y="0"/>
            <a:ext cx="9144000" cy="6858000"/>
          </a:xfrm>
        </p:spPr>
      </p:pic>
      <p:sp>
        <p:nvSpPr>
          <p:cNvPr id="5" name="Rectangle 4"/>
          <p:cNvSpPr/>
          <p:nvPr/>
        </p:nvSpPr>
        <p:spPr>
          <a:xfrm>
            <a:off x="381000" y="381000"/>
            <a:ext cx="5737468"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Cold Store in India</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TextBox 5"/>
          <p:cNvSpPr txBox="1"/>
          <p:nvPr/>
        </p:nvSpPr>
        <p:spPr>
          <a:xfrm>
            <a:off x="685800" y="2057400"/>
            <a:ext cx="7088864" cy="2554545"/>
          </a:xfrm>
          <a:prstGeom prst="rect">
            <a:avLst/>
          </a:prstGeom>
          <a:noFill/>
        </p:spPr>
        <p:txBody>
          <a:bodyPr wrap="none" rtlCol="0">
            <a:spAutoFit/>
          </a:bodyPr>
          <a:lstStyle/>
          <a:p>
            <a:r>
              <a:rPr lang="en-US" sz="3200" dirty="0" smtClean="0"/>
              <a:t>The first cold store in India was reported</a:t>
            </a:r>
          </a:p>
          <a:p>
            <a:r>
              <a:rPr lang="en-US" sz="3200" dirty="0" smtClean="0"/>
              <a:t>to have been established in Calcutta in 1892.</a:t>
            </a:r>
          </a:p>
          <a:p>
            <a:r>
              <a:rPr lang="en-US" sz="3200" dirty="0" smtClean="0"/>
              <a:t>However significant progress in the expansion</a:t>
            </a:r>
          </a:p>
          <a:p>
            <a:r>
              <a:rPr lang="en-US" sz="3200" dirty="0" smtClean="0"/>
              <a:t>Of the cold storage industry in the country has</a:t>
            </a:r>
          </a:p>
          <a:p>
            <a:r>
              <a:rPr lang="en-US" sz="3200" dirty="0" smtClean="0"/>
              <a:t>been made only after independence.</a:t>
            </a:r>
            <a:endParaRPr lang="en-US"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sz="quarter" idx="1"/>
          </p:nvPr>
        </p:nvSpPr>
        <p:spPr/>
        <p:txBody>
          <a:bodyPr/>
          <a:lstStyle/>
          <a:p>
            <a:r>
              <a:rPr lang="en-US" dirty="0" smtClean="0"/>
              <a:t>TEAM CRITICAL THINKERS </a:t>
            </a:r>
          </a:p>
          <a:p>
            <a:r>
              <a:rPr lang="en-US" dirty="0" smtClean="0"/>
              <a:t>T.RISHIKA </a:t>
            </a:r>
          </a:p>
          <a:p>
            <a:r>
              <a:rPr lang="en-US" dirty="0" smtClean="0"/>
              <a:t>K.VAISHNAVI</a:t>
            </a:r>
          </a:p>
          <a:p>
            <a:r>
              <a:rPr lang="en-US" dirty="0" smtClean="0"/>
              <a:t>V.TEJASWINI </a:t>
            </a:r>
          </a:p>
          <a:p>
            <a:r>
              <a:rPr lang="en-US" dirty="0" smtClean="0"/>
              <a:t>V.MANASWANI DEVI</a:t>
            </a:r>
          </a:p>
          <a:p>
            <a:r>
              <a:rPr lang="en-US" smtClean="0"/>
              <a:t>Y.AVANTHIKA</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33</TotalTime>
  <Words>230</Words>
  <Application>Microsoft Office PowerPoint</Application>
  <PresentationFormat>On-screen Show (4:3)</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Equity</vt:lpstr>
      <vt:lpstr>COLD STORAGE FACILITY ESTABLISHMENT</vt:lpstr>
      <vt:lpstr>Slide 2</vt:lpstr>
      <vt:lpstr>Slide 3</vt:lpstr>
      <vt:lpstr>Slide 4</vt:lpstr>
      <vt:lpstr>Slide 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COLD STORAGE FACILITY ESTABLISHMENT</dc:title>
  <dc:creator>dell</dc:creator>
  <cp:lastModifiedBy>dell</cp:lastModifiedBy>
  <cp:revision>5</cp:revision>
  <dcterms:created xsi:type="dcterms:W3CDTF">2024-10-05T12:18:55Z</dcterms:created>
  <dcterms:modified xsi:type="dcterms:W3CDTF">2024-10-05T18:12:32Z</dcterms:modified>
</cp:coreProperties>
</file>