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5B80E-6386-4142-A091-F6BCE9189E5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4CCEC-32BF-4C3E-ACF5-C7275DD351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815C77-D12F-42E4-B3B0-2F4628AA412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FA9DAEE-179C-40BD-9343-459972889C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6400800" cy="16764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THINKING DRIVEN BY DESIGN THIMKING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371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TASK - 12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166843"/>
            <a:ext cx="708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Lucidchart</a:t>
            </a:r>
            <a:r>
              <a:rPr lang="en-US" sz="2400" dirty="0" smtClean="0"/>
              <a:t> is a powerful web-based diagramming application designed to help users visualize complex ideas, processes, and systems. With an intuitive interface and a wide range of templates, it allows individuals and teams to create flowcharts, mind maps, organizational charts, wireframes, and more. </a:t>
            </a:r>
            <a:r>
              <a:rPr lang="en-US" sz="2400" dirty="0" err="1" smtClean="0"/>
              <a:t>Lucidchart</a:t>
            </a:r>
            <a:r>
              <a:rPr lang="en-US" sz="2400" dirty="0" smtClean="0"/>
              <a:t> fosters collaboration by enabling real-time editing and sharing, making it an ideal tool for brainstorming, project planning, and problem-solving. Whether you're a designer, project manager, or business analyst, </a:t>
            </a:r>
            <a:r>
              <a:rPr lang="en-US" sz="2400" dirty="0" err="1" smtClean="0"/>
              <a:t>Lucidchart</a:t>
            </a:r>
            <a:r>
              <a:rPr lang="en-US" sz="2400" dirty="0" smtClean="0"/>
              <a:t> empowers you to communicate your ideas clearly and effectively, enhancing both analytical thinking and creative problem-solving.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81000"/>
            <a:ext cx="287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US" sz="32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457200"/>
            <a:ext cx="2944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KEY  FEATURES</a:t>
            </a:r>
            <a:endParaRPr lang="en-US" sz="3200" b="1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User-Friendly Interface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Lucidchart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offers a drag-and-drop interface, making it easy for users to create and edit diagrams without a steep learning curve.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Collaboration Tools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Real-time collaboration allows multiple users to work on the same document simultaneously, facilitating teamwork and instant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Template Library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A vast library of pre-made templates helps users get started quickly, covering a variety of diagram types like flowcharts, org charts, and mind maps.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Capabilities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Lucidchart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integrates seamlessly with popular tools such as Google Workspace, Microsoft Office, Slack,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Atlassian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products, enhancing workflow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Cloud-Based Accessibility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Being cloud-based, users can access their diagrams from anywhere, on any device, ensuring flexibility and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8600" y="457200"/>
            <a:ext cx="8458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Linking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Users can link diagrams to external data sources, allowing for dynamic updates and visualizations that reflect real-time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Advanced Shape Libraries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Lucidchart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provides extensive shape libraries tailored for various fields, such as engineering, programming, and business, enabling precise and relevant diagramming.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Export Options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Diagrams can be easily exported in multiple formats, including PDF, PNG, and SVG, facilitating sharing and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Presentation Mode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A built-in presentation mode allows users to present their diagrams directly from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Lucidchart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making it simple to share insights with teams or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Security Features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Lucidchart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includes robust security measures, such as single sign-on (SSO) and data encryption, ensuring that user information and diagrams are kept secure.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48800"/>
            <a:ext cx="838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1. **Process Mapping**: </a:t>
            </a:r>
            <a:r>
              <a:rPr lang="en-US" sz="2200" b="1" dirty="0" err="1" smtClean="0"/>
              <a:t>Lucidchart</a:t>
            </a:r>
            <a:r>
              <a:rPr lang="en-US" sz="2200" b="1" dirty="0" smtClean="0"/>
              <a:t> is widely used for creating detailed process maps, helping organizations visualize workflows and identify inefficiencies.</a:t>
            </a:r>
          </a:p>
          <a:p>
            <a:r>
              <a:rPr lang="en-US" sz="2200" b="1" dirty="0" smtClean="0"/>
              <a:t>2. **Organizational Charts**: Teams can design clear org charts to illustrate company structures, roles, and reporting relationships, facilitating better communication.</a:t>
            </a:r>
          </a:p>
          <a:p>
            <a:r>
              <a:rPr lang="en-US" sz="2200" b="1" dirty="0" smtClean="0"/>
              <a:t>3. **Software Design**: Developers use </a:t>
            </a:r>
            <a:r>
              <a:rPr lang="en-US" sz="2200" b="1" dirty="0" err="1" smtClean="0"/>
              <a:t>Lucidchart</a:t>
            </a:r>
            <a:r>
              <a:rPr lang="en-US" sz="2200" b="1" dirty="0" smtClean="0"/>
              <a:t> for UML diagrams and wireframes, aiding in the planning and design of software applications.</a:t>
            </a:r>
          </a:p>
          <a:p>
            <a:r>
              <a:rPr lang="en-US" sz="2200" b="1" dirty="0" smtClean="0"/>
              <a:t>4. **Project Planning**: Project managers can create Gantt charts and timelines to track project progress, allocate resources, and set deadlines.</a:t>
            </a:r>
          </a:p>
          <a:p>
            <a:r>
              <a:rPr lang="en-US" sz="2200" b="1" dirty="0" smtClean="0"/>
              <a:t>5. **Brainstorming Sessions**: During brainstorming, teams can use mind maps to organize ideas and concepts, fostering creativity and structured thinking.</a:t>
            </a:r>
          </a:p>
          <a:p>
            <a:endParaRPr lang="en-US" sz="2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00200" y="304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7030A0"/>
                </a:solidFill>
              </a:rPr>
              <a:t>Applications:-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92480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6. **User Journey Mapping**: Marketers and UX designers employ journey maps to analyze user experiences and identify </a:t>
            </a:r>
            <a:r>
              <a:rPr lang="en-US" sz="2300" b="1" dirty="0" err="1" smtClean="0"/>
              <a:t>touchpoints</a:t>
            </a:r>
            <a:r>
              <a:rPr lang="en-US" sz="2300" b="1" dirty="0" smtClean="0"/>
              <a:t> for improvement.</a:t>
            </a:r>
          </a:p>
          <a:p>
            <a:r>
              <a:rPr lang="en-US" sz="2300" b="1" dirty="0" smtClean="0"/>
              <a:t>7. **Network Diagrams**: IT professionals utilize </a:t>
            </a:r>
            <a:r>
              <a:rPr lang="en-US" sz="2300" b="1" dirty="0" err="1" smtClean="0"/>
              <a:t>Lucidchart</a:t>
            </a:r>
            <a:r>
              <a:rPr lang="en-US" sz="2300" b="1" dirty="0" smtClean="0"/>
              <a:t> to create network diagrams, helping visualize and plan IT infrastructure and systems.</a:t>
            </a:r>
          </a:p>
          <a:p>
            <a:r>
              <a:rPr lang="en-US" sz="2300" b="1" dirty="0" smtClean="0"/>
              <a:t>8. **Data Visualization**: Users can link data to diagrams, creating visual representations that make complex information more digestible and actionable.</a:t>
            </a:r>
          </a:p>
          <a:p>
            <a:r>
              <a:rPr lang="en-US" sz="2300" b="1" dirty="0" smtClean="0"/>
              <a:t>9. **Training and </a:t>
            </a:r>
            <a:r>
              <a:rPr lang="en-US" sz="2300" b="1" dirty="0" err="1" smtClean="0"/>
              <a:t>Onboarding</a:t>
            </a:r>
            <a:r>
              <a:rPr lang="en-US" sz="2300" b="1" dirty="0" smtClean="0"/>
              <a:t>**: Organizations can develop training materials and </a:t>
            </a:r>
            <a:r>
              <a:rPr lang="en-US" sz="2300" b="1" dirty="0" err="1" smtClean="0"/>
              <a:t>onboarding</a:t>
            </a:r>
            <a:r>
              <a:rPr lang="en-US" sz="2300" b="1" dirty="0" smtClean="0"/>
              <a:t> processes visually, enhancing understanding and retention for new employees.</a:t>
            </a:r>
          </a:p>
          <a:p>
            <a:r>
              <a:rPr lang="en-US" sz="2300" b="1" dirty="0" smtClean="0"/>
              <a:t>10. **Collaborative Workshops**: </a:t>
            </a:r>
            <a:r>
              <a:rPr lang="en-US" sz="2300" b="1" dirty="0" err="1" smtClean="0"/>
              <a:t>Lucidchart</a:t>
            </a:r>
            <a:r>
              <a:rPr lang="en-US" sz="2300" b="1" dirty="0" smtClean="0"/>
              <a:t> facilitates interactive workshops by allowing teams to collaborate on diagrams in real time, ensuring all voices are heard and considered.</a:t>
            </a:r>
          </a:p>
          <a:p>
            <a:endParaRPr lang="en-US" sz="23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524000"/>
            <a:ext cx="3710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   YOU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743200"/>
            <a:ext cx="3656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 CRITICAL THINKERS </a:t>
            </a:r>
          </a:p>
          <a:p>
            <a:r>
              <a:rPr lang="en-US" sz="2400" dirty="0" smtClean="0"/>
              <a:t>1.T.RISHIKA</a:t>
            </a:r>
          </a:p>
          <a:p>
            <a:r>
              <a:rPr lang="en-US" sz="2400" dirty="0" smtClean="0"/>
              <a:t>2.V.MANASWANI DEVI </a:t>
            </a:r>
          </a:p>
          <a:p>
            <a:r>
              <a:rPr lang="en-US" sz="2400" dirty="0" smtClean="0"/>
              <a:t>3.K.VAISHNAVI </a:t>
            </a:r>
          </a:p>
          <a:p>
            <a:r>
              <a:rPr lang="en-US" sz="2400" dirty="0" smtClean="0"/>
              <a:t>4.V.TEJASWINI </a:t>
            </a:r>
          </a:p>
          <a:p>
            <a:r>
              <a:rPr lang="en-US" sz="2400" dirty="0" smtClean="0"/>
              <a:t>5. Y.AVANTHIKA 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</TotalTime>
  <Words>651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TASK - 12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- 12</dc:title>
  <dc:creator>dell</dc:creator>
  <cp:lastModifiedBy>dell</cp:lastModifiedBy>
  <cp:revision>2</cp:revision>
  <dcterms:created xsi:type="dcterms:W3CDTF">2024-10-11T14:25:53Z</dcterms:created>
  <dcterms:modified xsi:type="dcterms:W3CDTF">2024-10-11T16:06:35Z</dcterms:modified>
</cp:coreProperties>
</file>