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F1675A-CB16-4CC9-9388-F78E58B78E3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7C7E26-4107-410C-90B2-4B8E5CBA09C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TASK-11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Unique Characteristic Of Design Thinking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Brainstorming kits are versatile tools designed to facilitate creative thinking and collaboration in teams. Here’s a deeper look at their features and benefits:</a:t>
            </a:r>
          </a:p>
          <a:p>
            <a:r>
              <a:rPr lang="en-US" sz="2800" b="1" dirty="0" smtClean="0"/>
              <a:t>Components of Brainstorming Kits</a:t>
            </a:r>
          </a:p>
          <a:p>
            <a:r>
              <a:rPr lang="en-US" sz="2800" b="1" dirty="0" smtClean="0"/>
              <a:t>Idea Cards</a:t>
            </a:r>
            <a:r>
              <a:rPr lang="en-US" sz="2800" dirty="0" smtClean="0"/>
              <a:t>: Cards with prompts or questions that inspire creativity and spark new ideas. They can focus on specific challenges or broader themes.</a:t>
            </a:r>
          </a:p>
          <a:p>
            <a:r>
              <a:rPr lang="en-US" sz="2800" b="1" dirty="0" smtClean="0"/>
              <a:t>Sticky Notes</a:t>
            </a:r>
            <a:r>
              <a:rPr lang="en-US" sz="2800" dirty="0" smtClean="0"/>
              <a:t>: Essential for jotting down ideas, organizing thoughts, and visualizing concepts. They allow for easy rearrangement during discussions.</a:t>
            </a:r>
          </a:p>
          <a:p>
            <a:r>
              <a:rPr lang="en-US" sz="2800" b="1" dirty="0" smtClean="0"/>
              <a:t>Markers and Pens</a:t>
            </a:r>
            <a:r>
              <a:rPr lang="en-US" sz="2800" dirty="0" smtClean="0"/>
              <a:t>: Tools for writing and sketching ideas, making it easy to illustrate concepts or annotate notes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-152400"/>
            <a:ext cx="6508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Brainstorming Kits: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Templates</a:t>
            </a:r>
            <a:r>
              <a:rPr lang="en-US" sz="2800" dirty="0" smtClean="0"/>
              <a:t>: Pre-designed worksheets or frameworks for specific brainstorming methods, such as mind mapping or SWOT analysis.</a:t>
            </a:r>
          </a:p>
          <a:p>
            <a:r>
              <a:rPr lang="en-US" sz="2800" b="1" dirty="0" smtClean="0"/>
              <a:t>Instruction Guides</a:t>
            </a:r>
            <a:r>
              <a:rPr lang="en-US" sz="2800" dirty="0" smtClean="0"/>
              <a:t>: Step-by-step instructions on various brainstorming techniques (like SCAMPER, </a:t>
            </a:r>
            <a:r>
              <a:rPr lang="en-US" sz="2800" dirty="0" err="1" smtClean="0"/>
              <a:t>brainwriting</a:t>
            </a:r>
            <a:r>
              <a:rPr lang="en-US" sz="2800" dirty="0" smtClean="0"/>
              <a:t>, or round-robin), helping teams utilize the kit effectively.</a:t>
            </a:r>
          </a:p>
          <a:p>
            <a:r>
              <a:rPr lang="en-US" sz="2800" b="1" dirty="0" smtClean="0"/>
              <a:t>Timer</a:t>
            </a:r>
            <a:r>
              <a:rPr lang="en-US" sz="2800" dirty="0" smtClean="0"/>
              <a:t>: To keep sessions focused and efficient, encouraging quick thinking and minimizing </a:t>
            </a:r>
            <a:r>
              <a:rPr lang="en-US" sz="2800" dirty="0" err="1" smtClean="0"/>
              <a:t>overthinking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Digital Tools</a:t>
            </a:r>
            <a:r>
              <a:rPr lang="en-US" sz="2800" dirty="0" smtClean="0"/>
              <a:t>: Some kits include access to online platforms or apps that facilitate virtual brainstorming, allowing remote teams to collaborate </a:t>
            </a:r>
            <a:r>
              <a:rPr lang="en-US" sz="2800" dirty="0" err="1" smtClean="0"/>
              <a:t>seamlessl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EMPATHY PROCESS FLOWCHART:-</a:t>
            </a:r>
            <a:endParaRPr lang="en-US" b="1" u="sng" dirty="0"/>
          </a:p>
        </p:txBody>
      </p:sp>
      <p:pic>
        <p:nvPicPr>
          <p:cNvPr id="1038" name="Picture 14" descr="Brainstorming Mind Map Flowchart Business Concept Stock Vector (Royalty  Free) 704403397 | Shutterstock"/>
          <p:cNvPicPr>
            <a:picLocks noChangeAspect="1" noChangeArrowheads="1"/>
          </p:cNvPicPr>
          <p:nvPr/>
        </p:nvPicPr>
        <p:blipFill>
          <a:blip r:embed="rId2"/>
          <a:srcRect b="7054"/>
          <a:stretch>
            <a:fillRect/>
          </a:stretch>
        </p:blipFill>
        <p:spPr bwMode="auto">
          <a:xfrm>
            <a:off x="1752600" y="1371600"/>
            <a:ext cx="54864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143000"/>
            <a:ext cx="4951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243840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TEAM CRITICAL THINKERS </a:t>
            </a:r>
          </a:p>
          <a:p>
            <a:r>
              <a:rPr lang="en-US" sz="2400" dirty="0" smtClean="0">
                <a:latin typeface="Arial Rounded MT Bold" pitchFamily="34" charset="0"/>
              </a:rPr>
              <a:t>T.RISHIKA </a:t>
            </a:r>
          </a:p>
          <a:p>
            <a:r>
              <a:rPr lang="en-US" sz="2400" dirty="0" smtClean="0">
                <a:latin typeface="Arial Rounded MT Bold" pitchFamily="34" charset="0"/>
              </a:rPr>
              <a:t>K.VAISHNAVI </a:t>
            </a:r>
          </a:p>
          <a:p>
            <a:r>
              <a:rPr lang="en-US" sz="2400" dirty="0" smtClean="0">
                <a:latin typeface="Arial Rounded MT Bold" pitchFamily="34" charset="0"/>
              </a:rPr>
              <a:t>V.MANASWANI DEVI</a:t>
            </a:r>
          </a:p>
          <a:p>
            <a:r>
              <a:rPr lang="en-US" sz="2400" dirty="0" smtClean="0">
                <a:latin typeface="Arial Rounded MT Bold" pitchFamily="34" charset="0"/>
              </a:rPr>
              <a:t>V.TEJASWINI</a:t>
            </a:r>
          </a:p>
          <a:p>
            <a:r>
              <a:rPr lang="en-US" sz="2400" dirty="0" smtClean="0">
                <a:latin typeface="Arial Rounded MT Bold" pitchFamily="34" charset="0"/>
              </a:rPr>
              <a:t>Y.AVANTHIKA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209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TASK-11</vt:lpstr>
      <vt:lpstr> </vt:lpstr>
      <vt:lpstr>.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TASK-11</dc:title>
  <dc:creator>dell</dc:creator>
  <cp:lastModifiedBy>dell</cp:lastModifiedBy>
  <cp:revision>1</cp:revision>
  <dcterms:created xsi:type="dcterms:W3CDTF">2024-10-11T13:53:19Z</dcterms:created>
  <dcterms:modified xsi:type="dcterms:W3CDTF">2024-10-11T14:21:04Z</dcterms:modified>
</cp:coreProperties>
</file>