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670AF0-9B6A-4AA5-BFC6-23D70A08B3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5F38689-CBD2-40E1-9B41-FC46816F53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HEALTH 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7200" smtClean="0"/>
              <a:t>TASK-13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</a:t>
            </a:r>
          </a:p>
          <a:p>
            <a:pPr algn="ctr"/>
            <a:r>
              <a:rPr lang="en-US" dirty="0" smtClean="0"/>
              <a:t>Tracking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34290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Community</a:t>
            </a:r>
          </a:p>
          <a:p>
            <a:pPr algn="ctr"/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2954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Mental Wellness Resources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44196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Progress</a:t>
            </a:r>
          </a:p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3622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Personalized</a:t>
            </a:r>
          </a:p>
          <a:p>
            <a:pPr algn="ctr"/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54864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Expert </a:t>
            </a:r>
          </a:p>
          <a:p>
            <a:pPr algn="ctr"/>
            <a:r>
              <a:rPr lang="en-US" dirty="0" smtClean="0"/>
              <a:t>Advice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762000"/>
            <a:ext cx="4543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 YOU 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133600"/>
            <a:ext cx="64700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TEAM CRITICAL THINKERS </a:t>
            </a:r>
          </a:p>
          <a:p>
            <a:r>
              <a:rPr lang="en-US" sz="3600" dirty="0" smtClean="0"/>
              <a:t>T.RISHIKA</a:t>
            </a:r>
          </a:p>
          <a:p>
            <a:r>
              <a:rPr lang="en-US" sz="3600" dirty="0" smtClean="0"/>
              <a:t>K.VAISHNAVI</a:t>
            </a:r>
          </a:p>
          <a:p>
            <a:r>
              <a:rPr lang="en-US" sz="3600" dirty="0" smtClean="0"/>
              <a:t>V.MANASWANI</a:t>
            </a:r>
          </a:p>
          <a:p>
            <a:r>
              <a:rPr lang="en-US" sz="3600" dirty="0" smtClean="0"/>
              <a:t>V.TEJASWINI</a:t>
            </a:r>
          </a:p>
          <a:p>
            <a:r>
              <a:rPr lang="en-US" sz="3600" dirty="0" smtClean="0"/>
              <a:t>Y.AVANTHIKA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</TotalTime>
  <Words>26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TASK-13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TASK-13</dc:title>
  <dc:creator>dell</dc:creator>
  <cp:lastModifiedBy>dell</cp:lastModifiedBy>
  <cp:revision>1</cp:revision>
  <dcterms:created xsi:type="dcterms:W3CDTF">2024-10-11T16:39:55Z</dcterms:created>
  <dcterms:modified xsi:type="dcterms:W3CDTF">2024-10-11T16:58:00Z</dcterms:modified>
</cp:coreProperties>
</file>