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F297C-8C0E-424D-BF14-E4E67372FF8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AF4AA-C04D-4DB1-8437-C47E32953A95}">
      <dgm:prSet phldrT="[Text]"/>
      <dgm:spPr/>
      <dgm:t>
        <a:bodyPr/>
        <a:lstStyle/>
        <a:p>
          <a:r>
            <a:rPr lang="en-US" dirty="0" smtClean="0"/>
            <a:t>“Regular exercise improves cardiovascular health”</a:t>
          </a:r>
          <a:endParaRPr lang="en-US" dirty="0"/>
        </a:p>
      </dgm:t>
    </dgm:pt>
    <dgm:pt modelId="{350CE18E-C6C4-444F-B477-D06A8CB12122}" type="parTrans" cxnId="{D306C023-F400-4CB9-8491-B538515EAA82}">
      <dgm:prSet/>
      <dgm:spPr/>
      <dgm:t>
        <a:bodyPr/>
        <a:lstStyle/>
        <a:p>
          <a:endParaRPr lang="en-US"/>
        </a:p>
      </dgm:t>
    </dgm:pt>
    <dgm:pt modelId="{CB1BD6DD-73EC-4CDA-B64E-D5E63B415A35}" type="sibTrans" cxnId="{D306C023-F400-4CB9-8491-B538515EAA82}">
      <dgm:prSet/>
      <dgm:spPr/>
      <dgm:t>
        <a:bodyPr/>
        <a:lstStyle/>
        <a:p>
          <a:endParaRPr lang="en-US"/>
        </a:p>
      </dgm:t>
    </dgm:pt>
    <dgm:pt modelId="{395DA377-DDD4-487C-AA7F-CA69739F2D1E}">
      <dgm:prSet phldrT="[Text]"/>
      <dgm:spPr/>
      <dgm:t>
        <a:bodyPr/>
        <a:lstStyle/>
        <a:p>
          <a:r>
            <a:rPr lang="en-US" dirty="0" smtClean="0"/>
            <a:t>“Studies have shown…reduce the risk of heart disease”</a:t>
          </a:r>
          <a:endParaRPr lang="en-US" dirty="0"/>
        </a:p>
      </dgm:t>
    </dgm:pt>
    <dgm:pt modelId="{FB4A0CEA-10E0-4B7E-84FE-FC42FD54A06F}" type="parTrans" cxnId="{CDE5B4D5-BEDB-4B71-9362-836FB16FC2C9}">
      <dgm:prSet/>
      <dgm:spPr/>
      <dgm:t>
        <a:bodyPr/>
        <a:lstStyle/>
        <a:p>
          <a:endParaRPr lang="en-US"/>
        </a:p>
      </dgm:t>
    </dgm:pt>
    <dgm:pt modelId="{18D0BDAF-9BF2-4FD0-A395-706D5BDBB08A}" type="sibTrans" cxnId="{CDE5B4D5-BEDB-4B71-9362-836FB16FC2C9}">
      <dgm:prSet/>
      <dgm:spPr/>
      <dgm:t>
        <a:bodyPr/>
        <a:lstStyle/>
        <a:p>
          <a:endParaRPr lang="en-US"/>
        </a:p>
      </dgm:t>
    </dgm:pt>
    <dgm:pt modelId="{F92F04B7-8385-43F4-9DBF-F89831965519}">
      <dgm:prSet phldrT="[Text]"/>
      <dgm:spPr/>
      <dgm:t>
        <a:bodyPr/>
        <a:lstStyle/>
        <a:p>
          <a:r>
            <a:rPr lang="en-US" dirty="0" smtClean="0"/>
            <a:t>Exercise strengthens the heart, improving circulation and lowering blood pressure.</a:t>
          </a:r>
          <a:endParaRPr lang="en-US" dirty="0"/>
        </a:p>
      </dgm:t>
    </dgm:pt>
    <dgm:pt modelId="{E7C35229-23E5-4F0A-926D-3635917E77AF}" type="parTrans" cxnId="{325E8626-7977-4999-90C3-CABC118E528A}">
      <dgm:prSet/>
      <dgm:spPr/>
      <dgm:t>
        <a:bodyPr/>
        <a:lstStyle/>
        <a:p>
          <a:endParaRPr lang="en-US"/>
        </a:p>
      </dgm:t>
    </dgm:pt>
    <dgm:pt modelId="{F74EC991-4C87-48B2-9180-F27117F27942}" type="sibTrans" cxnId="{325E8626-7977-4999-90C3-CABC118E528A}">
      <dgm:prSet/>
      <dgm:spPr/>
      <dgm:t>
        <a:bodyPr/>
        <a:lstStyle/>
        <a:p>
          <a:endParaRPr lang="en-US"/>
        </a:p>
      </dgm:t>
    </dgm:pt>
    <dgm:pt modelId="{C66C6DBB-E2BD-4A77-9A46-7E190F4DD93E}" type="pres">
      <dgm:prSet presAssocID="{0ECF297C-8C0E-424D-BF14-E4E67372FF8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EBE7E7-63E5-4957-BD48-2E0A13EEFDFE}" type="pres">
      <dgm:prSet presAssocID="{0ECF297C-8C0E-424D-BF14-E4E67372FF81}" presName="dummyMaxCanvas" presStyleCnt="0">
        <dgm:presLayoutVars/>
      </dgm:prSet>
      <dgm:spPr/>
    </dgm:pt>
    <dgm:pt modelId="{40B4A024-EC46-4837-BF35-84E6256FAF0E}" type="pres">
      <dgm:prSet presAssocID="{0ECF297C-8C0E-424D-BF14-E4E67372FF8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1C799-ED36-434A-A355-9110F41C0E36}" type="pres">
      <dgm:prSet presAssocID="{0ECF297C-8C0E-424D-BF14-E4E67372FF8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2E9B5-A23A-43E7-9227-3D780EC16791}" type="pres">
      <dgm:prSet presAssocID="{0ECF297C-8C0E-424D-BF14-E4E67372FF8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BB92E-F75D-4094-A57C-2DAF6DE5F46F}" type="pres">
      <dgm:prSet presAssocID="{0ECF297C-8C0E-424D-BF14-E4E67372FF8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69376-8893-434F-A997-2FEDDADFE421}" type="pres">
      <dgm:prSet presAssocID="{0ECF297C-8C0E-424D-BF14-E4E67372FF8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24634-E554-45D3-8C87-8C0F45052385}" type="pres">
      <dgm:prSet presAssocID="{0ECF297C-8C0E-424D-BF14-E4E67372FF8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8958B-74DA-49B5-94F5-72B7665CBCC4}" type="pres">
      <dgm:prSet presAssocID="{0ECF297C-8C0E-424D-BF14-E4E67372FF8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F578E9-DE30-459F-8029-0F5EB83A7D3C}" type="pres">
      <dgm:prSet presAssocID="{0ECF297C-8C0E-424D-BF14-E4E67372FF8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5B4D5-BEDB-4B71-9362-836FB16FC2C9}" srcId="{0ECF297C-8C0E-424D-BF14-E4E67372FF81}" destId="{395DA377-DDD4-487C-AA7F-CA69739F2D1E}" srcOrd="1" destOrd="0" parTransId="{FB4A0CEA-10E0-4B7E-84FE-FC42FD54A06F}" sibTransId="{18D0BDAF-9BF2-4FD0-A395-706D5BDBB08A}"/>
    <dgm:cxn modelId="{BF32A91B-B85A-445B-A8C4-2F8D786EB405}" type="presOf" srcId="{18D0BDAF-9BF2-4FD0-A395-706D5BDBB08A}" destId="{95E69376-8893-434F-A997-2FEDDADFE421}" srcOrd="0" destOrd="0" presId="urn:microsoft.com/office/officeart/2005/8/layout/vProcess5"/>
    <dgm:cxn modelId="{F762100F-7DFA-4D3E-B948-C9D35C7114E4}" type="presOf" srcId="{CB1BD6DD-73EC-4CDA-B64E-D5E63B415A35}" destId="{E65BB92E-F75D-4094-A57C-2DAF6DE5F46F}" srcOrd="0" destOrd="0" presId="urn:microsoft.com/office/officeart/2005/8/layout/vProcess5"/>
    <dgm:cxn modelId="{8FCC86FB-9B42-4A55-97C4-39073A2EDFF2}" type="presOf" srcId="{F92F04B7-8385-43F4-9DBF-F89831965519}" destId="{06F578E9-DE30-459F-8029-0F5EB83A7D3C}" srcOrd="1" destOrd="0" presId="urn:microsoft.com/office/officeart/2005/8/layout/vProcess5"/>
    <dgm:cxn modelId="{50E177F5-F481-4858-80CC-D3791BB80B65}" type="presOf" srcId="{289AF4AA-C04D-4DB1-8437-C47E32953A95}" destId="{58724634-E554-45D3-8C87-8C0F45052385}" srcOrd="1" destOrd="0" presId="urn:microsoft.com/office/officeart/2005/8/layout/vProcess5"/>
    <dgm:cxn modelId="{4FDC7D5D-B1C6-4BFA-9F92-656FAAD8153F}" type="presOf" srcId="{395DA377-DDD4-487C-AA7F-CA69739F2D1E}" destId="{7201C799-ED36-434A-A355-9110F41C0E36}" srcOrd="0" destOrd="0" presId="urn:microsoft.com/office/officeart/2005/8/layout/vProcess5"/>
    <dgm:cxn modelId="{5D9D524B-708D-49A9-94ED-F7335ACB30F8}" type="presOf" srcId="{0ECF297C-8C0E-424D-BF14-E4E67372FF81}" destId="{C66C6DBB-E2BD-4A77-9A46-7E190F4DD93E}" srcOrd="0" destOrd="0" presId="urn:microsoft.com/office/officeart/2005/8/layout/vProcess5"/>
    <dgm:cxn modelId="{325E8626-7977-4999-90C3-CABC118E528A}" srcId="{0ECF297C-8C0E-424D-BF14-E4E67372FF81}" destId="{F92F04B7-8385-43F4-9DBF-F89831965519}" srcOrd="2" destOrd="0" parTransId="{E7C35229-23E5-4F0A-926D-3635917E77AF}" sibTransId="{F74EC991-4C87-48B2-9180-F27117F27942}"/>
    <dgm:cxn modelId="{D306C023-F400-4CB9-8491-B538515EAA82}" srcId="{0ECF297C-8C0E-424D-BF14-E4E67372FF81}" destId="{289AF4AA-C04D-4DB1-8437-C47E32953A95}" srcOrd="0" destOrd="0" parTransId="{350CE18E-C6C4-444F-B477-D06A8CB12122}" sibTransId="{CB1BD6DD-73EC-4CDA-B64E-D5E63B415A35}"/>
    <dgm:cxn modelId="{ABFEA41B-C16E-4141-8B50-48D8C6E0D7E6}" type="presOf" srcId="{395DA377-DDD4-487C-AA7F-CA69739F2D1E}" destId="{4308958B-74DA-49B5-94F5-72B7665CBCC4}" srcOrd="1" destOrd="0" presId="urn:microsoft.com/office/officeart/2005/8/layout/vProcess5"/>
    <dgm:cxn modelId="{14EAC4EA-E361-4F73-964F-E1A149EE70ED}" type="presOf" srcId="{289AF4AA-C04D-4DB1-8437-C47E32953A95}" destId="{40B4A024-EC46-4837-BF35-84E6256FAF0E}" srcOrd="0" destOrd="0" presId="urn:microsoft.com/office/officeart/2005/8/layout/vProcess5"/>
    <dgm:cxn modelId="{398659E2-A00F-4E16-BA3F-B1BEAA27A721}" type="presOf" srcId="{F92F04B7-8385-43F4-9DBF-F89831965519}" destId="{C132E9B5-A23A-43E7-9227-3D780EC16791}" srcOrd="0" destOrd="0" presId="urn:microsoft.com/office/officeart/2005/8/layout/vProcess5"/>
    <dgm:cxn modelId="{574976FF-1E35-43B4-B2B3-24E859AC20CC}" type="presParOf" srcId="{C66C6DBB-E2BD-4A77-9A46-7E190F4DD93E}" destId="{33EBE7E7-63E5-4957-BD48-2E0A13EEFDFE}" srcOrd="0" destOrd="0" presId="urn:microsoft.com/office/officeart/2005/8/layout/vProcess5"/>
    <dgm:cxn modelId="{75BE964C-8468-4C8F-802C-E508DA7B6E94}" type="presParOf" srcId="{C66C6DBB-E2BD-4A77-9A46-7E190F4DD93E}" destId="{40B4A024-EC46-4837-BF35-84E6256FAF0E}" srcOrd="1" destOrd="0" presId="urn:microsoft.com/office/officeart/2005/8/layout/vProcess5"/>
    <dgm:cxn modelId="{936941C8-A4FB-4A5B-889B-D5D935C3C9F2}" type="presParOf" srcId="{C66C6DBB-E2BD-4A77-9A46-7E190F4DD93E}" destId="{7201C799-ED36-434A-A355-9110F41C0E36}" srcOrd="2" destOrd="0" presId="urn:microsoft.com/office/officeart/2005/8/layout/vProcess5"/>
    <dgm:cxn modelId="{A730F9C9-B9ED-4CBB-9AC3-EDFB46AAD5E3}" type="presParOf" srcId="{C66C6DBB-E2BD-4A77-9A46-7E190F4DD93E}" destId="{C132E9B5-A23A-43E7-9227-3D780EC16791}" srcOrd="3" destOrd="0" presId="urn:microsoft.com/office/officeart/2005/8/layout/vProcess5"/>
    <dgm:cxn modelId="{7FB9B138-4DAD-4946-95BD-2F21CB58B867}" type="presParOf" srcId="{C66C6DBB-E2BD-4A77-9A46-7E190F4DD93E}" destId="{E65BB92E-F75D-4094-A57C-2DAF6DE5F46F}" srcOrd="4" destOrd="0" presId="urn:microsoft.com/office/officeart/2005/8/layout/vProcess5"/>
    <dgm:cxn modelId="{61023D42-6709-4874-9D4A-022EE7DA71AC}" type="presParOf" srcId="{C66C6DBB-E2BD-4A77-9A46-7E190F4DD93E}" destId="{95E69376-8893-434F-A997-2FEDDADFE421}" srcOrd="5" destOrd="0" presId="urn:microsoft.com/office/officeart/2005/8/layout/vProcess5"/>
    <dgm:cxn modelId="{706DE2B7-2F14-4851-82D1-C1D6FA7B93D5}" type="presParOf" srcId="{C66C6DBB-E2BD-4A77-9A46-7E190F4DD93E}" destId="{58724634-E554-45D3-8C87-8C0F45052385}" srcOrd="6" destOrd="0" presId="urn:microsoft.com/office/officeart/2005/8/layout/vProcess5"/>
    <dgm:cxn modelId="{416E97BB-DBC5-4A08-963B-04E8EA65086D}" type="presParOf" srcId="{C66C6DBB-E2BD-4A77-9A46-7E190F4DD93E}" destId="{4308958B-74DA-49B5-94F5-72B7665CBCC4}" srcOrd="7" destOrd="0" presId="urn:microsoft.com/office/officeart/2005/8/layout/vProcess5"/>
    <dgm:cxn modelId="{D73E03F6-B558-4280-996C-9191CECC8946}" type="presParOf" srcId="{C66C6DBB-E2BD-4A77-9A46-7E190F4DD93E}" destId="{06F578E9-DE30-459F-8029-0F5EB83A7D3C}" srcOrd="8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842EFF2-ADC7-44A6-9A0C-B1F38F66B746}" type="datetimeFigureOut">
              <a:rPr lang="en-US" smtClean="0"/>
              <a:pPr/>
              <a:t>10/11/2024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6F449C-345A-4C6F-BB51-0A7ED345B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TASK-15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7406640" cy="1066800"/>
          </a:xfrm>
        </p:spPr>
        <p:txBody>
          <a:bodyPr/>
          <a:lstStyle/>
          <a:p>
            <a:r>
              <a:rPr lang="en-US" dirty="0" smtClean="0"/>
              <a:t>BENEFITS OF REGULAR </a:t>
            </a:r>
            <a:r>
              <a:rPr lang="en-US" sz="3200" dirty="0" smtClean="0"/>
              <a:t>EXERCISE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476488" cy="1096962"/>
          </a:xfrm>
        </p:spPr>
        <p:txBody>
          <a:bodyPr>
            <a:normAutofit/>
          </a:bodyPr>
          <a:lstStyle/>
          <a:p>
            <a:r>
              <a:rPr lang="en-US" sz="3100" dirty="0" smtClean="0"/>
              <a:t>Problem</a:t>
            </a:r>
            <a:r>
              <a:rPr lang="en-US" dirty="0" smtClean="0"/>
              <a:t>: </a:t>
            </a:r>
            <a:r>
              <a:rPr lang="en-US" sz="3100" dirty="0" smtClean="0"/>
              <a:t>Benefits of regular exercise</a:t>
            </a:r>
            <a:endParaRPr lang="en-US" sz="3100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397000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report: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Main Inference: </a:t>
            </a:r>
          </a:p>
          <a:p>
            <a:pPr>
              <a:buNone/>
            </a:pPr>
            <a:r>
              <a:rPr lang="en-US" dirty="0" smtClean="0"/>
              <a:t>                          Regular exercise has comprehensive benefits for physical and mental health.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Explanation: </a:t>
            </a:r>
          </a:p>
          <a:p>
            <a:pPr>
              <a:buNone/>
            </a:pPr>
            <a:r>
              <a:rPr lang="en-US" dirty="0" smtClean="0"/>
              <a:t>                    By improving cardiovascular health, mental well-being, sleep quality, and cognitive function, regular exercise is essential for overall wellness.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29200" y="15240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smtClean="0"/>
              <a:t>Done by</a:t>
            </a:r>
          </a:p>
          <a:p>
            <a:r>
              <a:rPr lang="en-US" smtClean="0"/>
              <a:t> CRITICAL THINKERS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Y. </a:t>
            </a:r>
            <a:r>
              <a:rPr lang="en-US" dirty="0" err="1" smtClean="0"/>
              <a:t>Avanthika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Tejaswini</a:t>
            </a:r>
            <a:endParaRPr lang="en-US" dirty="0" smtClean="0"/>
          </a:p>
          <a:p>
            <a:r>
              <a:rPr lang="en-US" dirty="0" smtClean="0"/>
              <a:t>K. </a:t>
            </a:r>
            <a:r>
              <a:rPr lang="en-US" dirty="0" err="1" smtClean="0"/>
              <a:t>Vaishnavi</a:t>
            </a:r>
            <a:r>
              <a:rPr lang="en-US" dirty="0" smtClean="0"/>
              <a:t> Reddy</a:t>
            </a:r>
          </a:p>
          <a:p>
            <a:r>
              <a:rPr lang="en-US" dirty="0" smtClean="0"/>
              <a:t>T. </a:t>
            </a:r>
            <a:r>
              <a:rPr lang="en-US" dirty="0" err="1" smtClean="0"/>
              <a:t>Rishika</a:t>
            </a:r>
            <a:endParaRPr lang="en-US" dirty="0" smtClean="0"/>
          </a:p>
          <a:p>
            <a:r>
              <a:rPr lang="en-US" dirty="0" smtClean="0"/>
              <a:t>V. </a:t>
            </a:r>
            <a:r>
              <a:rPr lang="en-US" dirty="0" err="1" smtClean="0"/>
              <a:t>Manaswini</a:t>
            </a:r>
            <a:r>
              <a:rPr lang="en-US" dirty="0" smtClean="0"/>
              <a:t> Devi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</TotalTime>
  <Words>110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TASK-15</vt:lpstr>
      <vt:lpstr>Problem: Benefits of regular exercise</vt:lpstr>
      <vt:lpstr>Inference report: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TASK-05</dc:title>
  <dc:creator>dell</dc:creator>
  <cp:lastModifiedBy>dell</cp:lastModifiedBy>
  <cp:revision>3</cp:revision>
  <dcterms:created xsi:type="dcterms:W3CDTF">2024-10-11T10:01:54Z</dcterms:created>
  <dcterms:modified xsi:type="dcterms:W3CDTF">2024-10-11T17:09:14Z</dcterms:modified>
</cp:coreProperties>
</file>