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5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827792-EF02-4D79-B206-9ACE6E52E3F7}" type="datetimeFigureOut">
              <a:rPr lang="en-US" smtClean="0"/>
              <a:pPr/>
              <a:t>10/11/2024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3D4376-F267-47D9-AE6E-A70F1F12094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3D4376-F267-47D9-AE6E-A70F1F120949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0011F4B1-BCD4-49E1-B23A-6F052A6C6E60}" type="datetimeFigureOut">
              <a:rPr lang="en-US" smtClean="0"/>
              <a:pPr/>
              <a:t>10/11/2024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766486AE-E424-43BD-B0EA-C560E4AAFA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1F4B1-BCD4-49E1-B23A-6F052A6C6E60}" type="datetimeFigureOut">
              <a:rPr lang="en-US" smtClean="0"/>
              <a:pPr/>
              <a:t>10/11/2024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486AE-E424-43BD-B0EA-C560E4AAFA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1F4B1-BCD4-49E1-B23A-6F052A6C6E60}" type="datetimeFigureOut">
              <a:rPr lang="en-US" smtClean="0"/>
              <a:pPr/>
              <a:t>10/11/2024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486AE-E424-43BD-B0EA-C560E4AAFA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0011F4B1-BCD4-49E1-B23A-6F052A6C6E60}" type="datetimeFigureOut">
              <a:rPr lang="en-US" smtClean="0"/>
              <a:pPr/>
              <a:t>10/11/2024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766486AE-E424-43BD-B0EA-C560E4AAFAC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0011F4B1-BCD4-49E1-B23A-6F052A6C6E60}" type="datetimeFigureOut">
              <a:rPr lang="en-US" smtClean="0"/>
              <a:pPr/>
              <a:t>10/11/2024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766486AE-E424-43BD-B0EA-C560E4AAFA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1F4B1-BCD4-49E1-B23A-6F052A6C6E60}" type="datetimeFigureOut">
              <a:rPr lang="en-US" smtClean="0"/>
              <a:pPr/>
              <a:t>10/11/2024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486AE-E424-43BD-B0EA-C560E4AAFAC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1F4B1-BCD4-49E1-B23A-6F052A6C6E60}" type="datetimeFigureOut">
              <a:rPr lang="en-US" smtClean="0"/>
              <a:pPr/>
              <a:t>10/11/2024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486AE-E424-43BD-B0EA-C560E4AAFAC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0011F4B1-BCD4-49E1-B23A-6F052A6C6E60}" type="datetimeFigureOut">
              <a:rPr lang="en-US" smtClean="0"/>
              <a:pPr/>
              <a:t>10/11/2024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66486AE-E424-43BD-B0EA-C560E4AAFAC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1F4B1-BCD4-49E1-B23A-6F052A6C6E60}" type="datetimeFigureOut">
              <a:rPr lang="en-US" smtClean="0"/>
              <a:pPr/>
              <a:t>10/11/2024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486AE-E424-43BD-B0EA-C560E4AAFA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0011F4B1-BCD4-49E1-B23A-6F052A6C6E60}" type="datetimeFigureOut">
              <a:rPr lang="en-US" smtClean="0"/>
              <a:pPr/>
              <a:t>10/11/2024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766486AE-E424-43BD-B0EA-C560E4AAFAC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0011F4B1-BCD4-49E1-B23A-6F052A6C6E60}" type="datetimeFigureOut">
              <a:rPr lang="en-US" smtClean="0"/>
              <a:pPr/>
              <a:t>10/11/2024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66486AE-E424-43BD-B0EA-C560E4AAFAC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0011F4B1-BCD4-49E1-B23A-6F052A6C6E60}" type="datetimeFigureOut">
              <a:rPr lang="en-US" smtClean="0"/>
              <a:pPr/>
              <a:t>10/11/2024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766486AE-E424-43BD-B0EA-C560E4AAFAC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457200"/>
            <a:ext cx="7772400" cy="1470025"/>
          </a:xfrm>
        </p:spPr>
        <p:txBody>
          <a:bodyPr/>
          <a:lstStyle/>
          <a:p>
            <a:r>
              <a:rPr lang="en-US" smtClean="0"/>
              <a:t>TASK-16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429000"/>
            <a:ext cx="7162800" cy="1752600"/>
          </a:xfrm>
        </p:spPr>
        <p:txBody>
          <a:bodyPr>
            <a:noAutofit/>
          </a:bodyPr>
          <a:lstStyle/>
          <a:p>
            <a:r>
              <a:rPr lang="en-US" sz="4800" dirty="0" smtClean="0"/>
              <a:t>PROBLEM: </a:t>
            </a:r>
          </a:p>
          <a:p>
            <a:r>
              <a:rPr lang="en-US" sz="4800" dirty="0"/>
              <a:t> </a:t>
            </a:r>
            <a:r>
              <a:rPr lang="en-US" sz="4800" dirty="0" smtClean="0"/>
              <a:t>   MEAL DELIVERY SERVICE</a:t>
            </a:r>
            <a:endParaRPr lang="en-US" sz="4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381000"/>
            <a:ext cx="7772400" cy="765175"/>
          </a:xfrm>
        </p:spPr>
        <p:txBody>
          <a:bodyPr>
            <a:normAutofit/>
          </a:bodyPr>
          <a:lstStyle/>
          <a:p>
            <a:r>
              <a:rPr lang="en-US" dirty="0" smtClean="0"/>
              <a:t>Identifying the Ambiguous Problem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447800"/>
            <a:ext cx="7391400" cy="2133600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dirty="0" smtClean="0"/>
              <a:t>Problem: Customers receive their meals at varying times, leading to frustration and dissatisfaction.</a:t>
            </a:r>
          </a:p>
          <a:p>
            <a:r>
              <a:rPr lang="en-US" dirty="0" smtClean="0"/>
              <a:t> Ambiguity:</a:t>
            </a:r>
          </a:p>
          <a:p>
            <a:r>
              <a:rPr lang="en-US" dirty="0" smtClean="0"/>
              <a:t> The root cause of this inconsistency isn’t clear.</a:t>
            </a:r>
            <a:endParaRPr lang="en-US" dirty="0"/>
          </a:p>
          <a:p>
            <a:r>
              <a:rPr lang="en-US" dirty="0" smtClean="0"/>
              <a:t> Is it due to: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3733800"/>
            <a:ext cx="8686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400" dirty="0" smtClean="0"/>
              <a:t>LOGISTICS ISSUES: Are delivery routes inefficient?</a:t>
            </a:r>
          </a:p>
          <a:p>
            <a:pPr marL="342900" indent="-342900">
              <a:buAutoNum type="arabicPeriod"/>
            </a:pPr>
            <a:r>
              <a:rPr lang="en-US" sz="2400" dirty="0" smtClean="0"/>
              <a:t>DEMAND FLUCTUATIONS: Are there peak times that</a:t>
            </a:r>
          </a:p>
          <a:p>
            <a:pPr marL="342900" indent="-342900"/>
            <a:r>
              <a:rPr lang="en-US" sz="2400" dirty="0" smtClean="0"/>
              <a:t>      aren’t being managed properly?</a:t>
            </a:r>
          </a:p>
          <a:p>
            <a:pPr marL="342900" indent="-342900"/>
            <a:r>
              <a:rPr lang="en-US" sz="2400" dirty="0" smtClean="0"/>
              <a:t>3. COMMUNICATIONS GAPS: Are customers</a:t>
            </a:r>
          </a:p>
          <a:p>
            <a:pPr marL="342900" indent="-342900"/>
            <a:r>
              <a:rPr lang="en-US" sz="2400" dirty="0"/>
              <a:t> </a:t>
            </a:r>
            <a:r>
              <a:rPr lang="en-US" sz="2400" dirty="0" smtClean="0"/>
              <a:t>   receiving accurate updates about their orders?</a:t>
            </a:r>
          </a:p>
          <a:p>
            <a:pPr marL="342900" indent="-342900"/>
            <a:r>
              <a:rPr lang="en-US" sz="2400" dirty="0" smtClean="0"/>
              <a:t>4. DRIVER PERFORMANCE: Are some drivers consistently late?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 descr="C:\Users\dell\Downloads\WhatsApp Image 2024-10-11 at 4.05.41 PM (1).jpe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304800" y="304800"/>
            <a:ext cx="33135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Fixing the Product:</a:t>
            </a:r>
            <a:endParaRPr lang="en-US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304800" y="838200"/>
            <a:ext cx="8350427" cy="56938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800" dirty="0" smtClean="0"/>
              <a:t>DATA ANALYSIS: Collect data on delivery times, </a:t>
            </a:r>
          </a:p>
          <a:p>
            <a:pPr marL="342900" indent="-342900"/>
            <a:r>
              <a:rPr lang="en-US" sz="2800" dirty="0" smtClean="0"/>
              <a:t>peak hours, and customer feedback to identify patterns.</a:t>
            </a:r>
          </a:p>
          <a:p>
            <a:pPr marL="342900" indent="-342900"/>
            <a:r>
              <a:rPr lang="en-US" sz="2800" dirty="0" smtClean="0"/>
              <a:t>2. OPTIMIZE ROUTING: Use software to create efficient</a:t>
            </a:r>
          </a:p>
          <a:p>
            <a:pPr marL="342900" indent="-342900"/>
            <a:r>
              <a:rPr lang="en-US" sz="2800" dirty="0" smtClean="0"/>
              <a:t> delivery routes based on real-time traffic and order</a:t>
            </a:r>
          </a:p>
          <a:p>
            <a:pPr marL="342900" indent="-342900"/>
            <a:r>
              <a:rPr lang="en-US" sz="2800" dirty="0" smtClean="0"/>
              <a:t> locations.</a:t>
            </a:r>
          </a:p>
          <a:p>
            <a:pPr marL="342900" indent="-342900"/>
            <a:r>
              <a:rPr lang="en-US" sz="2800" dirty="0" smtClean="0"/>
              <a:t>3. IMPLEMENT a DYNAMIC SCHEDULING SYSTEM: </a:t>
            </a:r>
          </a:p>
          <a:p>
            <a:pPr marL="342900" indent="-342900"/>
            <a:r>
              <a:rPr lang="en-US" sz="2800" dirty="0" smtClean="0"/>
              <a:t>Adjust delivery personnel based on demand forecasts</a:t>
            </a:r>
          </a:p>
          <a:p>
            <a:pPr marL="342900" indent="-342900"/>
            <a:r>
              <a:rPr lang="en-US" sz="2800" dirty="0" smtClean="0"/>
              <a:t> and historical data.</a:t>
            </a:r>
          </a:p>
          <a:p>
            <a:pPr marL="342900" indent="-342900"/>
            <a:r>
              <a:rPr lang="en-US" sz="2800" dirty="0" smtClean="0"/>
              <a:t>4. IMPROVE COMMUNICATION:</a:t>
            </a:r>
          </a:p>
          <a:p>
            <a:pPr marL="342900" indent="-342900"/>
            <a:r>
              <a:rPr lang="en-US" sz="2800" dirty="0" smtClean="0"/>
              <a:t> Send real-time updates to customers about </a:t>
            </a:r>
          </a:p>
          <a:p>
            <a:pPr marL="342900" indent="-342900"/>
            <a:r>
              <a:rPr lang="en-US" sz="2800" dirty="0"/>
              <a:t>t</a:t>
            </a:r>
            <a:r>
              <a:rPr lang="en-US" sz="2800" dirty="0" smtClean="0"/>
              <a:t>heir delivery status.</a:t>
            </a:r>
          </a:p>
          <a:p>
            <a:pPr marL="342900" indent="-342900"/>
            <a:r>
              <a:rPr lang="en-US" sz="2800" dirty="0" smtClean="0"/>
              <a:t>5. DELIVERY TRAINING: Provide training focused</a:t>
            </a:r>
          </a:p>
          <a:p>
            <a:pPr marL="342900" indent="-342900"/>
            <a:r>
              <a:rPr lang="en-US" sz="2800" dirty="0" smtClean="0"/>
              <a:t> on time management and customer service.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WhatsApp Image 2024-10-11 at 4.05.45 PM (1)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31716" cy="6858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209800" y="914400"/>
            <a:ext cx="363073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THANK YOU</a:t>
            </a:r>
            <a:endParaRPr lang="en-US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562600" y="2667000"/>
            <a:ext cx="193206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-Done by</a:t>
            </a:r>
          </a:p>
          <a:p>
            <a:r>
              <a:rPr lang="en-US" dirty="0" smtClean="0"/>
              <a:t>Y. </a:t>
            </a:r>
            <a:r>
              <a:rPr lang="en-US" dirty="0" err="1" smtClean="0"/>
              <a:t>Avanthika</a:t>
            </a:r>
            <a:endParaRPr lang="en-US" dirty="0" smtClean="0"/>
          </a:p>
          <a:p>
            <a:r>
              <a:rPr lang="en-US" dirty="0" smtClean="0"/>
              <a:t>V. </a:t>
            </a:r>
            <a:r>
              <a:rPr lang="en-US" dirty="0" err="1" smtClean="0"/>
              <a:t>Tejaswini</a:t>
            </a:r>
            <a:endParaRPr lang="en-US" dirty="0" smtClean="0"/>
          </a:p>
          <a:p>
            <a:r>
              <a:rPr lang="en-US" dirty="0" smtClean="0"/>
              <a:t>K. </a:t>
            </a:r>
            <a:r>
              <a:rPr lang="en-US" dirty="0" err="1" smtClean="0"/>
              <a:t>Vaishnavi</a:t>
            </a:r>
            <a:r>
              <a:rPr lang="en-US" dirty="0" smtClean="0"/>
              <a:t> Reddy</a:t>
            </a:r>
          </a:p>
          <a:p>
            <a:r>
              <a:rPr lang="en-US" dirty="0" smtClean="0"/>
              <a:t>T. </a:t>
            </a:r>
            <a:r>
              <a:rPr lang="en-US" dirty="0" err="1" smtClean="0"/>
              <a:t>Rishika</a:t>
            </a:r>
            <a:endParaRPr lang="en-US" dirty="0" smtClean="0"/>
          </a:p>
          <a:p>
            <a:r>
              <a:rPr lang="en-US" dirty="0" smtClean="0"/>
              <a:t>V. </a:t>
            </a:r>
            <a:r>
              <a:rPr lang="en-US" dirty="0" err="1" smtClean="0"/>
              <a:t>Manaswani</a:t>
            </a:r>
            <a:r>
              <a:rPr lang="en-US" dirty="0" smtClean="0"/>
              <a:t> Devi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36</TotalTime>
  <Words>214</Words>
  <Application>Microsoft Office PowerPoint</Application>
  <PresentationFormat>On-screen Show (4:3)</PresentationFormat>
  <Paragraphs>36</Paragraphs>
  <Slides>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Oriel</vt:lpstr>
      <vt:lpstr>TASK-16</vt:lpstr>
      <vt:lpstr>Identifying the Ambiguous Problem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dell</dc:creator>
  <cp:lastModifiedBy>dell</cp:lastModifiedBy>
  <cp:revision>5</cp:revision>
  <dcterms:created xsi:type="dcterms:W3CDTF">2024-10-11T11:12:22Z</dcterms:created>
  <dcterms:modified xsi:type="dcterms:W3CDTF">2024-10-11T17:07:38Z</dcterms:modified>
</cp:coreProperties>
</file>