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1F39C-B6F9-4A7B-BE2C-1BC17954669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C96AE-A77C-4367-ABE6-73D20BDF3FE7}">
      <dgm:prSet phldrT="[Text]"/>
      <dgm:spPr/>
      <dgm:t>
        <a:bodyPr/>
        <a:lstStyle/>
        <a:p>
          <a:r>
            <a:rPr lang="en-US" dirty="0" smtClean="0"/>
            <a:t>Water bottle with sensors</a:t>
          </a:r>
          <a:endParaRPr lang="en-US" dirty="0"/>
        </a:p>
      </dgm:t>
    </dgm:pt>
    <dgm:pt modelId="{ECACFCA9-99DC-47C7-859C-A2F26CEFB633}" type="parTrans" cxnId="{0F01E976-FDE0-4AEF-8E19-E89D0425BB12}">
      <dgm:prSet/>
      <dgm:spPr/>
      <dgm:t>
        <a:bodyPr/>
        <a:lstStyle/>
        <a:p>
          <a:endParaRPr lang="en-US"/>
        </a:p>
      </dgm:t>
    </dgm:pt>
    <dgm:pt modelId="{4C6D9DB8-B8CC-4323-95BB-9D3A4EE9ACBB}" type="sibTrans" cxnId="{0F01E976-FDE0-4AEF-8E19-E89D0425BB12}">
      <dgm:prSet/>
      <dgm:spPr/>
      <dgm:t>
        <a:bodyPr/>
        <a:lstStyle/>
        <a:p>
          <a:endParaRPr lang="en-US"/>
        </a:p>
      </dgm:t>
    </dgm:pt>
    <dgm:pt modelId="{277C8820-1ADA-4D12-840A-65CBD7A5A79B}">
      <dgm:prSet phldrT="[Text]"/>
      <dgm:spPr/>
      <dgm:t>
        <a:bodyPr/>
        <a:lstStyle/>
        <a:p>
          <a:r>
            <a:rPr lang="en-US" dirty="0" smtClean="0"/>
            <a:t>Temperature</a:t>
          </a:r>
          <a:endParaRPr lang="en-US" dirty="0"/>
        </a:p>
      </dgm:t>
    </dgm:pt>
    <dgm:pt modelId="{02133725-FA34-4E35-A473-E2B0DEA47803}" type="parTrans" cxnId="{AA26ECC2-0F28-43DF-BFC0-A73DF9969B18}">
      <dgm:prSet/>
      <dgm:spPr/>
      <dgm:t>
        <a:bodyPr/>
        <a:lstStyle/>
        <a:p>
          <a:endParaRPr lang="en-US"/>
        </a:p>
      </dgm:t>
    </dgm:pt>
    <dgm:pt modelId="{0D57B106-5A76-4F91-A24B-BBEBB360ED4D}" type="sibTrans" cxnId="{AA26ECC2-0F28-43DF-BFC0-A73DF9969B18}">
      <dgm:prSet/>
      <dgm:spPr/>
      <dgm:t>
        <a:bodyPr/>
        <a:lstStyle/>
        <a:p>
          <a:endParaRPr lang="en-US"/>
        </a:p>
      </dgm:t>
    </dgm:pt>
    <dgm:pt modelId="{A9AA8FA9-F5F0-4818-9C25-BB58A4810196}">
      <dgm:prSet phldrT="[Text]"/>
      <dgm:spPr/>
      <dgm:t>
        <a:bodyPr/>
        <a:lstStyle/>
        <a:p>
          <a:r>
            <a:rPr lang="en-US" dirty="0" smtClean="0"/>
            <a:t>Hydration level</a:t>
          </a:r>
          <a:endParaRPr lang="en-US" dirty="0"/>
        </a:p>
      </dgm:t>
    </dgm:pt>
    <dgm:pt modelId="{FA935883-5E12-482F-8DF9-487783D9B534}" type="parTrans" cxnId="{901503F6-96BB-48F8-9CEC-520D77460D67}">
      <dgm:prSet/>
      <dgm:spPr/>
      <dgm:t>
        <a:bodyPr/>
        <a:lstStyle/>
        <a:p>
          <a:endParaRPr lang="en-US"/>
        </a:p>
      </dgm:t>
    </dgm:pt>
    <dgm:pt modelId="{0F368483-0222-4B94-A0DA-B5E3FA2AD23C}" type="sibTrans" cxnId="{901503F6-96BB-48F8-9CEC-520D77460D67}">
      <dgm:prSet/>
      <dgm:spPr/>
      <dgm:t>
        <a:bodyPr/>
        <a:lstStyle/>
        <a:p>
          <a:endParaRPr lang="en-US"/>
        </a:p>
      </dgm:t>
    </dgm:pt>
    <dgm:pt modelId="{BD685B16-DC73-428B-9E39-F0125209E635}">
      <dgm:prSet phldrT="[Text]"/>
      <dgm:spPr/>
      <dgm:t>
        <a:bodyPr/>
        <a:lstStyle/>
        <a:p>
          <a:r>
            <a:rPr lang="en-US" dirty="0" smtClean="0"/>
            <a:t>Micro</a:t>
          </a:r>
        </a:p>
        <a:p>
          <a:r>
            <a:rPr lang="en-US" dirty="0" smtClean="0"/>
            <a:t>controller</a:t>
          </a:r>
          <a:endParaRPr lang="en-US" dirty="0"/>
        </a:p>
      </dgm:t>
    </dgm:pt>
    <dgm:pt modelId="{7B2357A9-9398-44AD-A2B1-0BB6B1FDEEDE}" type="parTrans" cxnId="{2B8ABCD4-0D44-4FEF-9B73-568B5F8C99B6}">
      <dgm:prSet/>
      <dgm:spPr/>
      <dgm:t>
        <a:bodyPr/>
        <a:lstStyle/>
        <a:p>
          <a:endParaRPr lang="en-US"/>
        </a:p>
      </dgm:t>
    </dgm:pt>
    <dgm:pt modelId="{4D02AA79-FA85-42D4-86A8-DDB3A7659DAD}" type="sibTrans" cxnId="{2B8ABCD4-0D44-4FEF-9B73-568B5F8C99B6}">
      <dgm:prSet/>
      <dgm:spPr/>
      <dgm:t>
        <a:bodyPr/>
        <a:lstStyle/>
        <a:p>
          <a:endParaRPr lang="en-US"/>
        </a:p>
      </dgm:t>
    </dgm:pt>
    <dgm:pt modelId="{B0B84D57-D37C-4A1C-8331-E98E680C08CB}">
      <dgm:prSet phldrT="[Text]"/>
      <dgm:spPr/>
      <dgm:t>
        <a:bodyPr/>
        <a:lstStyle/>
        <a:p>
          <a:r>
            <a:rPr lang="en-US" dirty="0" err="1" smtClean="0"/>
            <a:t>Arduino</a:t>
          </a:r>
          <a:endParaRPr lang="en-US" dirty="0"/>
        </a:p>
      </dgm:t>
    </dgm:pt>
    <dgm:pt modelId="{552B180F-5B3C-488A-83DD-96F9FC42D34A}" type="parTrans" cxnId="{AF31E15E-E885-48C5-9F52-A5CD3F6DB162}">
      <dgm:prSet/>
      <dgm:spPr/>
      <dgm:t>
        <a:bodyPr/>
        <a:lstStyle/>
        <a:p>
          <a:endParaRPr lang="en-US"/>
        </a:p>
      </dgm:t>
    </dgm:pt>
    <dgm:pt modelId="{49884386-EE2C-41A5-8C77-3F6467DEFC03}" type="sibTrans" cxnId="{AF31E15E-E885-48C5-9F52-A5CD3F6DB162}">
      <dgm:prSet/>
      <dgm:spPr/>
      <dgm:t>
        <a:bodyPr/>
        <a:lstStyle/>
        <a:p>
          <a:endParaRPr lang="en-US"/>
        </a:p>
      </dgm:t>
    </dgm:pt>
    <dgm:pt modelId="{996CCEFD-634A-4AD9-AED0-BD2E1E43B460}">
      <dgm:prSet phldrT="[Text]"/>
      <dgm:spPr/>
      <dgm:t>
        <a:bodyPr/>
        <a:lstStyle/>
        <a:p>
          <a:r>
            <a:rPr lang="en-US" dirty="0" smtClean="0"/>
            <a:t>ESP32</a:t>
          </a:r>
          <a:endParaRPr lang="en-US" dirty="0"/>
        </a:p>
      </dgm:t>
    </dgm:pt>
    <dgm:pt modelId="{7E8D7841-A100-43A5-AA02-FB7454D4C66F}" type="parTrans" cxnId="{AEFEE9C2-481A-434B-9B70-451A2B516953}">
      <dgm:prSet/>
      <dgm:spPr/>
      <dgm:t>
        <a:bodyPr/>
        <a:lstStyle/>
        <a:p>
          <a:endParaRPr lang="en-US"/>
        </a:p>
      </dgm:t>
    </dgm:pt>
    <dgm:pt modelId="{28022492-8BA2-4C14-BC97-01D389BB0E97}" type="sibTrans" cxnId="{AEFEE9C2-481A-434B-9B70-451A2B516953}">
      <dgm:prSet/>
      <dgm:spPr/>
      <dgm:t>
        <a:bodyPr/>
        <a:lstStyle/>
        <a:p>
          <a:endParaRPr lang="en-US"/>
        </a:p>
      </dgm:t>
    </dgm:pt>
    <dgm:pt modelId="{280C43C7-99E1-4EF0-9BA7-D9359B520039}">
      <dgm:prSet phldrT="[Text]"/>
      <dgm:spPr/>
      <dgm:t>
        <a:bodyPr/>
        <a:lstStyle/>
        <a:p>
          <a:r>
            <a:rPr lang="en-US" dirty="0" smtClean="0"/>
            <a:t>Power </a:t>
          </a:r>
        </a:p>
        <a:p>
          <a:r>
            <a:rPr lang="en-US" dirty="0" smtClean="0"/>
            <a:t>source</a:t>
          </a:r>
          <a:endParaRPr lang="en-US" dirty="0"/>
        </a:p>
      </dgm:t>
    </dgm:pt>
    <dgm:pt modelId="{E48D7B68-3C80-447D-9761-11CAD6E063C4}" type="parTrans" cxnId="{99EAEA27-C786-4AF0-96CD-E6B8A9F47949}">
      <dgm:prSet/>
      <dgm:spPr/>
      <dgm:t>
        <a:bodyPr/>
        <a:lstStyle/>
        <a:p>
          <a:endParaRPr lang="en-US"/>
        </a:p>
      </dgm:t>
    </dgm:pt>
    <dgm:pt modelId="{D65B9926-FE28-4AF4-9419-2B7E2161CD4E}" type="sibTrans" cxnId="{99EAEA27-C786-4AF0-96CD-E6B8A9F47949}">
      <dgm:prSet/>
      <dgm:spPr/>
      <dgm:t>
        <a:bodyPr/>
        <a:lstStyle/>
        <a:p>
          <a:endParaRPr lang="en-US"/>
        </a:p>
      </dgm:t>
    </dgm:pt>
    <dgm:pt modelId="{602DBA7D-07D9-428F-B520-196E1D7FBA74}">
      <dgm:prSet phldrT="[Text]"/>
      <dgm:spPr/>
      <dgm:t>
        <a:bodyPr/>
        <a:lstStyle/>
        <a:p>
          <a:r>
            <a:rPr lang="en-US" dirty="0" smtClean="0"/>
            <a:t>Battery</a:t>
          </a:r>
          <a:endParaRPr lang="en-US" dirty="0"/>
        </a:p>
      </dgm:t>
    </dgm:pt>
    <dgm:pt modelId="{FF3FBFEB-AE3D-418D-820A-F2DEFE1EBBBA}" type="parTrans" cxnId="{5A6D2788-D1DF-4E51-831E-456727C3C35E}">
      <dgm:prSet/>
      <dgm:spPr/>
      <dgm:t>
        <a:bodyPr/>
        <a:lstStyle/>
        <a:p>
          <a:endParaRPr lang="en-US"/>
        </a:p>
      </dgm:t>
    </dgm:pt>
    <dgm:pt modelId="{0A33647D-E1F7-4B3D-A970-F7EC926A23D6}" type="sibTrans" cxnId="{5A6D2788-D1DF-4E51-831E-456727C3C35E}">
      <dgm:prSet/>
      <dgm:spPr/>
      <dgm:t>
        <a:bodyPr/>
        <a:lstStyle/>
        <a:p>
          <a:endParaRPr lang="en-US"/>
        </a:p>
      </dgm:t>
    </dgm:pt>
    <dgm:pt modelId="{C2989F34-C60D-4C2C-98A3-032FF95C6376}">
      <dgm:prSet phldrT="[Text]"/>
      <dgm:spPr/>
      <dgm:t>
        <a:bodyPr/>
        <a:lstStyle/>
        <a:p>
          <a:r>
            <a:rPr lang="en-US" dirty="0" smtClean="0"/>
            <a:t>USB rechargeable</a:t>
          </a:r>
          <a:endParaRPr lang="en-US" dirty="0"/>
        </a:p>
      </dgm:t>
    </dgm:pt>
    <dgm:pt modelId="{37C578C8-674A-4662-9105-AC2EA5040C2E}" type="parTrans" cxnId="{38C4D98F-D090-4EA3-9126-C6C6EFA57E0E}">
      <dgm:prSet/>
      <dgm:spPr/>
      <dgm:t>
        <a:bodyPr/>
        <a:lstStyle/>
        <a:p>
          <a:endParaRPr lang="en-US"/>
        </a:p>
      </dgm:t>
    </dgm:pt>
    <dgm:pt modelId="{A4C4A2AC-99CB-431B-AEFA-BEF5CA199051}" type="sibTrans" cxnId="{38C4D98F-D090-4EA3-9126-C6C6EFA57E0E}">
      <dgm:prSet/>
      <dgm:spPr/>
      <dgm:t>
        <a:bodyPr/>
        <a:lstStyle/>
        <a:p>
          <a:endParaRPr lang="en-US"/>
        </a:p>
      </dgm:t>
    </dgm:pt>
    <dgm:pt modelId="{868BA2BF-AF9B-471D-B9EE-2C7EB023D2AC}" type="pres">
      <dgm:prSet presAssocID="{5C01F39C-B6F9-4A7B-BE2C-1BC1795466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3E8B5-94AC-41F5-A4A9-07D16D72AA3A}" type="pres">
      <dgm:prSet presAssocID="{172C96AE-A77C-4367-ABE6-73D20BDF3FE7}" presName="composite" presStyleCnt="0"/>
      <dgm:spPr/>
    </dgm:pt>
    <dgm:pt modelId="{F5EA49C1-41AA-4BFB-96B8-1EA46A435F96}" type="pres">
      <dgm:prSet presAssocID="{172C96AE-A77C-4367-ABE6-73D20BDF3F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79D74-49B8-4CB6-AF9A-73FB3D468E51}" type="pres">
      <dgm:prSet presAssocID="{172C96AE-A77C-4367-ABE6-73D20BDF3F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91C49-4C0B-454D-9C72-A8F30595AB55}" type="pres">
      <dgm:prSet presAssocID="{4C6D9DB8-B8CC-4323-95BB-9D3A4EE9ACBB}" presName="sp" presStyleCnt="0"/>
      <dgm:spPr/>
    </dgm:pt>
    <dgm:pt modelId="{DFBD38D7-207B-4061-80B3-5D9A8E0DE7F8}" type="pres">
      <dgm:prSet presAssocID="{BD685B16-DC73-428B-9E39-F0125209E635}" presName="composite" presStyleCnt="0"/>
      <dgm:spPr/>
    </dgm:pt>
    <dgm:pt modelId="{F61348AA-17F7-40B5-B83D-727CAD73169F}" type="pres">
      <dgm:prSet presAssocID="{BD685B16-DC73-428B-9E39-F0125209E63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DB6E5-99FD-477A-B133-3797693AC20A}" type="pres">
      <dgm:prSet presAssocID="{BD685B16-DC73-428B-9E39-F0125209E63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83BA0-E236-4339-8589-6A0CDE394DAB}" type="pres">
      <dgm:prSet presAssocID="{4D02AA79-FA85-42D4-86A8-DDB3A7659DAD}" presName="sp" presStyleCnt="0"/>
      <dgm:spPr/>
    </dgm:pt>
    <dgm:pt modelId="{10F577C3-3BC5-4E17-A6DA-E039107DEA92}" type="pres">
      <dgm:prSet presAssocID="{280C43C7-99E1-4EF0-9BA7-D9359B520039}" presName="composite" presStyleCnt="0"/>
      <dgm:spPr/>
    </dgm:pt>
    <dgm:pt modelId="{491BE433-E314-45DB-A40B-0381AF4F53ED}" type="pres">
      <dgm:prSet presAssocID="{280C43C7-99E1-4EF0-9BA7-D9359B52003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23F7F-39EE-4AFB-AD48-8D8718201C03}" type="pres">
      <dgm:prSet presAssocID="{280C43C7-99E1-4EF0-9BA7-D9359B52003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698904-C910-4346-9A92-B03F63C27C1D}" type="presOf" srcId="{A9AA8FA9-F5F0-4818-9C25-BB58A4810196}" destId="{F4479D74-49B8-4CB6-AF9A-73FB3D468E51}" srcOrd="0" destOrd="1" presId="urn:microsoft.com/office/officeart/2005/8/layout/chevron2"/>
    <dgm:cxn modelId="{0F01E976-FDE0-4AEF-8E19-E89D0425BB12}" srcId="{5C01F39C-B6F9-4A7B-BE2C-1BC17954669B}" destId="{172C96AE-A77C-4367-ABE6-73D20BDF3FE7}" srcOrd="0" destOrd="0" parTransId="{ECACFCA9-99DC-47C7-859C-A2F26CEFB633}" sibTransId="{4C6D9DB8-B8CC-4323-95BB-9D3A4EE9ACBB}"/>
    <dgm:cxn modelId="{901503F6-96BB-48F8-9CEC-520D77460D67}" srcId="{172C96AE-A77C-4367-ABE6-73D20BDF3FE7}" destId="{A9AA8FA9-F5F0-4818-9C25-BB58A4810196}" srcOrd="1" destOrd="0" parTransId="{FA935883-5E12-482F-8DF9-487783D9B534}" sibTransId="{0F368483-0222-4B94-A0DA-B5E3FA2AD23C}"/>
    <dgm:cxn modelId="{23D298D8-387F-4FB6-8FEC-DA92CCE8A3F1}" type="presOf" srcId="{602DBA7D-07D9-428F-B520-196E1D7FBA74}" destId="{9F223F7F-39EE-4AFB-AD48-8D8718201C03}" srcOrd="0" destOrd="0" presId="urn:microsoft.com/office/officeart/2005/8/layout/chevron2"/>
    <dgm:cxn modelId="{2DFC8730-E589-4EE1-ACD6-10590CC7744E}" type="presOf" srcId="{277C8820-1ADA-4D12-840A-65CBD7A5A79B}" destId="{F4479D74-49B8-4CB6-AF9A-73FB3D468E51}" srcOrd="0" destOrd="0" presId="urn:microsoft.com/office/officeart/2005/8/layout/chevron2"/>
    <dgm:cxn modelId="{AA26ECC2-0F28-43DF-BFC0-A73DF9969B18}" srcId="{172C96AE-A77C-4367-ABE6-73D20BDF3FE7}" destId="{277C8820-1ADA-4D12-840A-65CBD7A5A79B}" srcOrd="0" destOrd="0" parTransId="{02133725-FA34-4E35-A473-E2B0DEA47803}" sibTransId="{0D57B106-5A76-4F91-A24B-BBEBB360ED4D}"/>
    <dgm:cxn modelId="{38C4D98F-D090-4EA3-9126-C6C6EFA57E0E}" srcId="{280C43C7-99E1-4EF0-9BA7-D9359B520039}" destId="{C2989F34-C60D-4C2C-98A3-032FF95C6376}" srcOrd="1" destOrd="0" parTransId="{37C578C8-674A-4662-9105-AC2EA5040C2E}" sibTransId="{A4C4A2AC-99CB-431B-AEFA-BEF5CA199051}"/>
    <dgm:cxn modelId="{2B8ABCD4-0D44-4FEF-9B73-568B5F8C99B6}" srcId="{5C01F39C-B6F9-4A7B-BE2C-1BC17954669B}" destId="{BD685B16-DC73-428B-9E39-F0125209E635}" srcOrd="1" destOrd="0" parTransId="{7B2357A9-9398-44AD-A2B1-0BB6B1FDEEDE}" sibTransId="{4D02AA79-FA85-42D4-86A8-DDB3A7659DAD}"/>
    <dgm:cxn modelId="{7D1D4487-4828-468C-813E-3CD49BFA6EE6}" type="presOf" srcId="{5C01F39C-B6F9-4A7B-BE2C-1BC17954669B}" destId="{868BA2BF-AF9B-471D-B9EE-2C7EB023D2AC}" srcOrd="0" destOrd="0" presId="urn:microsoft.com/office/officeart/2005/8/layout/chevron2"/>
    <dgm:cxn modelId="{02697129-6729-416F-A3AE-C26D09E62C90}" type="presOf" srcId="{BD685B16-DC73-428B-9E39-F0125209E635}" destId="{F61348AA-17F7-40B5-B83D-727CAD73169F}" srcOrd="0" destOrd="0" presId="urn:microsoft.com/office/officeart/2005/8/layout/chevron2"/>
    <dgm:cxn modelId="{99EAEA27-C786-4AF0-96CD-E6B8A9F47949}" srcId="{5C01F39C-B6F9-4A7B-BE2C-1BC17954669B}" destId="{280C43C7-99E1-4EF0-9BA7-D9359B520039}" srcOrd="2" destOrd="0" parTransId="{E48D7B68-3C80-447D-9761-11CAD6E063C4}" sibTransId="{D65B9926-FE28-4AF4-9419-2B7E2161CD4E}"/>
    <dgm:cxn modelId="{90F4CFE9-255C-4006-A1E1-C9EFC7EE2EC7}" type="presOf" srcId="{B0B84D57-D37C-4A1C-8331-E98E680C08CB}" destId="{9A1DB6E5-99FD-477A-B133-3797693AC20A}" srcOrd="0" destOrd="0" presId="urn:microsoft.com/office/officeart/2005/8/layout/chevron2"/>
    <dgm:cxn modelId="{49A53596-C56A-4802-B4EF-A8CB97E8D9C0}" type="presOf" srcId="{C2989F34-C60D-4C2C-98A3-032FF95C6376}" destId="{9F223F7F-39EE-4AFB-AD48-8D8718201C03}" srcOrd="0" destOrd="1" presId="urn:microsoft.com/office/officeart/2005/8/layout/chevron2"/>
    <dgm:cxn modelId="{87816DC3-6FEE-4E50-BD25-99400D9B8666}" type="presOf" srcId="{996CCEFD-634A-4AD9-AED0-BD2E1E43B460}" destId="{9A1DB6E5-99FD-477A-B133-3797693AC20A}" srcOrd="0" destOrd="1" presId="urn:microsoft.com/office/officeart/2005/8/layout/chevron2"/>
    <dgm:cxn modelId="{D5C7E442-E61C-4F7B-9C0D-B69269C330C6}" type="presOf" srcId="{280C43C7-99E1-4EF0-9BA7-D9359B520039}" destId="{491BE433-E314-45DB-A40B-0381AF4F53ED}" srcOrd="0" destOrd="0" presId="urn:microsoft.com/office/officeart/2005/8/layout/chevron2"/>
    <dgm:cxn modelId="{5A6D2788-D1DF-4E51-831E-456727C3C35E}" srcId="{280C43C7-99E1-4EF0-9BA7-D9359B520039}" destId="{602DBA7D-07D9-428F-B520-196E1D7FBA74}" srcOrd="0" destOrd="0" parTransId="{FF3FBFEB-AE3D-418D-820A-F2DEFE1EBBBA}" sibTransId="{0A33647D-E1F7-4B3D-A970-F7EC926A23D6}"/>
    <dgm:cxn modelId="{DF4CFBFE-47F5-4783-9C61-B92FC86D1500}" type="presOf" srcId="{172C96AE-A77C-4367-ABE6-73D20BDF3FE7}" destId="{F5EA49C1-41AA-4BFB-96B8-1EA46A435F96}" srcOrd="0" destOrd="0" presId="urn:microsoft.com/office/officeart/2005/8/layout/chevron2"/>
    <dgm:cxn modelId="{AF31E15E-E885-48C5-9F52-A5CD3F6DB162}" srcId="{BD685B16-DC73-428B-9E39-F0125209E635}" destId="{B0B84D57-D37C-4A1C-8331-E98E680C08CB}" srcOrd="0" destOrd="0" parTransId="{552B180F-5B3C-488A-83DD-96F9FC42D34A}" sibTransId="{49884386-EE2C-41A5-8C77-3F6467DEFC03}"/>
    <dgm:cxn modelId="{AEFEE9C2-481A-434B-9B70-451A2B516953}" srcId="{BD685B16-DC73-428B-9E39-F0125209E635}" destId="{996CCEFD-634A-4AD9-AED0-BD2E1E43B460}" srcOrd="1" destOrd="0" parTransId="{7E8D7841-A100-43A5-AA02-FB7454D4C66F}" sibTransId="{28022492-8BA2-4C14-BC97-01D389BB0E97}"/>
    <dgm:cxn modelId="{B874DB55-2187-4FD8-8B0B-8511392DF7AB}" type="presParOf" srcId="{868BA2BF-AF9B-471D-B9EE-2C7EB023D2AC}" destId="{8AF3E8B5-94AC-41F5-A4A9-07D16D72AA3A}" srcOrd="0" destOrd="0" presId="urn:microsoft.com/office/officeart/2005/8/layout/chevron2"/>
    <dgm:cxn modelId="{2A66B2AB-C861-41F0-AE85-555820D0C06B}" type="presParOf" srcId="{8AF3E8B5-94AC-41F5-A4A9-07D16D72AA3A}" destId="{F5EA49C1-41AA-4BFB-96B8-1EA46A435F96}" srcOrd="0" destOrd="0" presId="urn:microsoft.com/office/officeart/2005/8/layout/chevron2"/>
    <dgm:cxn modelId="{DEBD7C60-3576-4BFC-9104-201121743A39}" type="presParOf" srcId="{8AF3E8B5-94AC-41F5-A4A9-07D16D72AA3A}" destId="{F4479D74-49B8-4CB6-AF9A-73FB3D468E51}" srcOrd="1" destOrd="0" presId="urn:microsoft.com/office/officeart/2005/8/layout/chevron2"/>
    <dgm:cxn modelId="{CED180E4-FA8D-419B-8B42-2BA87C6CBDB6}" type="presParOf" srcId="{868BA2BF-AF9B-471D-B9EE-2C7EB023D2AC}" destId="{55691C49-4C0B-454D-9C72-A8F30595AB55}" srcOrd="1" destOrd="0" presId="urn:microsoft.com/office/officeart/2005/8/layout/chevron2"/>
    <dgm:cxn modelId="{C91D26FF-C2B1-4106-B74A-786087D8C58E}" type="presParOf" srcId="{868BA2BF-AF9B-471D-B9EE-2C7EB023D2AC}" destId="{DFBD38D7-207B-4061-80B3-5D9A8E0DE7F8}" srcOrd="2" destOrd="0" presId="urn:microsoft.com/office/officeart/2005/8/layout/chevron2"/>
    <dgm:cxn modelId="{45332985-D3D3-48A2-8EAB-6BA332AC6898}" type="presParOf" srcId="{DFBD38D7-207B-4061-80B3-5D9A8E0DE7F8}" destId="{F61348AA-17F7-40B5-B83D-727CAD73169F}" srcOrd="0" destOrd="0" presId="urn:microsoft.com/office/officeart/2005/8/layout/chevron2"/>
    <dgm:cxn modelId="{D78B8737-200D-45CD-9C2E-4BDDA7994611}" type="presParOf" srcId="{DFBD38D7-207B-4061-80B3-5D9A8E0DE7F8}" destId="{9A1DB6E5-99FD-477A-B133-3797693AC20A}" srcOrd="1" destOrd="0" presId="urn:microsoft.com/office/officeart/2005/8/layout/chevron2"/>
    <dgm:cxn modelId="{9373B0F4-F4F9-4A8C-AE1C-6ACC4E88EA18}" type="presParOf" srcId="{868BA2BF-AF9B-471D-B9EE-2C7EB023D2AC}" destId="{9AF83BA0-E236-4339-8589-6A0CDE394DAB}" srcOrd="3" destOrd="0" presId="urn:microsoft.com/office/officeart/2005/8/layout/chevron2"/>
    <dgm:cxn modelId="{7F9C5710-4659-430D-B85C-07E4A8849A35}" type="presParOf" srcId="{868BA2BF-AF9B-471D-B9EE-2C7EB023D2AC}" destId="{10F577C3-3BC5-4E17-A6DA-E039107DEA92}" srcOrd="4" destOrd="0" presId="urn:microsoft.com/office/officeart/2005/8/layout/chevron2"/>
    <dgm:cxn modelId="{82F8045E-9221-4279-9E11-2B617A407D8B}" type="presParOf" srcId="{10F577C3-3BC5-4E17-A6DA-E039107DEA92}" destId="{491BE433-E314-45DB-A40B-0381AF4F53ED}" srcOrd="0" destOrd="0" presId="urn:microsoft.com/office/officeart/2005/8/layout/chevron2"/>
    <dgm:cxn modelId="{B074412F-A66B-4285-86E2-307EE0EBF4D6}" type="presParOf" srcId="{10F577C3-3BC5-4E17-A6DA-E039107DEA92}" destId="{9F223F7F-39EE-4AFB-AD48-8D8718201C03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121DB-39CB-48B1-9BF1-C9A2453E025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EAE87D-C196-4952-9230-9183CF04ACB2}">
      <dgm:prSet phldrT="[Text]"/>
      <dgm:spPr/>
      <dgm:t>
        <a:bodyPr/>
        <a:lstStyle/>
        <a:p>
          <a:r>
            <a:rPr lang="en-US" dirty="0" smtClean="0"/>
            <a:t>Hydration </a:t>
          </a:r>
        </a:p>
        <a:p>
          <a:r>
            <a:rPr lang="en-US" dirty="0" smtClean="0"/>
            <a:t>Tracking</a:t>
          </a:r>
          <a:endParaRPr lang="en-US" dirty="0"/>
        </a:p>
      </dgm:t>
    </dgm:pt>
    <dgm:pt modelId="{D8EE657C-F4BC-4258-953E-D1BCD918F0F6}" type="parTrans" cxnId="{45BE2F64-C06E-4E35-9C19-612883C704A8}">
      <dgm:prSet/>
      <dgm:spPr/>
      <dgm:t>
        <a:bodyPr/>
        <a:lstStyle/>
        <a:p>
          <a:endParaRPr lang="en-US"/>
        </a:p>
      </dgm:t>
    </dgm:pt>
    <dgm:pt modelId="{9F1812DC-5F06-4D30-B3A2-686619A16F5B}" type="sibTrans" cxnId="{45BE2F64-C06E-4E35-9C19-612883C704A8}">
      <dgm:prSet/>
      <dgm:spPr/>
      <dgm:t>
        <a:bodyPr/>
        <a:lstStyle/>
        <a:p>
          <a:endParaRPr lang="en-US"/>
        </a:p>
      </dgm:t>
    </dgm:pt>
    <dgm:pt modelId="{D0F4B09C-22BE-41F7-A3E4-B3093F9268E1}">
      <dgm:prSet phldrT="[Text]"/>
      <dgm:spPr/>
      <dgm:t>
        <a:bodyPr/>
        <a:lstStyle/>
        <a:p>
          <a:r>
            <a:rPr lang="en-US" dirty="0" smtClean="0"/>
            <a:t>Temperature</a:t>
          </a:r>
        </a:p>
        <a:p>
          <a:r>
            <a:rPr lang="en-US" dirty="0" smtClean="0"/>
            <a:t>Monitoring</a:t>
          </a:r>
          <a:endParaRPr lang="en-US" dirty="0"/>
        </a:p>
      </dgm:t>
    </dgm:pt>
    <dgm:pt modelId="{BA553BE1-1C98-4AFB-96AE-017D490BA7A3}" type="parTrans" cxnId="{E5F5D47E-AD46-427B-89F8-1748E93698DC}">
      <dgm:prSet/>
      <dgm:spPr/>
      <dgm:t>
        <a:bodyPr/>
        <a:lstStyle/>
        <a:p>
          <a:endParaRPr lang="en-US"/>
        </a:p>
      </dgm:t>
    </dgm:pt>
    <dgm:pt modelId="{60E8A0B2-A199-45A3-AE49-325A3C68FEF9}" type="sibTrans" cxnId="{E5F5D47E-AD46-427B-89F8-1748E93698DC}">
      <dgm:prSet/>
      <dgm:spPr/>
      <dgm:t>
        <a:bodyPr/>
        <a:lstStyle/>
        <a:p>
          <a:endParaRPr lang="en-US"/>
        </a:p>
      </dgm:t>
    </dgm:pt>
    <dgm:pt modelId="{6B6EA0EE-E942-4688-9400-D175FC04603F}">
      <dgm:prSet phldrT="[Text]"/>
      <dgm:spPr/>
      <dgm:t>
        <a:bodyPr/>
        <a:lstStyle/>
        <a:p>
          <a:r>
            <a:rPr lang="en-US" dirty="0" smtClean="0"/>
            <a:t>Water intake</a:t>
          </a:r>
        </a:p>
        <a:p>
          <a:r>
            <a:rPr lang="en-US" dirty="0" smtClean="0"/>
            <a:t>goals</a:t>
          </a:r>
          <a:endParaRPr lang="en-US" dirty="0"/>
        </a:p>
      </dgm:t>
    </dgm:pt>
    <dgm:pt modelId="{8C2BDE67-A9E2-40E9-9088-11508A5252D8}" type="parTrans" cxnId="{76A19BD3-E664-4BBC-A07A-11D910DCD7FD}">
      <dgm:prSet/>
      <dgm:spPr/>
      <dgm:t>
        <a:bodyPr/>
        <a:lstStyle/>
        <a:p>
          <a:endParaRPr lang="en-US"/>
        </a:p>
      </dgm:t>
    </dgm:pt>
    <dgm:pt modelId="{8A284112-15F4-4172-BA0F-D0973C46FF84}" type="sibTrans" cxnId="{76A19BD3-E664-4BBC-A07A-11D910DCD7FD}">
      <dgm:prSet/>
      <dgm:spPr/>
      <dgm:t>
        <a:bodyPr/>
        <a:lstStyle/>
        <a:p>
          <a:endParaRPr lang="en-US"/>
        </a:p>
      </dgm:t>
    </dgm:pt>
    <dgm:pt modelId="{124F338B-DA2E-4707-9F87-02F3428E17DE}">
      <dgm:prSet phldrT="[Text]"/>
      <dgm:spPr/>
      <dgm:t>
        <a:bodyPr/>
        <a:lstStyle/>
        <a:p>
          <a:r>
            <a:rPr lang="en-US" dirty="0" smtClean="0"/>
            <a:t>Reminders and</a:t>
          </a:r>
        </a:p>
        <a:p>
          <a:r>
            <a:rPr lang="en-US" dirty="0" smtClean="0"/>
            <a:t>Notifications</a:t>
          </a:r>
          <a:endParaRPr lang="en-US" dirty="0"/>
        </a:p>
      </dgm:t>
    </dgm:pt>
    <dgm:pt modelId="{B107D0CE-30EA-409A-90E8-2ADEB39420B3}" type="parTrans" cxnId="{B8FCB058-2850-4E1F-B3D5-E14FE546B9A6}">
      <dgm:prSet/>
      <dgm:spPr/>
      <dgm:t>
        <a:bodyPr/>
        <a:lstStyle/>
        <a:p>
          <a:endParaRPr lang="en-US"/>
        </a:p>
      </dgm:t>
    </dgm:pt>
    <dgm:pt modelId="{B654575C-4E7B-4C46-9188-5CC2563835BE}" type="sibTrans" cxnId="{B8FCB058-2850-4E1F-B3D5-E14FE546B9A6}">
      <dgm:prSet/>
      <dgm:spPr/>
      <dgm:t>
        <a:bodyPr/>
        <a:lstStyle/>
        <a:p>
          <a:endParaRPr lang="en-US"/>
        </a:p>
      </dgm:t>
    </dgm:pt>
    <dgm:pt modelId="{D4C6A282-AA2C-481C-A619-0D7D98E152B4}">
      <dgm:prSet phldrT="[Text]"/>
      <dgm:spPr/>
      <dgm:t>
        <a:bodyPr/>
        <a:lstStyle/>
        <a:p>
          <a:r>
            <a:rPr lang="en-US" dirty="0" smtClean="0"/>
            <a:t>Personalized</a:t>
          </a:r>
        </a:p>
        <a:p>
          <a:r>
            <a:rPr lang="en-US" dirty="0" smtClean="0"/>
            <a:t>Recommendations</a:t>
          </a:r>
          <a:endParaRPr lang="en-US" dirty="0"/>
        </a:p>
      </dgm:t>
    </dgm:pt>
    <dgm:pt modelId="{E66D8ABC-AD0C-41A5-AEA6-68BED057E978}" type="parTrans" cxnId="{32D8EB39-D4CC-4F69-8B3B-E00CD8E3C170}">
      <dgm:prSet/>
      <dgm:spPr/>
      <dgm:t>
        <a:bodyPr/>
        <a:lstStyle/>
        <a:p>
          <a:endParaRPr lang="en-US"/>
        </a:p>
      </dgm:t>
    </dgm:pt>
    <dgm:pt modelId="{089A2EF2-9118-463D-8D2F-1FAEB2A8F0C4}" type="sibTrans" cxnId="{32D8EB39-D4CC-4F69-8B3B-E00CD8E3C170}">
      <dgm:prSet/>
      <dgm:spPr/>
      <dgm:t>
        <a:bodyPr/>
        <a:lstStyle/>
        <a:p>
          <a:endParaRPr lang="en-US"/>
        </a:p>
      </dgm:t>
    </dgm:pt>
    <dgm:pt modelId="{BFD37680-BF07-43AD-8FF0-90A50B0E9CF0}" type="pres">
      <dgm:prSet presAssocID="{1C0121DB-39CB-48B1-9BF1-C9A2453E025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6E86CF-C33B-418C-9C47-CB0C4903BC9C}" type="pres">
      <dgm:prSet presAssocID="{CCEAE87D-C196-4952-9230-9183CF04ACB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FEF5C-615B-40E0-A078-CBCB76D49358}" type="pres">
      <dgm:prSet presAssocID="{9F1812DC-5F06-4D30-B3A2-686619A16F5B}" presName="sibTrans" presStyleCnt="0"/>
      <dgm:spPr/>
    </dgm:pt>
    <dgm:pt modelId="{12DBFBE9-9B2B-4765-9E2B-487B8F496D1D}" type="pres">
      <dgm:prSet presAssocID="{D0F4B09C-22BE-41F7-A3E4-B3093F9268E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01BAD-86F5-4A75-A1A6-06BD46841483}" type="pres">
      <dgm:prSet presAssocID="{60E8A0B2-A199-45A3-AE49-325A3C68FEF9}" presName="sibTrans" presStyleCnt="0"/>
      <dgm:spPr/>
    </dgm:pt>
    <dgm:pt modelId="{3F00231A-B05F-4D00-9764-B6777B35F001}" type="pres">
      <dgm:prSet presAssocID="{6B6EA0EE-E942-4688-9400-D175FC04603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C7BE4-E64C-44CA-B1C5-0CE7FAF42991}" type="pres">
      <dgm:prSet presAssocID="{8A284112-15F4-4172-BA0F-D0973C46FF84}" presName="sibTrans" presStyleCnt="0"/>
      <dgm:spPr/>
    </dgm:pt>
    <dgm:pt modelId="{195FFD6F-E286-4167-87A0-9526B73D12C1}" type="pres">
      <dgm:prSet presAssocID="{124F338B-DA2E-4707-9F87-02F3428E17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C515C-6DDF-4EFA-8A41-05D373BC9469}" type="pres">
      <dgm:prSet presAssocID="{B654575C-4E7B-4C46-9188-5CC2563835BE}" presName="sibTrans" presStyleCnt="0"/>
      <dgm:spPr/>
    </dgm:pt>
    <dgm:pt modelId="{482E122B-0BAC-488B-A93F-7C714D0F7FCF}" type="pres">
      <dgm:prSet presAssocID="{D4C6A282-AA2C-481C-A619-0D7D98E152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BF437-CB0F-4229-BED8-39AD571FBEED}" type="presOf" srcId="{D4C6A282-AA2C-481C-A619-0D7D98E152B4}" destId="{482E122B-0BAC-488B-A93F-7C714D0F7FCF}" srcOrd="0" destOrd="0" presId="urn:microsoft.com/office/officeart/2005/8/layout/default"/>
    <dgm:cxn modelId="{32D8EB39-D4CC-4F69-8B3B-E00CD8E3C170}" srcId="{1C0121DB-39CB-48B1-9BF1-C9A2453E0253}" destId="{D4C6A282-AA2C-481C-A619-0D7D98E152B4}" srcOrd="4" destOrd="0" parTransId="{E66D8ABC-AD0C-41A5-AEA6-68BED057E978}" sibTransId="{089A2EF2-9118-463D-8D2F-1FAEB2A8F0C4}"/>
    <dgm:cxn modelId="{B8FCB058-2850-4E1F-B3D5-E14FE546B9A6}" srcId="{1C0121DB-39CB-48B1-9BF1-C9A2453E0253}" destId="{124F338B-DA2E-4707-9F87-02F3428E17DE}" srcOrd="3" destOrd="0" parTransId="{B107D0CE-30EA-409A-90E8-2ADEB39420B3}" sibTransId="{B654575C-4E7B-4C46-9188-5CC2563835BE}"/>
    <dgm:cxn modelId="{31F458A3-BF34-44E1-B560-3DDA1E8BE43C}" type="presOf" srcId="{6B6EA0EE-E942-4688-9400-D175FC04603F}" destId="{3F00231A-B05F-4D00-9764-B6777B35F001}" srcOrd="0" destOrd="0" presId="urn:microsoft.com/office/officeart/2005/8/layout/default"/>
    <dgm:cxn modelId="{D73DD976-CB3D-4CBD-AA72-426CF9CC7EDB}" type="presOf" srcId="{124F338B-DA2E-4707-9F87-02F3428E17DE}" destId="{195FFD6F-E286-4167-87A0-9526B73D12C1}" srcOrd="0" destOrd="0" presId="urn:microsoft.com/office/officeart/2005/8/layout/default"/>
    <dgm:cxn modelId="{B58E0A08-7D23-4E28-9223-C8069638E37D}" type="presOf" srcId="{D0F4B09C-22BE-41F7-A3E4-B3093F9268E1}" destId="{12DBFBE9-9B2B-4765-9E2B-487B8F496D1D}" srcOrd="0" destOrd="0" presId="urn:microsoft.com/office/officeart/2005/8/layout/default"/>
    <dgm:cxn modelId="{45BE2F64-C06E-4E35-9C19-612883C704A8}" srcId="{1C0121DB-39CB-48B1-9BF1-C9A2453E0253}" destId="{CCEAE87D-C196-4952-9230-9183CF04ACB2}" srcOrd="0" destOrd="0" parTransId="{D8EE657C-F4BC-4258-953E-D1BCD918F0F6}" sibTransId="{9F1812DC-5F06-4D30-B3A2-686619A16F5B}"/>
    <dgm:cxn modelId="{E5F5D47E-AD46-427B-89F8-1748E93698DC}" srcId="{1C0121DB-39CB-48B1-9BF1-C9A2453E0253}" destId="{D0F4B09C-22BE-41F7-A3E4-B3093F9268E1}" srcOrd="1" destOrd="0" parTransId="{BA553BE1-1C98-4AFB-96AE-017D490BA7A3}" sibTransId="{60E8A0B2-A199-45A3-AE49-325A3C68FEF9}"/>
    <dgm:cxn modelId="{76A19BD3-E664-4BBC-A07A-11D910DCD7FD}" srcId="{1C0121DB-39CB-48B1-9BF1-C9A2453E0253}" destId="{6B6EA0EE-E942-4688-9400-D175FC04603F}" srcOrd="2" destOrd="0" parTransId="{8C2BDE67-A9E2-40E9-9088-11508A5252D8}" sibTransId="{8A284112-15F4-4172-BA0F-D0973C46FF84}"/>
    <dgm:cxn modelId="{D5966266-895D-4005-9329-98CA8A1D3C0B}" type="presOf" srcId="{CCEAE87D-C196-4952-9230-9183CF04ACB2}" destId="{8D6E86CF-C33B-418C-9C47-CB0C4903BC9C}" srcOrd="0" destOrd="0" presId="urn:microsoft.com/office/officeart/2005/8/layout/default"/>
    <dgm:cxn modelId="{8DD2752E-06EE-4BE6-A205-EC50D1C165DE}" type="presOf" srcId="{1C0121DB-39CB-48B1-9BF1-C9A2453E0253}" destId="{BFD37680-BF07-43AD-8FF0-90A50B0E9CF0}" srcOrd="0" destOrd="0" presId="urn:microsoft.com/office/officeart/2005/8/layout/default"/>
    <dgm:cxn modelId="{69A2F891-5BBD-4489-B568-0E71FAC56FD6}" type="presParOf" srcId="{BFD37680-BF07-43AD-8FF0-90A50B0E9CF0}" destId="{8D6E86CF-C33B-418C-9C47-CB0C4903BC9C}" srcOrd="0" destOrd="0" presId="urn:microsoft.com/office/officeart/2005/8/layout/default"/>
    <dgm:cxn modelId="{B83D01E8-02C0-44D1-9CA7-F557EAE9FD9C}" type="presParOf" srcId="{BFD37680-BF07-43AD-8FF0-90A50B0E9CF0}" destId="{084FEF5C-615B-40E0-A078-CBCB76D49358}" srcOrd="1" destOrd="0" presId="urn:microsoft.com/office/officeart/2005/8/layout/default"/>
    <dgm:cxn modelId="{762AA076-A553-4AAB-93D0-5197E78AD2A7}" type="presParOf" srcId="{BFD37680-BF07-43AD-8FF0-90A50B0E9CF0}" destId="{12DBFBE9-9B2B-4765-9E2B-487B8F496D1D}" srcOrd="2" destOrd="0" presId="urn:microsoft.com/office/officeart/2005/8/layout/default"/>
    <dgm:cxn modelId="{8F0D1DE3-C169-4403-955C-C8435DB930F2}" type="presParOf" srcId="{BFD37680-BF07-43AD-8FF0-90A50B0E9CF0}" destId="{8FD01BAD-86F5-4A75-A1A6-06BD46841483}" srcOrd="3" destOrd="0" presId="urn:microsoft.com/office/officeart/2005/8/layout/default"/>
    <dgm:cxn modelId="{143AF46C-15D6-4CA0-9658-2A6A64DB9210}" type="presParOf" srcId="{BFD37680-BF07-43AD-8FF0-90A50B0E9CF0}" destId="{3F00231A-B05F-4D00-9764-B6777B35F001}" srcOrd="4" destOrd="0" presId="urn:microsoft.com/office/officeart/2005/8/layout/default"/>
    <dgm:cxn modelId="{45115089-4860-4613-B87B-E24FA3488B29}" type="presParOf" srcId="{BFD37680-BF07-43AD-8FF0-90A50B0E9CF0}" destId="{7D6C7BE4-E64C-44CA-B1C5-0CE7FAF42991}" srcOrd="5" destOrd="0" presId="urn:microsoft.com/office/officeart/2005/8/layout/default"/>
    <dgm:cxn modelId="{B76E119A-298A-4ACF-8CA2-66A7D74D162C}" type="presParOf" srcId="{BFD37680-BF07-43AD-8FF0-90A50B0E9CF0}" destId="{195FFD6F-E286-4167-87A0-9526B73D12C1}" srcOrd="6" destOrd="0" presId="urn:microsoft.com/office/officeart/2005/8/layout/default"/>
    <dgm:cxn modelId="{BA070F29-03DA-47F6-A04D-71905EABE8EB}" type="presParOf" srcId="{BFD37680-BF07-43AD-8FF0-90A50B0E9CF0}" destId="{1F0C515C-6DDF-4EFA-8A41-05D373BC9469}" srcOrd="7" destOrd="0" presId="urn:microsoft.com/office/officeart/2005/8/layout/default"/>
    <dgm:cxn modelId="{F6F90AA1-41E9-4B2D-AF08-3342315C0B89}" type="presParOf" srcId="{BFD37680-BF07-43AD-8FF0-90A50B0E9CF0}" destId="{482E122B-0BAC-488B-A93F-7C714D0F7FCF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657600"/>
            <a:ext cx="7086600" cy="1752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PROTOTYPE MODEL:</a:t>
            </a:r>
          </a:p>
          <a:p>
            <a:r>
              <a:rPr lang="en-US" sz="3600" dirty="0" smtClean="0"/>
              <a:t> SMART WATER BOTTLE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TASK-17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Water Bottles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Smart water bottles are innovative devices that track and manage hydration, promoting health drinking habits.</a:t>
            </a:r>
          </a:p>
          <a:p>
            <a:r>
              <a:rPr lang="en-US" dirty="0" smtClean="0"/>
              <a:t>A  smart water bottle is a tech-enhanced water container designed to help ensures stay hydrated.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Application Prototype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762000"/>
            <a:ext cx="4791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2590800"/>
            <a:ext cx="2569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-Done by</a:t>
            </a:r>
          </a:p>
          <a:p>
            <a:r>
              <a:rPr lang="en-US" dirty="0" smtClean="0"/>
              <a:t> CRITICAL THINKERS</a:t>
            </a:r>
          </a:p>
          <a:p>
            <a:endParaRPr lang="en-US" dirty="0"/>
          </a:p>
          <a:p>
            <a:r>
              <a:rPr lang="en-US" dirty="0" smtClean="0"/>
              <a:t>Y. </a:t>
            </a:r>
            <a:r>
              <a:rPr lang="en-US" dirty="0" err="1" smtClean="0"/>
              <a:t>Avanthika</a:t>
            </a:r>
            <a:endParaRPr lang="en-US" dirty="0" smtClean="0"/>
          </a:p>
          <a:p>
            <a:r>
              <a:rPr lang="en-US" dirty="0" smtClean="0"/>
              <a:t>V. </a:t>
            </a:r>
            <a:r>
              <a:rPr lang="en-US" dirty="0" err="1" smtClean="0"/>
              <a:t>Tejaswini</a:t>
            </a:r>
            <a:endParaRPr lang="en-US" dirty="0" smtClean="0"/>
          </a:p>
          <a:p>
            <a:r>
              <a:rPr lang="en-US" dirty="0" smtClean="0"/>
              <a:t>K. </a:t>
            </a:r>
            <a:r>
              <a:rPr lang="en-US" dirty="0" err="1" smtClean="0"/>
              <a:t>Vaihnavi</a:t>
            </a:r>
            <a:r>
              <a:rPr lang="en-US" dirty="0" smtClean="0"/>
              <a:t> Reddy</a:t>
            </a:r>
          </a:p>
          <a:p>
            <a:r>
              <a:rPr lang="en-US" dirty="0" smtClean="0"/>
              <a:t>T. </a:t>
            </a:r>
            <a:r>
              <a:rPr lang="en-US" dirty="0" err="1" smtClean="0"/>
              <a:t>Rishika</a:t>
            </a:r>
            <a:endParaRPr lang="en-US" dirty="0" smtClean="0"/>
          </a:p>
          <a:p>
            <a:r>
              <a:rPr lang="en-US" dirty="0" smtClean="0"/>
              <a:t>V. </a:t>
            </a:r>
            <a:r>
              <a:rPr lang="en-US" dirty="0" err="1" smtClean="0"/>
              <a:t>Manaswani</a:t>
            </a:r>
            <a:r>
              <a:rPr lang="en-US" dirty="0" smtClean="0"/>
              <a:t> Devi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</TotalTime>
  <Words>103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TASK-17</vt:lpstr>
      <vt:lpstr>Smart Water Bottles</vt:lpstr>
      <vt:lpstr>Hardware Components</vt:lpstr>
      <vt:lpstr>Software Application Prototype Model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TASK-07</dc:title>
  <dc:creator>dell</dc:creator>
  <cp:lastModifiedBy>dell</cp:lastModifiedBy>
  <cp:revision>2</cp:revision>
  <dcterms:created xsi:type="dcterms:W3CDTF">2024-10-11T11:53:21Z</dcterms:created>
  <dcterms:modified xsi:type="dcterms:W3CDTF">2024-10-11T17:08:51Z</dcterms:modified>
</cp:coreProperties>
</file>