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sldIdLst>
    <p:sldId id="269" r:id="rId5"/>
    <p:sldId id="299" r:id="rId6"/>
    <p:sldId id="408" r:id="rId7"/>
    <p:sldId id="414" r:id="rId8"/>
    <p:sldId id="409" r:id="rId9"/>
    <p:sldId id="410" r:id="rId10"/>
    <p:sldId id="412" r:id="rId11"/>
    <p:sldId id="413" r:id="rId12"/>
    <p:sldId id="415" r:id="rId13"/>
    <p:sldId id="318" r:id="rId14"/>
    <p:sldId id="381" r:id="rId15"/>
    <p:sldId id="388" r:id="rId16"/>
    <p:sldId id="398" r:id="rId17"/>
    <p:sldId id="393" r:id="rId18"/>
    <p:sldId id="395" r:id="rId19"/>
    <p:sldId id="394" r:id="rId20"/>
    <p:sldId id="382" r:id="rId21"/>
    <p:sldId id="386" r:id="rId22"/>
    <p:sldId id="389" r:id="rId23"/>
    <p:sldId id="390" r:id="rId24"/>
    <p:sldId id="391" r:id="rId25"/>
    <p:sldId id="392" r:id="rId26"/>
    <p:sldId id="387" r:id="rId27"/>
    <p:sldId id="319" r:id="rId28"/>
    <p:sldId id="396" r:id="rId29"/>
    <p:sldId id="397" r:id="rId30"/>
    <p:sldId id="399" r:id="rId31"/>
    <p:sldId id="385" r:id="rId32"/>
    <p:sldId id="404" r:id="rId33"/>
    <p:sldId id="405" r:id="rId34"/>
    <p:sldId id="406" r:id="rId35"/>
    <p:sldId id="416" r:id="rId36"/>
    <p:sldId id="418" r:id="rId37"/>
    <p:sldId id="417" r:id="rId38"/>
    <p:sldId id="420" r:id="rId39"/>
    <p:sldId id="421" r:id="rId40"/>
    <p:sldId id="422" r:id="rId41"/>
    <p:sldId id="41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Windmill" initials="CW" lastIdx="1" clrIdx="0">
    <p:extLst>
      <p:ext uri="{19B8F6BF-5375-455C-9EA6-DF929625EA0E}">
        <p15:presenceInfo xmlns:p15="http://schemas.microsoft.com/office/powerpoint/2012/main" userId="S::783961@derby.ac.uk::7b0d7486-c6aa-4eb5-8379-62d7d7cb6a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DAD"/>
    <a:srgbClr val="00203E"/>
    <a:srgbClr val="0095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D0491F-565A-4C81-940B-1CB6056CC2C5}" v="90" dt="2019-11-14T23:58:44.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5"/>
    <p:restoredTop sz="94656"/>
  </p:normalViewPr>
  <p:slideViewPr>
    <p:cSldViewPr snapToGrid="0" snapToObjects="1">
      <p:cViewPr>
        <p:scale>
          <a:sx n="106" d="100"/>
          <a:sy n="106" d="100"/>
        </p:scale>
        <p:origin x="54" y="14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indmill" userId="7b0d7486-c6aa-4eb5-8379-62d7d7cb6a1d" providerId="ADAL" clId="{E7518269-9B47-4D7C-8961-F21084FD32CF}"/>
    <pc:docChg chg="undo custSel addSld delSld modSld sldOrd">
      <pc:chgData name="Chris Windmill" userId="7b0d7486-c6aa-4eb5-8379-62d7d7cb6a1d" providerId="ADAL" clId="{E7518269-9B47-4D7C-8961-F21084FD32CF}" dt="2019-11-14T23:59:23.909" v="4650" actId="20577"/>
      <pc:docMkLst>
        <pc:docMk/>
      </pc:docMkLst>
      <pc:sldChg chg="del">
        <pc:chgData name="Chris Windmill" userId="7b0d7486-c6aa-4eb5-8379-62d7d7cb6a1d" providerId="ADAL" clId="{E7518269-9B47-4D7C-8961-F21084FD32CF}" dt="2019-11-14T21:59:01.996" v="90" actId="47"/>
        <pc:sldMkLst>
          <pc:docMk/>
          <pc:sldMk cId="3625973514" sldId="257"/>
        </pc:sldMkLst>
      </pc:sldChg>
      <pc:sldChg chg="del">
        <pc:chgData name="Chris Windmill" userId="7b0d7486-c6aa-4eb5-8379-62d7d7cb6a1d" providerId="ADAL" clId="{E7518269-9B47-4D7C-8961-F21084FD32CF}" dt="2019-11-14T21:59:01.996" v="90" actId="47"/>
        <pc:sldMkLst>
          <pc:docMk/>
          <pc:sldMk cId="2977617499" sldId="259"/>
        </pc:sldMkLst>
      </pc:sldChg>
      <pc:sldChg chg="del">
        <pc:chgData name="Chris Windmill" userId="7b0d7486-c6aa-4eb5-8379-62d7d7cb6a1d" providerId="ADAL" clId="{E7518269-9B47-4D7C-8961-F21084FD32CF}" dt="2019-11-14T21:59:01.996" v="90" actId="47"/>
        <pc:sldMkLst>
          <pc:docMk/>
          <pc:sldMk cId="3091986155" sldId="260"/>
        </pc:sldMkLst>
      </pc:sldChg>
      <pc:sldChg chg="del">
        <pc:chgData name="Chris Windmill" userId="7b0d7486-c6aa-4eb5-8379-62d7d7cb6a1d" providerId="ADAL" clId="{E7518269-9B47-4D7C-8961-F21084FD32CF}" dt="2019-11-14T21:59:01.996" v="90" actId="47"/>
        <pc:sldMkLst>
          <pc:docMk/>
          <pc:sldMk cId="1144441319" sldId="261"/>
        </pc:sldMkLst>
      </pc:sldChg>
      <pc:sldChg chg="del">
        <pc:chgData name="Chris Windmill" userId="7b0d7486-c6aa-4eb5-8379-62d7d7cb6a1d" providerId="ADAL" clId="{E7518269-9B47-4D7C-8961-F21084FD32CF}" dt="2019-11-14T21:59:01.996" v="90" actId="47"/>
        <pc:sldMkLst>
          <pc:docMk/>
          <pc:sldMk cId="2439430765" sldId="262"/>
        </pc:sldMkLst>
      </pc:sldChg>
      <pc:sldChg chg="del">
        <pc:chgData name="Chris Windmill" userId="7b0d7486-c6aa-4eb5-8379-62d7d7cb6a1d" providerId="ADAL" clId="{E7518269-9B47-4D7C-8961-F21084FD32CF}" dt="2019-11-14T21:59:01.996" v="90" actId="47"/>
        <pc:sldMkLst>
          <pc:docMk/>
          <pc:sldMk cId="4101086198" sldId="265"/>
        </pc:sldMkLst>
      </pc:sldChg>
      <pc:sldChg chg="del">
        <pc:chgData name="Chris Windmill" userId="7b0d7486-c6aa-4eb5-8379-62d7d7cb6a1d" providerId="ADAL" clId="{E7518269-9B47-4D7C-8961-F21084FD32CF}" dt="2019-11-14T21:59:01.996" v="90" actId="47"/>
        <pc:sldMkLst>
          <pc:docMk/>
          <pc:sldMk cId="300456169" sldId="266"/>
        </pc:sldMkLst>
      </pc:sldChg>
      <pc:sldChg chg="del">
        <pc:chgData name="Chris Windmill" userId="7b0d7486-c6aa-4eb5-8379-62d7d7cb6a1d" providerId="ADAL" clId="{E7518269-9B47-4D7C-8961-F21084FD32CF}" dt="2019-11-14T21:59:01.996" v="90" actId="47"/>
        <pc:sldMkLst>
          <pc:docMk/>
          <pc:sldMk cId="1109765588" sldId="267"/>
        </pc:sldMkLst>
      </pc:sldChg>
      <pc:sldChg chg="del">
        <pc:chgData name="Chris Windmill" userId="7b0d7486-c6aa-4eb5-8379-62d7d7cb6a1d" providerId="ADAL" clId="{E7518269-9B47-4D7C-8961-F21084FD32CF}" dt="2019-11-14T21:59:01.996" v="90" actId="47"/>
        <pc:sldMkLst>
          <pc:docMk/>
          <pc:sldMk cId="4178537392" sldId="268"/>
        </pc:sldMkLst>
      </pc:sldChg>
      <pc:sldChg chg="modSp">
        <pc:chgData name="Chris Windmill" userId="7b0d7486-c6aa-4eb5-8379-62d7d7cb6a1d" providerId="ADAL" clId="{E7518269-9B47-4D7C-8961-F21084FD32CF}" dt="2019-11-14T21:58:57.314" v="89" actId="20577"/>
        <pc:sldMkLst>
          <pc:docMk/>
          <pc:sldMk cId="2762633218" sldId="269"/>
        </pc:sldMkLst>
        <pc:spChg chg="mod">
          <ac:chgData name="Chris Windmill" userId="7b0d7486-c6aa-4eb5-8379-62d7d7cb6a1d" providerId="ADAL" clId="{E7518269-9B47-4D7C-8961-F21084FD32CF}" dt="2019-11-14T21:58:57.314" v="89" actId="20577"/>
          <ac:spMkLst>
            <pc:docMk/>
            <pc:sldMk cId="2762633218" sldId="269"/>
            <ac:spMk id="2" creationId="{76DA53A4-3F9C-43D4-9A96-012562F41046}"/>
          </ac:spMkLst>
        </pc:spChg>
      </pc:sldChg>
      <pc:sldChg chg="del">
        <pc:chgData name="Chris Windmill" userId="7b0d7486-c6aa-4eb5-8379-62d7d7cb6a1d" providerId="ADAL" clId="{E7518269-9B47-4D7C-8961-F21084FD32CF}" dt="2019-11-14T21:59:01.996" v="90" actId="47"/>
        <pc:sldMkLst>
          <pc:docMk/>
          <pc:sldMk cId="3915634895" sldId="271"/>
        </pc:sldMkLst>
      </pc:sldChg>
      <pc:sldChg chg="del">
        <pc:chgData name="Chris Windmill" userId="7b0d7486-c6aa-4eb5-8379-62d7d7cb6a1d" providerId="ADAL" clId="{E7518269-9B47-4D7C-8961-F21084FD32CF}" dt="2019-11-14T21:59:01.996" v="90" actId="47"/>
        <pc:sldMkLst>
          <pc:docMk/>
          <pc:sldMk cId="984556831" sldId="272"/>
        </pc:sldMkLst>
      </pc:sldChg>
      <pc:sldChg chg="del">
        <pc:chgData name="Chris Windmill" userId="7b0d7486-c6aa-4eb5-8379-62d7d7cb6a1d" providerId="ADAL" clId="{E7518269-9B47-4D7C-8961-F21084FD32CF}" dt="2019-11-14T21:59:01.996" v="90" actId="47"/>
        <pc:sldMkLst>
          <pc:docMk/>
          <pc:sldMk cId="1127664647" sldId="273"/>
        </pc:sldMkLst>
      </pc:sldChg>
      <pc:sldChg chg="del">
        <pc:chgData name="Chris Windmill" userId="7b0d7486-c6aa-4eb5-8379-62d7d7cb6a1d" providerId="ADAL" clId="{E7518269-9B47-4D7C-8961-F21084FD32CF}" dt="2019-11-14T21:59:01.996" v="90" actId="47"/>
        <pc:sldMkLst>
          <pc:docMk/>
          <pc:sldMk cId="1869309102" sldId="274"/>
        </pc:sldMkLst>
      </pc:sldChg>
      <pc:sldChg chg="del">
        <pc:chgData name="Chris Windmill" userId="7b0d7486-c6aa-4eb5-8379-62d7d7cb6a1d" providerId="ADAL" clId="{E7518269-9B47-4D7C-8961-F21084FD32CF}" dt="2019-11-14T21:59:01.996" v="90" actId="47"/>
        <pc:sldMkLst>
          <pc:docMk/>
          <pc:sldMk cId="3668700085" sldId="275"/>
        </pc:sldMkLst>
      </pc:sldChg>
      <pc:sldChg chg="del">
        <pc:chgData name="Chris Windmill" userId="7b0d7486-c6aa-4eb5-8379-62d7d7cb6a1d" providerId="ADAL" clId="{E7518269-9B47-4D7C-8961-F21084FD32CF}" dt="2019-11-14T21:59:01.996" v="90" actId="47"/>
        <pc:sldMkLst>
          <pc:docMk/>
          <pc:sldMk cId="4276336961" sldId="277"/>
        </pc:sldMkLst>
      </pc:sldChg>
      <pc:sldChg chg="del">
        <pc:chgData name="Chris Windmill" userId="7b0d7486-c6aa-4eb5-8379-62d7d7cb6a1d" providerId="ADAL" clId="{E7518269-9B47-4D7C-8961-F21084FD32CF}" dt="2019-11-14T21:59:01.996" v="90" actId="47"/>
        <pc:sldMkLst>
          <pc:docMk/>
          <pc:sldMk cId="2702027838" sldId="280"/>
        </pc:sldMkLst>
      </pc:sldChg>
      <pc:sldChg chg="del">
        <pc:chgData name="Chris Windmill" userId="7b0d7486-c6aa-4eb5-8379-62d7d7cb6a1d" providerId="ADAL" clId="{E7518269-9B47-4D7C-8961-F21084FD32CF}" dt="2019-11-14T21:59:01.996" v="90" actId="47"/>
        <pc:sldMkLst>
          <pc:docMk/>
          <pc:sldMk cId="4236760901" sldId="283"/>
        </pc:sldMkLst>
      </pc:sldChg>
      <pc:sldChg chg="del">
        <pc:chgData name="Chris Windmill" userId="7b0d7486-c6aa-4eb5-8379-62d7d7cb6a1d" providerId="ADAL" clId="{E7518269-9B47-4D7C-8961-F21084FD32CF}" dt="2019-11-14T21:59:01.996" v="90" actId="47"/>
        <pc:sldMkLst>
          <pc:docMk/>
          <pc:sldMk cId="3562925527" sldId="286"/>
        </pc:sldMkLst>
      </pc:sldChg>
      <pc:sldChg chg="del">
        <pc:chgData name="Chris Windmill" userId="7b0d7486-c6aa-4eb5-8379-62d7d7cb6a1d" providerId="ADAL" clId="{E7518269-9B47-4D7C-8961-F21084FD32CF}" dt="2019-11-14T21:59:01.996" v="90" actId="47"/>
        <pc:sldMkLst>
          <pc:docMk/>
          <pc:sldMk cId="1344082657" sldId="287"/>
        </pc:sldMkLst>
      </pc:sldChg>
      <pc:sldChg chg="del">
        <pc:chgData name="Chris Windmill" userId="7b0d7486-c6aa-4eb5-8379-62d7d7cb6a1d" providerId="ADAL" clId="{E7518269-9B47-4D7C-8961-F21084FD32CF}" dt="2019-11-14T21:59:01.996" v="90" actId="47"/>
        <pc:sldMkLst>
          <pc:docMk/>
          <pc:sldMk cId="701408481" sldId="288"/>
        </pc:sldMkLst>
      </pc:sldChg>
      <pc:sldChg chg="del">
        <pc:chgData name="Chris Windmill" userId="7b0d7486-c6aa-4eb5-8379-62d7d7cb6a1d" providerId="ADAL" clId="{E7518269-9B47-4D7C-8961-F21084FD32CF}" dt="2019-11-14T21:59:01.996" v="90" actId="47"/>
        <pc:sldMkLst>
          <pc:docMk/>
          <pc:sldMk cId="3302035106" sldId="289"/>
        </pc:sldMkLst>
      </pc:sldChg>
      <pc:sldChg chg="del">
        <pc:chgData name="Chris Windmill" userId="7b0d7486-c6aa-4eb5-8379-62d7d7cb6a1d" providerId="ADAL" clId="{E7518269-9B47-4D7C-8961-F21084FD32CF}" dt="2019-11-14T21:59:01.996" v="90" actId="47"/>
        <pc:sldMkLst>
          <pc:docMk/>
          <pc:sldMk cId="714766005" sldId="290"/>
        </pc:sldMkLst>
      </pc:sldChg>
      <pc:sldChg chg="del">
        <pc:chgData name="Chris Windmill" userId="7b0d7486-c6aa-4eb5-8379-62d7d7cb6a1d" providerId="ADAL" clId="{E7518269-9B47-4D7C-8961-F21084FD32CF}" dt="2019-11-14T21:59:01.996" v="90" actId="47"/>
        <pc:sldMkLst>
          <pc:docMk/>
          <pc:sldMk cId="2427224117" sldId="291"/>
        </pc:sldMkLst>
      </pc:sldChg>
      <pc:sldChg chg="del">
        <pc:chgData name="Chris Windmill" userId="7b0d7486-c6aa-4eb5-8379-62d7d7cb6a1d" providerId="ADAL" clId="{E7518269-9B47-4D7C-8961-F21084FD32CF}" dt="2019-11-14T21:59:01.996" v="90" actId="47"/>
        <pc:sldMkLst>
          <pc:docMk/>
          <pc:sldMk cId="1502969589" sldId="292"/>
        </pc:sldMkLst>
      </pc:sldChg>
      <pc:sldChg chg="del">
        <pc:chgData name="Chris Windmill" userId="7b0d7486-c6aa-4eb5-8379-62d7d7cb6a1d" providerId="ADAL" clId="{E7518269-9B47-4D7C-8961-F21084FD32CF}" dt="2019-11-14T21:59:01.996" v="90" actId="47"/>
        <pc:sldMkLst>
          <pc:docMk/>
          <pc:sldMk cId="3607826622" sldId="293"/>
        </pc:sldMkLst>
      </pc:sldChg>
      <pc:sldChg chg="del">
        <pc:chgData name="Chris Windmill" userId="7b0d7486-c6aa-4eb5-8379-62d7d7cb6a1d" providerId="ADAL" clId="{E7518269-9B47-4D7C-8961-F21084FD32CF}" dt="2019-11-14T21:59:01.996" v="90" actId="47"/>
        <pc:sldMkLst>
          <pc:docMk/>
          <pc:sldMk cId="1693272474" sldId="295"/>
        </pc:sldMkLst>
      </pc:sldChg>
      <pc:sldChg chg="del">
        <pc:chgData name="Chris Windmill" userId="7b0d7486-c6aa-4eb5-8379-62d7d7cb6a1d" providerId="ADAL" clId="{E7518269-9B47-4D7C-8961-F21084FD32CF}" dt="2019-11-14T21:59:01.996" v="90" actId="47"/>
        <pc:sldMkLst>
          <pc:docMk/>
          <pc:sldMk cId="3643186436" sldId="296"/>
        </pc:sldMkLst>
      </pc:sldChg>
      <pc:sldChg chg="del">
        <pc:chgData name="Chris Windmill" userId="7b0d7486-c6aa-4eb5-8379-62d7d7cb6a1d" providerId="ADAL" clId="{E7518269-9B47-4D7C-8961-F21084FD32CF}" dt="2019-11-14T21:59:01.996" v="90" actId="47"/>
        <pc:sldMkLst>
          <pc:docMk/>
          <pc:sldMk cId="3396739822" sldId="297"/>
        </pc:sldMkLst>
      </pc:sldChg>
      <pc:sldChg chg="del">
        <pc:chgData name="Chris Windmill" userId="7b0d7486-c6aa-4eb5-8379-62d7d7cb6a1d" providerId="ADAL" clId="{E7518269-9B47-4D7C-8961-F21084FD32CF}" dt="2019-11-14T21:59:01.996" v="90" actId="47"/>
        <pc:sldMkLst>
          <pc:docMk/>
          <pc:sldMk cId="1980993181" sldId="298"/>
        </pc:sldMkLst>
      </pc:sldChg>
      <pc:sldChg chg="del">
        <pc:chgData name="Chris Windmill" userId="7b0d7486-c6aa-4eb5-8379-62d7d7cb6a1d" providerId="ADAL" clId="{E7518269-9B47-4D7C-8961-F21084FD32CF}" dt="2019-11-14T21:59:01.996" v="90" actId="47"/>
        <pc:sldMkLst>
          <pc:docMk/>
          <pc:sldMk cId="3929467792" sldId="299"/>
        </pc:sldMkLst>
      </pc:sldChg>
      <pc:sldChg chg="del">
        <pc:chgData name="Chris Windmill" userId="7b0d7486-c6aa-4eb5-8379-62d7d7cb6a1d" providerId="ADAL" clId="{E7518269-9B47-4D7C-8961-F21084FD32CF}" dt="2019-11-14T21:59:01.996" v="90" actId="47"/>
        <pc:sldMkLst>
          <pc:docMk/>
          <pc:sldMk cId="1969683338" sldId="300"/>
        </pc:sldMkLst>
      </pc:sldChg>
      <pc:sldChg chg="del">
        <pc:chgData name="Chris Windmill" userId="7b0d7486-c6aa-4eb5-8379-62d7d7cb6a1d" providerId="ADAL" clId="{E7518269-9B47-4D7C-8961-F21084FD32CF}" dt="2019-11-14T21:59:01.996" v="90" actId="47"/>
        <pc:sldMkLst>
          <pc:docMk/>
          <pc:sldMk cId="558373060" sldId="301"/>
        </pc:sldMkLst>
      </pc:sldChg>
      <pc:sldChg chg="del">
        <pc:chgData name="Chris Windmill" userId="7b0d7486-c6aa-4eb5-8379-62d7d7cb6a1d" providerId="ADAL" clId="{E7518269-9B47-4D7C-8961-F21084FD32CF}" dt="2019-11-14T21:59:01.996" v="90" actId="47"/>
        <pc:sldMkLst>
          <pc:docMk/>
          <pc:sldMk cId="558305301" sldId="302"/>
        </pc:sldMkLst>
      </pc:sldChg>
      <pc:sldChg chg="del">
        <pc:chgData name="Chris Windmill" userId="7b0d7486-c6aa-4eb5-8379-62d7d7cb6a1d" providerId="ADAL" clId="{E7518269-9B47-4D7C-8961-F21084FD32CF}" dt="2019-11-14T21:59:01.996" v="90" actId="47"/>
        <pc:sldMkLst>
          <pc:docMk/>
          <pc:sldMk cId="2656709277" sldId="303"/>
        </pc:sldMkLst>
      </pc:sldChg>
      <pc:sldChg chg="del">
        <pc:chgData name="Chris Windmill" userId="7b0d7486-c6aa-4eb5-8379-62d7d7cb6a1d" providerId="ADAL" clId="{E7518269-9B47-4D7C-8961-F21084FD32CF}" dt="2019-11-14T21:59:01.996" v="90" actId="47"/>
        <pc:sldMkLst>
          <pc:docMk/>
          <pc:sldMk cId="1216311907" sldId="304"/>
        </pc:sldMkLst>
      </pc:sldChg>
      <pc:sldChg chg="del">
        <pc:chgData name="Chris Windmill" userId="7b0d7486-c6aa-4eb5-8379-62d7d7cb6a1d" providerId="ADAL" clId="{E7518269-9B47-4D7C-8961-F21084FD32CF}" dt="2019-11-14T21:59:01.996" v="90" actId="47"/>
        <pc:sldMkLst>
          <pc:docMk/>
          <pc:sldMk cId="3989501808" sldId="305"/>
        </pc:sldMkLst>
      </pc:sldChg>
      <pc:sldChg chg="del">
        <pc:chgData name="Chris Windmill" userId="7b0d7486-c6aa-4eb5-8379-62d7d7cb6a1d" providerId="ADAL" clId="{E7518269-9B47-4D7C-8961-F21084FD32CF}" dt="2019-11-14T21:59:01.996" v="90" actId="47"/>
        <pc:sldMkLst>
          <pc:docMk/>
          <pc:sldMk cId="3599054360" sldId="306"/>
        </pc:sldMkLst>
      </pc:sldChg>
      <pc:sldChg chg="addSp delSp modSp del">
        <pc:chgData name="Chris Windmill" userId="7b0d7486-c6aa-4eb5-8379-62d7d7cb6a1d" providerId="ADAL" clId="{E7518269-9B47-4D7C-8961-F21084FD32CF}" dt="2019-11-14T21:59:59.596" v="100" actId="2696"/>
        <pc:sldMkLst>
          <pc:docMk/>
          <pc:sldMk cId="769642931" sldId="317"/>
        </pc:sldMkLst>
        <pc:spChg chg="del">
          <ac:chgData name="Chris Windmill" userId="7b0d7486-c6aa-4eb5-8379-62d7d7cb6a1d" providerId="ADAL" clId="{E7518269-9B47-4D7C-8961-F21084FD32CF}" dt="2019-11-14T21:59:56.482" v="99" actId="478"/>
          <ac:spMkLst>
            <pc:docMk/>
            <pc:sldMk cId="769642931" sldId="317"/>
            <ac:spMk id="6" creationId="{00000000-0000-0000-0000-000000000000}"/>
          </ac:spMkLst>
        </pc:spChg>
        <pc:spChg chg="add mod">
          <ac:chgData name="Chris Windmill" userId="7b0d7486-c6aa-4eb5-8379-62d7d7cb6a1d" providerId="ADAL" clId="{E7518269-9B47-4D7C-8961-F21084FD32CF}" dt="2019-11-14T21:59:56.482" v="99" actId="478"/>
          <ac:spMkLst>
            <pc:docMk/>
            <pc:sldMk cId="769642931" sldId="317"/>
            <ac:spMk id="7" creationId="{7453976A-9A10-49EB-BCAE-CC4361560C97}"/>
          </ac:spMkLst>
        </pc:spChg>
        <pc:graphicFrameChg chg="del">
          <ac:chgData name="Chris Windmill" userId="7b0d7486-c6aa-4eb5-8379-62d7d7cb6a1d" providerId="ADAL" clId="{E7518269-9B47-4D7C-8961-F21084FD32CF}" dt="2019-11-14T21:59:56.482" v="99" actId="478"/>
          <ac:graphicFrameMkLst>
            <pc:docMk/>
            <pc:sldMk cId="769642931" sldId="317"/>
            <ac:graphicFrameMk id="2" creationId="{00000000-0000-0000-0000-000000000000}"/>
          </ac:graphicFrameMkLst>
        </pc:graphicFrameChg>
      </pc:sldChg>
      <pc:sldChg chg="del">
        <pc:chgData name="Chris Windmill" userId="7b0d7486-c6aa-4eb5-8379-62d7d7cb6a1d" providerId="ADAL" clId="{E7518269-9B47-4D7C-8961-F21084FD32CF}" dt="2019-11-14T22:42:44.508" v="1414" actId="47"/>
        <pc:sldMkLst>
          <pc:docMk/>
          <pc:sldMk cId="3144762068" sldId="341"/>
        </pc:sldMkLst>
      </pc:sldChg>
      <pc:sldChg chg="del">
        <pc:chgData name="Chris Windmill" userId="7b0d7486-c6aa-4eb5-8379-62d7d7cb6a1d" providerId="ADAL" clId="{E7518269-9B47-4D7C-8961-F21084FD32CF}" dt="2019-11-14T22:42:44.508" v="1414" actId="47"/>
        <pc:sldMkLst>
          <pc:docMk/>
          <pc:sldMk cId="1297526974" sldId="343"/>
        </pc:sldMkLst>
      </pc:sldChg>
      <pc:sldChg chg="addSp modSp">
        <pc:chgData name="Chris Windmill" userId="7b0d7486-c6aa-4eb5-8379-62d7d7cb6a1d" providerId="ADAL" clId="{E7518269-9B47-4D7C-8961-F21084FD32CF}" dt="2019-11-14T22:35:36.317" v="1275" actId="20577"/>
        <pc:sldMkLst>
          <pc:docMk/>
          <pc:sldMk cId="2021558739" sldId="381"/>
        </pc:sldMkLst>
        <pc:spChg chg="mod">
          <ac:chgData name="Chris Windmill" userId="7b0d7486-c6aa-4eb5-8379-62d7d7cb6a1d" providerId="ADAL" clId="{E7518269-9B47-4D7C-8961-F21084FD32CF}" dt="2019-11-14T22:34:20.870" v="1229" actId="14100"/>
          <ac:spMkLst>
            <pc:docMk/>
            <pc:sldMk cId="2021558739" sldId="381"/>
            <ac:spMk id="11" creationId="{00000000-0000-0000-0000-000000000000}"/>
          </ac:spMkLst>
        </pc:spChg>
        <pc:spChg chg="mod">
          <ac:chgData name="Chris Windmill" userId="7b0d7486-c6aa-4eb5-8379-62d7d7cb6a1d" providerId="ADAL" clId="{E7518269-9B47-4D7C-8961-F21084FD32CF}" dt="2019-11-14T22:34:17.905" v="1228" actId="14100"/>
          <ac:spMkLst>
            <pc:docMk/>
            <pc:sldMk cId="2021558739" sldId="381"/>
            <ac:spMk id="37" creationId="{00000000-0000-0000-0000-000000000000}"/>
          </ac:spMkLst>
        </pc:spChg>
        <pc:spChg chg="add mod">
          <ac:chgData name="Chris Windmill" userId="7b0d7486-c6aa-4eb5-8379-62d7d7cb6a1d" providerId="ADAL" clId="{E7518269-9B47-4D7C-8961-F21084FD32CF}" dt="2019-11-14T22:34:39.549" v="1242" actId="14100"/>
          <ac:spMkLst>
            <pc:docMk/>
            <pc:sldMk cId="2021558739" sldId="381"/>
            <ac:spMk id="38" creationId="{CC18A0FC-BA17-444B-8601-270A7239DE24}"/>
          </ac:spMkLst>
        </pc:spChg>
        <pc:spChg chg="add mod">
          <ac:chgData name="Chris Windmill" userId="7b0d7486-c6aa-4eb5-8379-62d7d7cb6a1d" providerId="ADAL" clId="{E7518269-9B47-4D7C-8961-F21084FD32CF}" dt="2019-11-14T22:35:36.317" v="1275" actId="20577"/>
          <ac:spMkLst>
            <pc:docMk/>
            <pc:sldMk cId="2021558739" sldId="381"/>
            <ac:spMk id="40" creationId="{CD6F4B65-5EA8-4C9D-BD47-B96B04CB5C0B}"/>
          </ac:spMkLst>
        </pc:spChg>
      </pc:sldChg>
      <pc:sldChg chg="modSp">
        <pc:chgData name="Chris Windmill" userId="7b0d7486-c6aa-4eb5-8379-62d7d7cb6a1d" providerId="ADAL" clId="{E7518269-9B47-4D7C-8961-F21084FD32CF}" dt="2019-11-14T21:59:05.046" v="91" actId="27636"/>
        <pc:sldMkLst>
          <pc:docMk/>
          <pc:sldMk cId="3694936434" sldId="388"/>
        </pc:sldMkLst>
        <pc:spChg chg="mod">
          <ac:chgData name="Chris Windmill" userId="7b0d7486-c6aa-4eb5-8379-62d7d7cb6a1d" providerId="ADAL" clId="{E7518269-9B47-4D7C-8961-F21084FD32CF}" dt="2019-11-14T21:59:05.046" v="91" actId="27636"/>
          <ac:spMkLst>
            <pc:docMk/>
            <pc:sldMk cId="3694936434" sldId="388"/>
            <ac:spMk id="3" creationId="{00000000-0000-0000-0000-000000000000}"/>
          </ac:spMkLst>
        </pc:spChg>
      </pc:sldChg>
      <pc:sldChg chg="addSp delSp modSp">
        <pc:chgData name="Chris Windmill" userId="7b0d7486-c6aa-4eb5-8379-62d7d7cb6a1d" providerId="ADAL" clId="{E7518269-9B47-4D7C-8961-F21084FD32CF}" dt="2019-11-14T22:37:12.914" v="1311" actId="1076"/>
        <pc:sldMkLst>
          <pc:docMk/>
          <pc:sldMk cId="872660735" sldId="393"/>
        </pc:sldMkLst>
        <pc:spChg chg="del">
          <ac:chgData name="Chris Windmill" userId="7b0d7486-c6aa-4eb5-8379-62d7d7cb6a1d" providerId="ADAL" clId="{E7518269-9B47-4D7C-8961-F21084FD32CF}" dt="2019-11-14T22:36:00.887" v="1277" actId="478"/>
          <ac:spMkLst>
            <pc:docMk/>
            <pc:sldMk cId="872660735" sldId="393"/>
            <ac:spMk id="2" creationId="{00000000-0000-0000-0000-000000000000}"/>
          </ac:spMkLst>
        </pc:spChg>
        <pc:spChg chg="mod">
          <ac:chgData name="Chris Windmill" userId="7b0d7486-c6aa-4eb5-8379-62d7d7cb6a1d" providerId="ADAL" clId="{E7518269-9B47-4D7C-8961-F21084FD32CF}" dt="2019-11-14T22:36:55.498" v="1307"/>
          <ac:spMkLst>
            <pc:docMk/>
            <pc:sldMk cId="872660735" sldId="393"/>
            <ac:spMk id="3" creationId="{00000000-0000-0000-0000-000000000000}"/>
          </ac:spMkLst>
        </pc:spChg>
        <pc:spChg chg="del mod">
          <ac:chgData name="Chris Windmill" userId="7b0d7486-c6aa-4eb5-8379-62d7d7cb6a1d" providerId="ADAL" clId="{E7518269-9B47-4D7C-8961-F21084FD32CF}" dt="2019-11-14T22:36:00.887" v="1277" actId="478"/>
          <ac:spMkLst>
            <pc:docMk/>
            <pc:sldMk cId="872660735" sldId="393"/>
            <ac:spMk id="4" creationId="{00000000-0000-0000-0000-000000000000}"/>
          </ac:spMkLst>
        </pc:spChg>
        <pc:spChg chg="mod">
          <ac:chgData name="Chris Windmill" userId="7b0d7486-c6aa-4eb5-8379-62d7d7cb6a1d" providerId="ADAL" clId="{E7518269-9B47-4D7C-8961-F21084FD32CF}" dt="2019-11-14T22:37:05.966" v="1310" actId="1076"/>
          <ac:spMkLst>
            <pc:docMk/>
            <pc:sldMk cId="872660735" sldId="393"/>
            <ac:spMk id="5" creationId="{00000000-0000-0000-0000-000000000000}"/>
          </ac:spMkLst>
        </pc:spChg>
        <pc:spChg chg="add del mod">
          <ac:chgData name="Chris Windmill" userId="7b0d7486-c6aa-4eb5-8379-62d7d7cb6a1d" providerId="ADAL" clId="{E7518269-9B47-4D7C-8961-F21084FD32CF}" dt="2019-11-14T22:36:09.422" v="1278"/>
          <ac:spMkLst>
            <pc:docMk/>
            <pc:sldMk cId="872660735" sldId="393"/>
            <ac:spMk id="7" creationId="{BF30391C-D47C-4021-B8E1-3FF8C24861A3}"/>
          </ac:spMkLst>
        </pc:spChg>
        <pc:spChg chg="add mod">
          <ac:chgData name="Chris Windmill" userId="7b0d7486-c6aa-4eb5-8379-62d7d7cb6a1d" providerId="ADAL" clId="{E7518269-9B47-4D7C-8961-F21084FD32CF}" dt="2019-11-14T22:36:16.796" v="1298" actId="20577"/>
          <ac:spMkLst>
            <pc:docMk/>
            <pc:sldMk cId="872660735" sldId="393"/>
            <ac:spMk id="8" creationId="{75F67F25-331C-4C2A-92B1-D54AF1824D7B}"/>
          </ac:spMkLst>
        </pc:spChg>
        <pc:spChg chg="add mod">
          <ac:chgData name="Chris Windmill" userId="7b0d7486-c6aa-4eb5-8379-62d7d7cb6a1d" providerId="ADAL" clId="{E7518269-9B47-4D7C-8961-F21084FD32CF}" dt="2019-11-14T22:36:47.647" v="1306" actId="1076"/>
          <ac:spMkLst>
            <pc:docMk/>
            <pc:sldMk cId="872660735" sldId="393"/>
            <ac:spMk id="9" creationId="{8A2332A3-A4DE-41A7-8710-708F02DC0D3E}"/>
          </ac:spMkLst>
        </pc:spChg>
        <pc:spChg chg="add mod">
          <ac:chgData name="Chris Windmill" userId="7b0d7486-c6aa-4eb5-8379-62d7d7cb6a1d" providerId="ADAL" clId="{E7518269-9B47-4D7C-8961-F21084FD32CF}" dt="2019-11-14T22:37:12.914" v="1311" actId="1076"/>
          <ac:spMkLst>
            <pc:docMk/>
            <pc:sldMk cId="872660735" sldId="393"/>
            <ac:spMk id="10" creationId="{074712BE-9542-475C-9DC3-8090BA8BB4B3}"/>
          </ac:spMkLst>
        </pc:spChg>
      </pc:sldChg>
      <pc:sldChg chg="addSp delSp modSp">
        <pc:chgData name="Chris Windmill" userId="7b0d7486-c6aa-4eb5-8379-62d7d7cb6a1d" providerId="ADAL" clId="{E7518269-9B47-4D7C-8961-F21084FD32CF}" dt="2019-11-14T22:40:07.132" v="1410" actId="6549"/>
        <pc:sldMkLst>
          <pc:docMk/>
          <pc:sldMk cId="3570976616" sldId="394"/>
        </pc:sldMkLst>
        <pc:spChg chg="add del mod">
          <ac:chgData name="Chris Windmill" userId="7b0d7486-c6aa-4eb5-8379-62d7d7cb6a1d" providerId="ADAL" clId="{E7518269-9B47-4D7C-8961-F21084FD32CF}" dt="2019-11-14T22:37:50.163" v="1320" actId="478"/>
          <ac:spMkLst>
            <pc:docMk/>
            <pc:sldMk cId="3570976616" sldId="394"/>
            <ac:spMk id="2" creationId="{6A3ECF50-3457-4B8B-B62A-540281D823B2}"/>
          </ac:spMkLst>
        </pc:spChg>
        <pc:spChg chg="mod">
          <ac:chgData name="Chris Windmill" userId="7b0d7486-c6aa-4eb5-8379-62d7d7cb6a1d" providerId="ADAL" clId="{E7518269-9B47-4D7C-8961-F21084FD32CF}" dt="2019-11-14T22:40:07.132" v="1410" actId="6549"/>
          <ac:spMkLst>
            <pc:docMk/>
            <pc:sldMk cId="3570976616" sldId="394"/>
            <ac:spMk id="5" creationId="{00000000-0000-0000-0000-000000000000}"/>
          </ac:spMkLst>
        </pc:spChg>
        <pc:spChg chg="mod">
          <ac:chgData name="Chris Windmill" userId="7b0d7486-c6aa-4eb5-8379-62d7d7cb6a1d" providerId="ADAL" clId="{E7518269-9B47-4D7C-8961-F21084FD32CF}" dt="2019-11-14T22:39:39.692" v="1400" actId="1076"/>
          <ac:spMkLst>
            <pc:docMk/>
            <pc:sldMk cId="3570976616" sldId="394"/>
            <ac:spMk id="7" creationId="{00000000-0000-0000-0000-000000000000}"/>
          </ac:spMkLst>
        </pc:spChg>
        <pc:spChg chg="mod">
          <ac:chgData name="Chris Windmill" userId="7b0d7486-c6aa-4eb5-8379-62d7d7cb6a1d" providerId="ADAL" clId="{E7518269-9B47-4D7C-8961-F21084FD32CF}" dt="2019-11-14T22:39:39.692" v="1400" actId="1076"/>
          <ac:spMkLst>
            <pc:docMk/>
            <pc:sldMk cId="3570976616" sldId="394"/>
            <ac:spMk id="8" creationId="{00000000-0000-0000-0000-000000000000}"/>
          </ac:spMkLst>
        </pc:spChg>
        <pc:spChg chg="mod">
          <ac:chgData name="Chris Windmill" userId="7b0d7486-c6aa-4eb5-8379-62d7d7cb6a1d" providerId="ADAL" clId="{E7518269-9B47-4D7C-8961-F21084FD32CF}" dt="2019-11-14T22:39:39.692" v="1400" actId="1076"/>
          <ac:spMkLst>
            <pc:docMk/>
            <pc:sldMk cId="3570976616" sldId="394"/>
            <ac:spMk id="9" creationId="{00000000-0000-0000-0000-000000000000}"/>
          </ac:spMkLst>
        </pc:spChg>
        <pc:spChg chg="mod">
          <ac:chgData name="Chris Windmill" userId="7b0d7486-c6aa-4eb5-8379-62d7d7cb6a1d" providerId="ADAL" clId="{E7518269-9B47-4D7C-8961-F21084FD32CF}" dt="2019-11-14T22:39:39.692" v="1400" actId="1076"/>
          <ac:spMkLst>
            <pc:docMk/>
            <pc:sldMk cId="3570976616" sldId="394"/>
            <ac:spMk id="10" creationId="{00000000-0000-0000-0000-000000000000}"/>
          </ac:spMkLst>
        </pc:spChg>
        <pc:spChg chg="mod">
          <ac:chgData name="Chris Windmill" userId="7b0d7486-c6aa-4eb5-8379-62d7d7cb6a1d" providerId="ADAL" clId="{E7518269-9B47-4D7C-8961-F21084FD32CF}" dt="2019-11-14T22:39:39.692" v="1400" actId="1076"/>
          <ac:spMkLst>
            <pc:docMk/>
            <pc:sldMk cId="3570976616" sldId="394"/>
            <ac:spMk id="11" creationId="{00000000-0000-0000-0000-000000000000}"/>
          </ac:spMkLst>
        </pc:spChg>
        <pc:spChg chg="mod">
          <ac:chgData name="Chris Windmill" userId="7b0d7486-c6aa-4eb5-8379-62d7d7cb6a1d" providerId="ADAL" clId="{E7518269-9B47-4D7C-8961-F21084FD32CF}" dt="2019-11-14T22:39:39.692" v="1400" actId="1076"/>
          <ac:spMkLst>
            <pc:docMk/>
            <pc:sldMk cId="3570976616" sldId="394"/>
            <ac:spMk id="12" creationId="{00000000-0000-0000-0000-000000000000}"/>
          </ac:spMkLst>
        </pc:spChg>
        <pc:spChg chg="mod">
          <ac:chgData name="Chris Windmill" userId="7b0d7486-c6aa-4eb5-8379-62d7d7cb6a1d" providerId="ADAL" clId="{E7518269-9B47-4D7C-8961-F21084FD32CF}" dt="2019-11-14T22:39:39.692" v="1400" actId="1076"/>
          <ac:spMkLst>
            <pc:docMk/>
            <pc:sldMk cId="3570976616" sldId="394"/>
            <ac:spMk id="13" creationId="{00000000-0000-0000-0000-000000000000}"/>
          </ac:spMkLst>
        </pc:spChg>
        <pc:spChg chg="mod">
          <ac:chgData name="Chris Windmill" userId="7b0d7486-c6aa-4eb5-8379-62d7d7cb6a1d" providerId="ADAL" clId="{E7518269-9B47-4D7C-8961-F21084FD32CF}" dt="2019-11-14T22:39:39.692" v="1400" actId="1076"/>
          <ac:spMkLst>
            <pc:docMk/>
            <pc:sldMk cId="3570976616" sldId="394"/>
            <ac:spMk id="34" creationId="{00000000-0000-0000-0000-000000000000}"/>
          </ac:spMkLst>
        </pc:spChg>
        <pc:spChg chg="add mod">
          <ac:chgData name="Chris Windmill" userId="7b0d7486-c6aa-4eb5-8379-62d7d7cb6a1d" providerId="ADAL" clId="{E7518269-9B47-4D7C-8961-F21084FD32CF}" dt="2019-11-14T22:40:01.172" v="1408" actId="1076"/>
          <ac:spMkLst>
            <pc:docMk/>
            <pc:sldMk cId="3570976616" sldId="394"/>
            <ac:spMk id="40" creationId="{358AA4EA-70C7-44F3-B534-B677DF021369}"/>
          </ac:spMkLst>
        </pc:spChg>
        <pc:spChg chg="add mod">
          <ac:chgData name="Chris Windmill" userId="7b0d7486-c6aa-4eb5-8379-62d7d7cb6a1d" providerId="ADAL" clId="{E7518269-9B47-4D7C-8961-F21084FD32CF}" dt="2019-11-14T22:39:50.651" v="1404" actId="14100"/>
          <ac:spMkLst>
            <pc:docMk/>
            <pc:sldMk cId="3570976616" sldId="394"/>
            <ac:spMk id="41" creationId="{E1C0B824-AEB4-4BF8-8781-931BB2F1FC09}"/>
          </ac:spMkLst>
        </pc:spChg>
        <pc:spChg chg="mod">
          <ac:chgData name="Chris Windmill" userId="7b0d7486-c6aa-4eb5-8379-62d7d7cb6a1d" providerId="ADAL" clId="{E7518269-9B47-4D7C-8961-F21084FD32CF}" dt="2019-11-14T22:39:39.692" v="1400" actId="1076"/>
          <ac:spMkLst>
            <pc:docMk/>
            <pc:sldMk cId="3570976616" sldId="394"/>
            <ac:spMk id="76" creationId="{00000000-0000-0000-0000-000000000000}"/>
          </ac:spMkLst>
        </pc:spChg>
        <pc:spChg chg="mod">
          <ac:chgData name="Chris Windmill" userId="7b0d7486-c6aa-4eb5-8379-62d7d7cb6a1d" providerId="ADAL" clId="{E7518269-9B47-4D7C-8961-F21084FD32CF}" dt="2019-11-14T22:39:39.692" v="1400" actId="1076"/>
          <ac:spMkLst>
            <pc:docMk/>
            <pc:sldMk cId="3570976616" sldId="394"/>
            <ac:spMk id="79" creationId="{00000000-0000-0000-0000-000000000000}"/>
          </ac:spMkLst>
        </pc:spChg>
        <pc:spChg chg="mod">
          <ac:chgData name="Chris Windmill" userId="7b0d7486-c6aa-4eb5-8379-62d7d7cb6a1d" providerId="ADAL" clId="{E7518269-9B47-4D7C-8961-F21084FD32CF}" dt="2019-11-14T22:39:39.692" v="1400" actId="1076"/>
          <ac:spMkLst>
            <pc:docMk/>
            <pc:sldMk cId="3570976616" sldId="394"/>
            <ac:spMk id="80" creationId="{00000000-0000-0000-0000-000000000000}"/>
          </ac:spMkLst>
        </pc:spChg>
        <pc:spChg chg="mod">
          <ac:chgData name="Chris Windmill" userId="7b0d7486-c6aa-4eb5-8379-62d7d7cb6a1d" providerId="ADAL" clId="{E7518269-9B47-4D7C-8961-F21084FD32CF}" dt="2019-11-14T22:39:39.692" v="1400" actId="1076"/>
          <ac:spMkLst>
            <pc:docMk/>
            <pc:sldMk cId="3570976616" sldId="394"/>
            <ac:spMk id="81" creationId="{00000000-0000-0000-0000-000000000000}"/>
          </ac:spMkLst>
        </pc:spChg>
        <pc:spChg chg="mod">
          <ac:chgData name="Chris Windmill" userId="7b0d7486-c6aa-4eb5-8379-62d7d7cb6a1d" providerId="ADAL" clId="{E7518269-9B47-4D7C-8961-F21084FD32CF}" dt="2019-11-14T22:39:39.692" v="1400" actId="1076"/>
          <ac:spMkLst>
            <pc:docMk/>
            <pc:sldMk cId="3570976616" sldId="394"/>
            <ac:spMk id="82" creationId="{00000000-0000-0000-0000-000000000000}"/>
          </ac:spMkLst>
        </pc:spChg>
        <pc:spChg chg="mod">
          <ac:chgData name="Chris Windmill" userId="7b0d7486-c6aa-4eb5-8379-62d7d7cb6a1d" providerId="ADAL" clId="{E7518269-9B47-4D7C-8961-F21084FD32CF}" dt="2019-11-14T22:39:39.692" v="1400" actId="1076"/>
          <ac:spMkLst>
            <pc:docMk/>
            <pc:sldMk cId="3570976616" sldId="394"/>
            <ac:spMk id="84" creationId="{00000000-0000-0000-0000-000000000000}"/>
          </ac:spMkLst>
        </pc:spChg>
        <pc:spChg chg="mod">
          <ac:chgData name="Chris Windmill" userId="7b0d7486-c6aa-4eb5-8379-62d7d7cb6a1d" providerId="ADAL" clId="{E7518269-9B47-4D7C-8961-F21084FD32CF}" dt="2019-11-14T22:40:03.798" v="1409" actId="1076"/>
          <ac:spMkLst>
            <pc:docMk/>
            <pc:sldMk cId="3570976616" sldId="394"/>
            <ac:spMk id="86" creationId="{00000000-0000-0000-0000-000000000000}"/>
          </ac:spMkLst>
        </pc:spChg>
        <pc:spChg chg="mod">
          <ac:chgData name="Chris Windmill" userId="7b0d7486-c6aa-4eb5-8379-62d7d7cb6a1d" providerId="ADAL" clId="{E7518269-9B47-4D7C-8961-F21084FD32CF}" dt="2019-11-14T22:39:39.692" v="1400" actId="1076"/>
          <ac:spMkLst>
            <pc:docMk/>
            <pc:sldMk cId="3570976616" sldId="394"/>
            <ac:spMk id="90" creationId="{00000000-0000-0000-0000-000000000000}"/>
          </ac:spMkLst>
        </pc:spChg>
        <pc:cxnChg chg="mod">
          <ac:chgData name="Chris Windmill" userId="7b0d7486-c6aa-4eb5-8379-62d7d7cb6a1d" providerId="ADAL" clId="{E7518269-9B47-4D7C-8961-F21084FD32CF}" dt="2019-11-14T22:39:39.692" v="1400" actId="1076"/>
          <ac:cxnSpMkLst>
            <pc:docMk/>
            <pc:sldMk cId="3570976616" sldId="394"/>
            <ac:cxnSpMk id="15" creationId="{00000000-0000-0000-0000-000000000000}"/>
          </ac:cxnSpMkLst>
        </pc:cxnChg>
        <pc:cxnChg chg="mod">
          <ac:chgData name="Chris Windmill" userId="7b0d7486-c6aa-4eb5-8379-62d7d7cb6a1d" providerId="ADAL" clId="{E7518269-9B47-4D7C-8961-F21084FD32CF}" dt="2019-11-14T22:39:39.692" v="1400" actId="1076"/>
          <ac:cxnSpMkLst>
            <pc:docMk/>
            <pc:sldMk cId="3570976616" sldId="394"/>
            <ac:cxnSpMk id="16" creationId="{00000000-0000-0000-0000-000000000000}"/>
          </ac:cxnSpMkLst>
        </pc:cxnChg>
        <pc:cxnChg chg="mod">
          <ac:chgData name="Chris Windmill" userId="7b0d7486-c6aa-4eb5-8379-62d7d7cb6a1d" providerId="ADAL" clId="{E7518269-9B47-4D7C-8961-F21084FD32CF}" dt="2019-11-14T22:39:39.692" v="1400" actId="1076"/>
          <ac:cxnSpMkLst>
            <pc:docMk/>
            <pc:sldMk cId="3570976616" sldId="394"/>
            <ac:cxnSpMk id="19" creationId="{00000000-0000-0000-0000-000000000000}"/>
          </ac:cxnSpMkLst>
        </pc:cxnChg>
        <pc:cxnChg chg="mod">
          <ac:chgData name="Chris Windmill" userId="7b0d7486-c6aa-4eb5-8379-62d7d7cb6a1d" providerId="ADAL" clId="{E7518269-9B47-4D7C-8961-F21084FD32CF}" dt="2019-11-14T22:39:39.692" v="1400" actId="1076"/>
          <ac:cxnSpMkLst>
            <pc:docMk/>
            <pc:sldMk cId="3570976616" sldId="394"/>
            <ac:cxnSpMk id="22" creationId="{00000000-0000-0000-0000-000000000000}"/>
          </ac:cxnSpMkLst>
        </pc:cxnChg>
        <pc:cxnChg chg="mod">
          <ac:chgData name="Chris Windmill" userId="7b0d7486-c6aa-4eb5-8379-62d7d7cb6a1d" providerId="ADAL" clId="{E7518269-9B47-4D7C-8961-F21084FD32CF}" dt="2019-11-14T22:39:39.692" v="1400" actId="1076"/>
          <ac:cxnSpMkLst>
            <pc:docMk/>
            <pc:sldMk cId="3570976616" sldId="394"/>
            <ac:cxnSpMk id="25" creationId="{00000000-0000-0000-0000-000000000000}"/>
          </ac:cxnSpMkLst>
        </pc:cxnChg>
        <pc:cxnChg chg="mod">
          <ac:chgData name="Chris Windmill" userId="7b0d7486-c6aa-4eb5-8379-62d7d7cb6a1d" providerId="ADAL" clId="{E7518269-9B47-4D7C-8961-F21084FD32CF}" dt="2019-11-14T22:39:39.692" v="1400" actId="1076"/>
          <ac:cxnSpMkLst>
            <pc:docMk/>
            <pc:sldMk cId="3570976616" sldId="394"/>
            <ac:cxnSpMk id="29" creationId="{00000000-0000-0000-0000-000000000000}"/>
          </ac:cxnSpMkLst>
        </pc:cxnChg>
        <pc:cxnChg chg="mod">
          <ac:chgData name="Chris Windmill" userId="7b0d7486-c6aa-4eb5-8379-62d7d7cb6a1d" providerId="ADAL" clId="{E7518269-9B47-4D7C-8961-F21084FD32CF}" dt="2019-11-14T22:39:39.692" v="1400" actId="1076"/>
          <ac:cxnSpMkLst>
            <pc:docMk/>
            <pc:sldMk cId="3570976616" sldId="394"/>
            <ac:cxnSpMk id="32" creationId="{00000000-0000-0000-0000-000000000000}"/>
          </ac:cxnSpMkLst>
        </pc:cxnChg>
        <pc:cxnChg chg="mod">
          <ac:chgData name="Chris Windmill" userId="7b0d7486-c6aa-4eb5-8379-62d7d7cb6a1d" providerId="ADAL" clId="{E7518269-9B47-4D7C-8961-F21084FD32CF}" dt="2019-11-14T22:39:39.692" v="1400" actId="1076"/>
          <ac:cxnSpMkLst>
            <pc:docMk/>
            <pc:sldMk cId="3570976616" sldId="394"/>
            <ac:cxnSpMk id="36" creationId="{00000000-0000-0000-0000-000000000000}"/>
          </ac:cxnSpMkLst>
        </pc:cxnChg>
        <pc:cxnChg chg="mod">
          <ac:chgData name="Chris Windmill" userId="7b0d7486-c6aa-4eb5-8379-62d7d7cb6a1d" providerId="ADAL" clId="{E7518269-9B47-4D7C-8961-F21084FD32CF}" dt="2019-11-14T22:39:39.692" v="1400" actId="1076"/>
          <ac:cxnSpMkLst>
            <pc:docMk/>
            <pc:sldMk cId="3570976616" sldId="394"/>
            <ac:cxnSpMk id="44" creationId="{00000000-0000-0000-0000-000000000000}"/>
          </ac:cxnSpMkLst>
        </pc:cxnChg>
        <pc:cxnChg chg="mod">
          <ac:chgData name="Chris Windmill" userId="7b0d7486-c6aa-4eb5-8379-62d7d7cb6a1d" providerId="ADAL" clId="{E7518269-9B47-4D7C-8961-F21084FD32CF}" dt="2019-11-14T22:39:39.692" v="1400" actId="1076"/>
          <ac:cxnSpMkLst>
            <pc:docMk/>
            <pc:sldMk cId="3570976616" sldId="394"/>
            <ac:cxnSpMk id="48" creationId="{00000000-0000-0000-0000-000000000000}"/>
          </ac:cxnSpMkLst>
        </pc:cxnChg>
        <pc:cxnChg chg="mod">
          <ac:chgData name="Chris Windmill" userId="7b0d7486-c6aa-4eb5-8379-62d7d7cb6a1d" providerId="ADAL" clId="{E7518269-9B47-4D7C-8961-F21084FD32CF}" dt="2019-11-14T22:39:39.692" v="1400" actId="1076"/>
          <ac:cxnSpMkLst>
            <pc:docMk/>
            <pc:sldMk cId="3570976616" sldId="394"/>
            <ac:cxnSpMk id="51" creationId="{00000000-0000-0000-0000-000000000000}"/>
          </ac:cxnSpMkLst>
        </pc:cxnChg>
        <pc:cxnChg chg="mod">
          <ac:chgData name="Chris Windmill" userId="7b0d7486-c6aa-4eb5-8379-62d7d7cb6a1d" providerId="ADAL" clId="{E7518269-9B47-4D7C-8961-F21084FD32CF}" dt="2019-11-14T22:39:39.692" v="1400" actId="1076"/>
          <ac:cxnSpMkLst>
            <pc:docMk/>
            <pc:sldMk cId="3570976616" sldId="394"/>
            <ac:cxnSpMk id="54" creationId="{00000000-0000-0000-0000-000000000000}"/>
          </ac:cxnSpMkLst>
        </pc:cxnChg>
        <pc:cxnChg chg="mod">
          <ac:chgData name="Chris Windmill" userId="7b0d7486-c6aa-4eb5-8379-62d7d7cb6a1d" providerId="ADAL" clId="{E7518269-9B47-4D7C-8961-F21084FD32CF}" dt="2019-11-14T22:39:39.692" v="1400" actId="1076"/>
          <ac:cxnSpMkLst>
            <pc:docMk/>
            <pc:sldMk cId="3570976616" sldId="394"/>
            <ac:cxnSpMk id="60" creationId="{00000000-0000-0000-0000-000000000000}"/>
          </ac:cxnSpMkLst>
        </pc:cxnChg>
        <pc:cxnChg chg="mod">
          <ac:chgData name="Chris Windmill" userId="7b0d7486-c6aa-4eb5-8379-62d7d7cb6a1d" providerId="ADAL" clId="{E7518269-9B47-4D7C-8961-F21084FD32CF}" dt="2019-11-14T22:39:39.692" v="1400" actId="1076"/>
          <ac:cxnSpMkLst>
            <pc:docMk/>
            <pc:sldMk cId="3570976616" sldId="394"/>
            <ac:cxnSpMk id="69" creationId="{00000000-0000-0000-0000-000000000000}"/>
          </ac:cxnSpMkLst>
        </pc:cxnChg>
        <pc:cxnChg chg="mod">
          <ac:chgData name="Chris Windmill" userId="7b0d7486-c6aa-4eb5-8379-62d7d7cb6a1d" providerId="ADAL" clId="{E7518269-9B47-4D7C-8961-F21084FD32CF}" dt="2019-11-14T22:39:39.692" v="1400" actId="1076"/>
          <ac:cxnSpMkLst>
            <pc:docMk/>
            <pc:sldMk cId="3570976616" sldId="394"/>
            <ac:cxnSpMk id="78" creationId="{00000000-0000-0000-0000-000000000000}"/>
          </ac:cxnSpMkLst>
        </pc:cxnChg>
        <pc:cxnChg chg="mod">
          <ac:chgData name="Chris Windmill" userId="7b0d7486-c6aa-4eb5-8379-62d7d7cb6a1d" providerId="ADAL" clId="{E7518269-9B47-4D7C-8961-F21084FD32CF}" dt="2019-11-14T22:39:39.692" v="1400" actId="1076"/>
          <ac:cxnSpMkLst>
            <pc:docMk/>
            <pc:sldMk cId="3570976616" sldId="394"/>
            <ac:cxnSpMk id="89" creationId="{00000000-0000-0000-0000-000000000000}"/>
          </ac:cxnSpMkLst>
        </pc:cxnChg>
      </pc:sldChg>
      <pc:sldChg chg="modSp">
        <pc:chgData name="Chris Windmill" userId="7b0d7486-c6aa-4eb5-8379-62d7d7cb6a1d" providerId="ADAL" clId="{E7518269-9B47-4D7C-8961-F21084FD32CF}" dt="2019-11-14T22:37:40.456" v="1318" actId="255"/>
        <pc:sldMkLst>
          <pc:docMk/>
          <pc:sldMk cId="2484959374" sldId="395"/>
        </pc:sldMkLst>
        <pc:spChg chg="mod">
          <ac:chgData name="Chris Windmill" userId="7b0d7486-c6aa-4eb5-8379-62d7d7cb6a1d" providerId="ADAL" clId="{E7518269-9B47-4D7C-8961-F21084FD32CF}" dt="2019-11-14T22:37:23.034" v="1315" actId="1076"/>
          <ac:spMkLst>
            <pc:docMk/>
            <pc:sldMk cId="2484959374" sldId="395"/>
            <ac:spMk id="2" creationId="{00000000-0000-0000-0000-000000000000}"/>
          </ac:spMkLst>
        </pc:spChg>
        <pc:spChg chg="mod">
          <ac:chgData name="Chris Windmill" userId="7b0d7486-c6aa-4eb5-8379-62d7d7cb6a1d" providerId="ADAL" clId="{E7518269-9B47-4D7C-8961-F21084FD32CF}" dt="2019-11-14T22:37:36.214" v="1317" actId="255"/>
          <ac:spMkLst>
            <pc:docMk/>
            <pc:sldMk cId="2484959374" sldId="395"/>
            <ac:spMk id="3" creationId="{00000000-0000-0000-0000-000000000000}"/>
          </ac:spMkLst>
        </pc:spChg>
        <pc:spChg chg="mod">
          <ac:chgData name="Chris Windmill" userId="7b0d7486-c6aa-4eb5-8379-62d7d7cb6a1d" providerId="ADAL" clId="{E7518269-9B47-4D7C-8961-F21084FD32CF}" dt="2019-11-14T22:37:40.456" v="1318" actId="255"/>
          <ac:spMkLst>
            <pc:docMk/>
            <pc:sldMk cId="2484959374" sldId="395"/>
            <ac:spMk id="4" creationId="{00000000-0000-0000-0000-000000000000}"/>
          </ac:spMkLst>
        </pc:spChg>
        <pc:spChg chg="mod">
          <ac:chgData name="Chris Windmill" userId="7b0d7486-c6aa-4eb5-8379-62d7d7cb6a1d" providerId="ADAL" clId="{E7518269-9B47-4D7C-8961-F21084FD32CF}" dt="2019-11-14T22:37:24.537" v="1316" actId="6549"/>
          <ac:spMkLst>
            <pc:docMk/>
            <pc:sldMk cId="2484959374" sldId="395"/>
            <ac:spMk id="5" creationId="{00000000-0000-0000-0000-000000000000}"/>
          </ac:spMkLst>
        </pc:spChg>
      </pc:sldChg>
      <pc:sldChg chg="modSp">
        <pc:chgData name="Chris Windmill" userId="7b0d7486-c6aa-4eb5-8379-62d7d7cb6a1d" providerId="ADAL" clId="{E7518269-9B47-4D7C-8961-F21084FD32CF}" dt="2019-11-14T22:40:28.649" v="1411" actId="255"/>
        <pc:sldMkLst>
          <pc:docMk/>
          <pc:sldMk cId="2810485405" sldId="396"/>
        </pc:sldMkLst>
        <pc:spChg chg="mod">
          <ac:chgData name="Chris Windmill" userId="7b0d7486-c6aa-4eb5-8379-62d7d7cb6a1d" providerId="ADAL" clId="{E7518269-9B47-4D7C-8961-F21084FD32CF}" dt="2019-11-14T22:40:28.649" v="1411" actId="255"/>
          <ac:spMkLst>
            <pc:docMk/>
            <pc:sldMk cId="2810485405" sldId="396"/>
            <ac:spMk id="7" creationId="{00000000-0000-0000-0000-000000000000}"/>
          </ac:spMkLst>
        </pc:spChg>
      </pc:sldChg>
      <pc:sldChg chg="modSp">
        <pc:chgData name="Chris Windmill" userId="7b0d7486-c6aa-4eb5-8379-62d7d7cb6a1d" providerId="ADAL" clId="{E7518269-9B47-4D7C-8961-F21084FD32CF}" dt="2019-11-14T22:42:23.219" v="1413" actId="27636"/>
        <pc:sldMkLst>
          <pc:docMk/>
          <pc:sldMk cId="2462974414" sldId="397"/>
        </pc:sldMkLst>
        <pc:spChg chg="mod">
          <ac:chgData name="Chris Windmill" userId="7b0d7486-c6aa-4eb5-8379-62d7d7cb6a1d" providerId="ADAL" clId="{E7518269-9B47-4D7C-8961-F21084FD32CF}" dt="2019-11-14T22:42:23.219" v="1413" actId="27636"/>
          <ac:spMkLst>
            <pc:docMk/>
            <pc:sldMk cId="2462974414" sldId="397"/>
            <ac:spMk id="6" creationId="{00000000-0000-0000-0000-000000000000}"/>
          </ac:spMkLst>
        </pc:spChg>
      </pc:sldChg>
      <pc:sldChg chg="modSp">
        <pc:chgData name="Chris Windmill" userId="7b0d7486-c6aa-4eb5-8379-62d7d7cb6a1d" providerId="ADAL" clId="{E7518269-9B47-4D7C-8961-F21084FD32CF}" dt="2019-11-14T21:59:05.081" v="92" actId="27636"/>
        <pc:sldMkLst>
          <pc:docMk/>
          <pc:sldMk cId="2930342491" sldId="398"/>
        </pc:sldMkLst>
        <pc:spChg chg="mod">
          <ac:chgData name="Chris Windmill" userId="7b0d7486-c6aa-4eb5-8379-62d7d7cb6a1d" providerId="ADAL" clId="{E7518269-9B47-4D7C-8961-F21084FD32CF}" dt="2019-11-14T21:59:05.081" v="92" actId="27636"/>
          <ac:spMkLst>
            <pc:docMk/>
            <pc:sldMk cId="2930342491" sldId="398"/>
            <ac:spMk id="6" creationId="{00000000-0000-0000-0000-000000000000}"/>
          </ac:spMkLst>
        </pc:spChg>
      </pc:sldChg>
      <pc:sldChg chg="del">
        <pc:chgData name="Chris Windmill" userId="7b0d7486-c6aa-4eb5-8379-62d7d7cb6a1d" providerId="ADAL" clId="{E7518269-9B47-4D7C-8961-F21084FD32CF}" dt="2019-11-14T22:42:44.508" v="1414" actId="47"/>
        <pc:sldMkLst>
          <pc:docMk/>
          <pc:sldMk cId="2256136392" sldId="400"/>
        </pc:sldMkLst>
      </pc:sldChg>
      <pc:sldChg chg="addSp delSp modSp del">
        <pc:chgData name="Chris Windmill" userId="7b0d7486-c6aa-4eb5-8379-62d7d7cb6a1d" providerId="ADAL" clId="{E7518269-9B47-4D7C-8961-F21084FD32CF}" dt="2019-11-14T22:02:12.576" v="125" actId="47"/>
        <pc:sldMkLst>
          <pc:docMk/>
          <pc:sldMk cId="4113853362" sldId="401"/>
        </pc:sldMkLst>
        <pc:spChg chg="add del mod">
          <ac:chgData name="Chris Windmill" userId="7b0d7486-c6aa-4eb5-8379-62d7d7cb6a1d" providerId="ADAL" clId="{E7518269-9B47-4D7C-8961-F21084FD32CF}" dt="2019-11-14T22:00:42.453" v="103" actId="478"/>
          <ac:spMkLst>
            <pc:docMk/>
            <pc:sldMk cId="4113853362" sldId="401"/>
            <ac:spMk id="7" creationId="{5A6DE0A1-6D2F-4F19-A919-F3364FC5E828}"/>
          </ac:spMkLst>
        </pc:spChg>
        <pc:graphicFrameChg chg="add mod">
          <ac:chgData name="Chris Windmill" userId="7b0d7486-c6aa-4eb5-8379-62d7d7cb6a1d" providerId="ADAL" clId="{E7518269-9B47-4D7C-8961-F21084FD32CF}" dt="2019-11-14T22:00:50.315" v="104" actId="1076"/>
          <ac:graphicFrameMkLst>
            <pc:docMk/>
            <pc:sldMk cId="4113853362" sldId="401"/>
            <ac:graphicFrameMk id="3" creationId="{9DCD17E1-4C85-4118-9631-D970F588AB51}"/>
          </ac:graphicFrameMkLst>
        </pc:graphicFrameChg>
        <pc:graphicFrameChg chg="del">
          <ac:chgData name="Chris Windmill" userId="7b0d7486-c6aa-4eb5-8379-62d7d7cb6a1d" providerId="ADAL" clId="{E7518269-9B47-4D7C-8961-F21084FD32CF}" dt="2019-11-14T22:00:39.955" v="102" actId="478"/>
          <ac:graphicFrameMkLst>
            <pc:docMk/>
            <pc:sldMk cId="4113853362" sldId="401"/>
            <ac:graphicFrameMk id="5" creationId="{00000000-0000-0000-0000-000000000000}"/>
          </ac:graphicFrameMkLst>
        </pc:graphicFrameChg>
        <pc:graphicFrameChg chg="add mod modGraphic">
          <ac:chgData name="Chris Windmill" userId="7b0d7486-c6aa-4eb5-8379-62d7d7cb6a1d" providerId="ADAL" clId="{E7518269-9B47-4D7C-8961-F21084FD32CF}" dt="2019-11-14T22:01:36.055" v="118" actId="403"/>
          <ac:graphicFrameMkLst>
            <pc:docMk/>
            <pc:sldMk cId="4113853362" sldId="401"/>
            <ac:graphicFrameMk id="8" creationId="{9C1DC31E-5D7C-4284-8E3E-50ABCFE7F484}"/>
          </ac:graphicFrameMkLst>
        </pc:graphicFrameChg>
      </pc:sldChg>
      <pc:sldChg chg="del">
        <pc:chgData name="Chris Windmill" userId="7b0d7486-c6aa-4eb5-8379-62d7d7cb6a1d" providerId="ADAL" clId="{E7518269-9B47-4D7C-8961-F21084FD32CF}" dt="2019-11-14T22:42:44.508" v="1414" actId="47"/>
        <pc:sldMkLst>
          <pc:docMk/>
          <pc:sldMk cId="1055715291" sldId="402"/>
        </pc:sldMkLst>
      </pc:sldChg>
      <pc:sldChg chg="del">
        <pc:chgData name="Chris Windmill" userId="7b0d7486-c6aa-4eb5-8379-62d7d7cb6a1d" providerId="ADAL" clId="{E7518269-9B47-4D7C-8961-F21084FD32CF}" dt="2019-11-14T22:42:44.508" v="1414" actId="47"/>
        <pc:sldMkLst>
          <pc:docMk/>
          <pc:sldMk cId="3868006666" sldId="403"/>
        </pc:sldMkLst>
      </pc:sldChg>
      <pc:sldChg chg="modSp">
        <pc:chgData name="Chris Windmill" userId="7b0d7486-c6aa-4eb5-8379-62d7d7cb6a1d" providerId="ADAL" clId="{E7518269-9B47-4D7C-8961-F21084FD32CF}" dt="2019-11-14T22:42:51.301" v="1415" actId="255"/>
        <pc:sldMkLst>
          <pc:docMk/>
          <pc:sldMk cId="356747380" sldId="404"/>
        </pc:sldMkLst>
        <pc:spChg chg="mod">
          <ac:chgData name="Chris Windmill" userId="7b0d7486-c6aa-4eb5-8379-62d7d7cb6a1d" providerId="ADAL" clId="{E7518269-9B47-4D7C-8961-F21084FD32CF}" dt="2019-11-14T22:42:51.301" v="1415" actId="255"/>
          <ac:spMkLst>
            <pc:docMk/>
            <pc:sldMk cId="356747380" sldId="404"/>
            <ac:spMk id="3" creationId="{00000000-0000-0000-0000-000000000000}"/>
          </ac:spMkLst>
        </pc:spChg>
      </pc:sldChg>
      <pc:sldChg chg="modSp ord">
        <pc:chgData name="Chris Windmill" userId="7b0d7486-c6aa-4eb5-8379-62d7d7cb6a1d" providerId="ADAL" clId="{E7518269-9B47-4D7C-8961-F21084FD32CF}" dt="2019-11-14T22:43:22.896" v="1477" actId="20577"/>
        <pc:sldMkLst>
          <pc:docMk/>
          <pc:sldMk cId="2049623249" sldId="405"/>
        </pc:sldMkLst>
        <pc:spChg chg="mod">
          <ac:chgData name="Chris Windmill" userId="7b0d7486-c6aa-4eb5-8379-62d7d7cb6a1d" providerId="ADAL" clId="{E7518269-9B47-4D7C-8961-F21084FD32CF}" dt="2019-11-14T22:43:22.896" v="1477" actId="20577"/>
          <ac:spMkLst>
            <pc:docMk/>
            <pc:sldMk cId="2049623249" sldId="405"/>
            <ac:spMk id="3" creationId="{00000000-0000-0000-0000-000000000000}"/>
          </ac:spMkLst>
        </pc:spChg>
      </pc:sldChg>
      <pc:sldChg chg="modSp ord">
        <pc:chgData name="Chris Windmill" userId="7b0d7486-c6aa-4eb5-8379-62d7d7cb6a1d" providerId="ADAL" clId="{E7518269-9B47-4D7C-8961-F21084FD32CF}" dt="2019-11-14T22:45:50.082" v="1478" actId="6549"/>
        <pc:sldMkLst>
          <pc:docMk/>
          <pc:sldMk cId="1884984663" sldId="406"/>
        </pc:sldMkLst>
        <pc:spChg chg="mod">
          <ac:chgData name="Chris Windmill" userId="7b0d7486-c6aa-4eb5-8379-62d7d7cb6a1d" providerId="ADAL" clId="{E7518269-9B47-4D7C-8961-F21084FD32CF}" dt="2019-11-14T22:45:50.082" v="1478" actId="6549"/>
          <ac:spMkLst>
            <pc:docMk/>
            <pc:sldMk cId="1884984663" sldId="406"/>
            <ac:spMk id="3" creationId="{00000000-0000-0000-0000-000000000000}"/>
          </ac:spMkLst>
        </pc:spChg>
      </pc:sldChg>
      <pc:sldChg chg="modSp del">
        <pc:chgData name="Chris Windmill" userId="7b0d7486-c6aa-4eb5-8379-62d7d7cb6a1d" providerId="ADAL" clId="{E7518269-9B47-4D7C-8961-F21084FD32CF}" dt="2019-11-14T22:46:00.779" v="1479" actId="2696"/>
        <pc:sldMkLst>
          <pc:docMk/>
          <pc:sldMk cId="576402405" sldId="407"/>
        </pc:sldMkLst>
        <pc:spChg chg="mod">
          <ac:chgData name="Chris Windmill" userId="7b0d7486-c6aa-4eb5-8379-62d7d7cb6a1d" providerId="ADAL" clId="{E7518269-9B47-4D7C-8961-F21084FD32CF}" dt="2019-11-14T21:59:05.403" v="98" actId="27636"/>
          <ac:spMkLst>
            <pc:docMk/>
            <pc:sldMk cId="576402405" sldId="407"/>
            <ac:spMk id="3" creationId="{00000000-0000-0000-0000-000000000000}"/>
          </ac:spMkLst>
        </pc:spChg>
      </pc:sldChg>
      <pc:sldChg chg="addSp delSp modSp add">
        <pc:chgData name="Chris Windmill" userId="7b0d7486-c6aa-4eb5-8379-62d7d7cb6a1d" providerId="ADAL" clId="{E7518269-9B47-4D7C-8961-F21084FD32CF}" dt="2019-11-14T22:24:48.660" v="1158" actId="207"/>
        <pc:sldMkLst>
          <pc:docMk/>
          <pc:sldMk cId="4065450635" sldId="408"/>
        </pc:sldMkLst>
        <pc:spChg chg="add del mod">
          <ac:chgData name="Chris Windmill" userId="7b0d7486-c6aa-4eb5-8379-62d7d7cb6a1d" providerId="ADAL" clId="{E7518269-9B47-4D7C-8961-F21084FD32CF}" dt="2019-11-14T22:06:05.002" v="223"/>
          <ac:spMkLst>
            <pc:docMk/>
            <pc:sldMk cId="4065450635" sldId="408"/>
            <ac:spMk id="6" creationId="{2AA051EA-E4F5-4D2B-822A-CF098C8E712B}"/>
          </ac:spMkLst>
        </pc:spChg>
        <pc:spChg chg="add del mod">
          <ac:chgData name="Chris Windmill" userId="7b0d7486-c6aa-4eb5-8379-62d7d7cb6a1d" providerId="ADAL" clId="{E7518269-9B47-4D7C-8961-F21084FD32CF}" dt="2019-11-14T22:07:38.774" v="264"/>
          <ac:spMkLst>
            <pc:docMk/>
            <pc:sldMk cId="4065450635" sldId="408"/>
            <ac:spMk id="7" creationId="{F95B0470-F599-4655-86C2-E343D5716A21}"/>
          </ac:spMkLst>
        </pc:spChg>
        <pc:spChg chg="add mod">
          <ac:chgData name="Chris Windmill" userId="7b0d7486-c6aa-4eb5-8379-62d7d7cb6a1d" providerId="ADAL" clId="{E7518269-9B47-4D7C-8961-F21084FD32CF}" dt="2019-11-14T22:16:16.872" v="431" actId="1076"/>
          <ac:spMkLst>
            <pc:docMk/>
            <pc:sldMk cId="4065450635" sldId="408"/>
            <ac:spMk id="8" creationId="{1BF756EB-FED5-4AAF-8E62-F442B4CC6547}"/>
          </ac:spMkLst>
        </pc:spChg>
        <pc:spChg chg="add del mod">
          <ac:chgData name="Chris Windmill" userId="7b0d7486-c6aa-4eb5-8379-62d7d7cb6a1d" providerId="ADAL" clId="{E7518269-9B47-4D7C-8961-F21084FD32CF}" dt="2019-11-14T22:08:24.415" v="290" actId="478"/>
          <ac:spMkLst>
            <pc:docMk/>
            <pc:sldMk cId="4065450635" sldId="408"/>
            <ac:spMk id="9" creationId="{2506D43B-7C2A-4912-B6A0-B99F2EA0D162}"/>
          </ac:spMkLst>
        </pc:spChg>
        <pc:spChg chg="add mod">
          <ac:chgData name="Chris Windmill" userId="7b0d7486-c6aa-4eb5-8379-62d7d7cb6a1d" providerId="ADAL" clId="{E7518269-9B47-4D7C-8961-F21084FD32CF}" dt="2019-11-14T22:10:35.664" v="367" actId="1582"/>
          <ac:spMkLst>
            <pc:docMk/>
            <pc:sldMk cId="4065450635" sldId="408"/>
            <ac:spMk id="10" creationId="{9C9A2B9E-1F57-4E4D-846A-7BAC0AC5916B}"/>
          </ac:spMkLst>
        </pc:spChg>
        <pc:spChg chg="add mod">
          <ac:chgData name="Chris Windmill" userId="7b0d7486-c6aa-4eb5-8379-62d7d7cb6a1d" providerId="ADAL" clId="{E7518269-9B47-4D7C-8961-F21084FD32CF}" dt="2019-11-14T22:11:25.792" v="375" actId="14100"/>
          <ac:spMkLst>
            <pc:docMk/>
            <pc:sldMk cId="4065450635" sldId="408"/>
            <ac:spMk id="16" creationId="{D319D47F-DEE0-4525-A51D-E532886A7F3D}"/>
          </ac:spMkLst>
        </pc:spChg>
        <pc:spChg chg="add mod">
          <ac:chgData name="Chris Windmill" userId="7b0d7486-c6aa-4eb5-8379-62d7d7cb6a1d" providerId="ADAL" clId="{E7518269-9B47-4D7C-8961-F21084FD32CF}" dt="2019-11-14T22:16:16.872" v="431" actId="1076"/>
          <ac:spMkLst>
            <pc:docMk/>
            <pc:sldMk cId="4065450635" sldId="408"/>
            <ac:spMk id="17" creationId="{245A0332-2229-42C3-860A-8B4A04B820C2}"/>
          </ac:spMkLst>
        </pc:spChg>
        <pc:spChg chg="add mod">
          <ac:chgData name="Chris Windmill" userId="7b0d7486-c6aa-4eb5-8379-62d7d7cb6a1d" providerId="ADAL" clId="{E7518269-9B47-4D7C-8961-F21084FD32CF}" dt="2019-11-14T22:15:55.680" v="426" actId="14100"/>
          <ac:spMkLst>
            <pc:docMk/>
            <pc:sldMk cId="4065450635" sldId="408"/>
            <ac:spMk id="26" creationId="{3BAB636B-46E1-45E8-9725-1AF3D3E8B87C}"/>
          </ac:spMkLst>
        </pc:spChg>
        <pc:spChg chg="add mod">
          <ac:chgData name="Chris Windmill" userId="7b0d7486-c6aa-4eb5-8379-62d7d7cb6a1d" providerId="ADAL" clId="{E7518269-9B47-4D7C-8961-F21084FD32CF}" dt="2019-11-14T22:17:09.056" v="656" actId="1076"/>
          <ac:spMkLst>
            <pc:docMk/>
            <pc:sldMk cId="4065450635" sldId="408"/>
            <ac:spMk id="27" creationId="{66956597-CE9E-4E10-9284-A89A72A428C8}"/>
          </ac:spMkLst>
        </pc:spChg>
        <pc:spChg chg="add mod">
          <ac:chgData name="Chris Windmill" userId="7b0d7486-c6aa-4eb5-8379-62d7d7cb6a1d" providerId="ADAL" clId="{E7518269-9B47-4D7C-8961-F21084FD32CF}" dt="2019-11-14T22:17:36.429" v="661" actId="14100"/>
          <ac:spMkLst>
            <pc:docMk/>
            <pc:sldMk cId="4065450635" sldId="408"/>
            <ac:spMk id="40" creationId="{9D49790A-7552-4737-9B3A-646FCE4FB425}"/>
          </ac:spMkLst>
        </pc:spChg>
        <pc:spChg chg="add mod">
          <ac:chgData name="Chris Windmill" userId="7b0d7486-c6aa-4eb5-8379-62d7d7cb6a1d" providerId="ADAL" clId="{E7518269-9B47-4D7C-8961-F21084FD32CF}" dt="2019-11-14T22:18:03.338" v="693" actId="1076"/>
          <ac:spMkLst>
            <pc:docMk/>
            <pc:sldMk cId="4065450635" sldId="408"/>
            <ac:spMk id="41" creationId="{767A82FC-7F53-4CDD-A97C-468C54033BD1}"/>
          </ac:spMkLst>
        </pc:spChg>
        <pc:graphicFrameChg chg="modGraphic">
          <ac:chgData name="Chris Windmill" userId="7b0d7486-c6aa-4eb5-8379-62d7d7cb6a1d" providerId="ADAL" clId="{E7518269-9B47-4D7C-8961-F21084FD32CF}" dt="2019-11-14T22:24:48.660" v="1158" actId="207"/>
          <ac:graphicFrameMkLst>
            <pc:docMk/>
            <pc:sldMk cId="4065450635" sldId="408"/>
            <ac:graphicFrameMk id="3" creationId="{9DCD17E1-4C85-4118-9631-D970F588AB51}"/>
          </ac:graphicFrameMkLst>
        </pc:graphicFrameChg>
        <pc:graphicFrameChg chg="add mod modGraphic">
          <ac:chgData name="Chris Windmill" userId="7b0d7486-c6aa-4eb5-8379-62d7d7cb6a1d" providerId="ADAL" clId="{E7518269-9B47-4D7C-8961-F21084FD32CF}" dt="2019-11-14T22:06:59.420" v="230" actId="207"/>
          <ac:graphicFrameMkLst>
            <pc:docMk/>
            <pc:sldMk cId="4065450635" sldId="408"/>
            <ac:graphicFrameMk id="5" creationId="{4BC3BCC2-BE5D-4EBE-900D-7B11A22B3DCA}"/>
          </ac:graphicFrameMkLst>
        </pc:graphicFrameChg>
        <pc:cxnChg chg="add mod">
          <ac:chgData name="Chris Windmill" userId="7b0d7486-c6aa-4eb5-8379-62d7d7cb6a1d" providerId="ADAL" clId="{E7518269-9B47-4D7C-8961-F21084FD32CF}" dt="2019-11-14T22:16:16.872" v="431" actId="1076"/>
          <ac:cxnSpMkLst>
            <pc:docMk/>
            <pc:sldMk cId="4065450635" sldId="408"/>
            <ac:cxnSpMk id="12" creationId="{96FD850A-C895-499E-A421-60123657F4DA}"/>
          </ac:cxnSpMkLst>
        </pc:cxnChg>
        <pc:cxnChg chg="add mod">
          <ac:chgData name="Chris Windmill" userId="7b0d7486-c6aa-4eb5-8379-62d7d7cb6a1d" providerId="ADAL" clId="{E7518269-9B47-4D7C-8961-F21084FD32CF}" dt="2019-11-14T22:17:14.618" v="658" actId="14100"/>
          <ac:cxnSpMkLst>
            <pc:docMk/>
            <pc:sldMk cId="4065450635" sldId="408"/>
            <ac:cxnSpMk id="18" creationId="{F3272909-9C72-43BF-90CD-3CB7CE469914}"/>
          </ac:cxnSpMkLst>
        </pc:cxnChg>
        <pc:cxnChg chg="add mod">
          <ac:chgData name="Chris Windmill" userId="7b0d7486-c6aa-4eb5-8379-62d7d7cb6a1d" providerId="ADAL" clId="{E7518269-9B47-4D7C-8961-F21084FD32CF}" dt="2019-11-14T22:17:11.984" v="657" actId="14100"/>
          <ac:cxnSpMkLst>
            <pc:docMk/>
            <pc:sldMk cId="4065450635" sldId="408"/>
            <ac:cxnSpMk id="28" creationId="{1210C31B-D87F-4A0C-B3C6-032177A2EC29}"/>
          </ac:cxnSpMkLst>
        </pc:cxnChg>
        <pc:cxnChg chg="add mod">
          <ac:chgData name="Chris Windmill" userId="7b0d7486-c6aa-4eb5-8379-62d7d7cb6a1d" providerId="ADAL" clId="{E7518269-9B47-4D7C-8961-F21084FD32CF}" dt="2019-11-14T22:18:03.338" v="693" actId="1076"/>
          <ac:cxnSpMkLst>
            <pc:docMk/>
            <pc:sldMk cId="4065450635" sldId="408"/>
            <ac:cxnSpMk id="42" creationId="{331C2079-0FE2-46D3-9C9F-94247A64AB3E}"/>
          </ac:cxnSpMkLst>
        </pc:cxnChg>
      </pc:sldChg>
      <pc:sldChg chg="addSp delSp modSp add">
        <pc:chgData name="Chris Windmill" userId="7b0d7486-c6aa-4eb5-8379-62d7d7cb6a1d" providerId="ADAL" clId="{E7518269-9B47-4D7C-8961-F21084FD32CF}" dt="2019-11-14T22:24:37.172" v="1156" actId="207"/>
        <pc:sldMkLst>
          <pc:docMk/>
          <pc:sldMk cId="657618795" sldId="409"/>
        </pc:sldMkLst>
        <pc:spChg chg="add del mod">
          <ac:chgData name="Chris Windmill" userId="7b0d7486-c6aa-4eb5-8379-62d7d7cb6a1d" providerId="ADAL" clId="{E7518269-9B47-4D7C-8961-F21084FD32CF}" dt="2019-11-14T22:24:26.357" v="1153"/>
          <ac:spMkLst>
            <pc:docMk/>
            <pc:sldMk cId="657618795" sldId="409"/>
            <ac:spMk id="6" creationId="{1015E958-DDEA-43A2-BEE4-0550300FC614}"/>
          </ac:spMkLst>
        </pc:spChg>
        <pc:spChg chg="add del mod">
          <ac:chgData name="Chris Windmill" userId="7b0d7486-c6aa-4eb5-8379-62d7d7cb6a1d" providerId="ADAL" clId="{E7518269-9B47-4D7C-8961-F21084FD32CF}" dt="2019-11-14T22:24:27.756" v="1154" actId="478"/>
          <ac:spMkLst>
            <pc:docMk/>
            <pc:sldMk cId="657618795" sldId="409"/>
            <ac:spMk id="7" creationId="{E48E6236-6EE6-4493-9647-A8C41E1A6B20}"/>
          </ac:spMkLst>
        </pc:spChg>
        <pc:graphicFrameChg chg="modGraphic">
          <ac:chgData name="Chris Windmill" userId="7b0d7486-c6aa-4eb5-8379-62d7d7cb6a1d" providerId="ADAL" clId="{E7518269-9B47-4D7C-8961-F21084FD32CF}" dt="2019-11-14T22:24:37.172" v="1156" actId="207"/>
          <ac:graphicFrameMkLst>
            <pc:docMk/>
            <pc:sldMk cId="657618795" sldId="409"/>
            <ac:graphicFrameMk id="3" creationId="{9DCD17E1-4C85-4118-9631-D970F588AB51}"/>
          </ac:graphicFrameMkLst>
        </pc:graphicFrameChg>
        <pc:graphicFrameChg chg="modGraphic">
          <ac:chgData name="Chris Windmill" userId="7b0d7486-c6aa-4eb5-8379-62d7d7cb6a1d" providerId="ADAL" clId="{E7518269-9B47-4D7C-8961-F21084FD32CF}" dt="2019-11-14T22:23:24.550" v="1052" actId="207"/>
          <ac:graphicFrameMkLst>
            <pc:docMk/>
            <pc:sldMk cId="657618795" sldId="409"/>
            <ac:graphicFrameMk id="5" creationId="{4BC3BCC2-BE5D-4EBE-900D-7B11A22B3DCA}"/>
          </ac:graphicFrameMkLst>
        </pc:graphicFrameChg>
        <pc:cxnChg chg="add del mod">
          <ac:chgData name="Chris Windmill" userId="7b0d7486-c6aa-4eb5-8379-62d7d7cb6a1d" providerId="ADAL" clId="{E7518269-9B47-4D7C-8961-F21084FD32CF}" dt="2019-11-14T22:24:26.355" v="1151" actId="478"/>
          <ac:cxnSpMkLst>
            <pc:docMk/>
            <pc:sldMk cId="657618795" sldId="409"/>
            <ac:cxnSpMk id="8" creationId="{B23020EA-ACD7-4942-A157-1990586BE5A5}"/>
          </ac:cxnSpMkLst>
        </pc:cxnChg>
      </pc:sldChg>
      <pc:sldChg chg="add del">
        <pc:chgData name="Chris Windmill" userId="7b0d7486-c6aa-4eb5-8379-62d7d7cb6a1d" providerId="ADAL" clId="{E7518269-9B47-4D7C-8961-F21084FD32CF}" dt="2019-11-14T22:02:14.370" v="126" actId="47"/>
        <pc:sldMkLst>
          <pc:docMk/>
          <pc:sldMk cId="1343362565" sldId="409"/>
        </pc:sldMkLst>
      </pc:sldChg>
      <pc:sldChg chg="addSp modSp add">
        <pc:chgData name="Chris Windmill" userId="7b0d7486-c6aa-4eb5-8379-62d7d7cb6a1d" providerId="ADAL" clId="{E7518269-9B47-4D7C-8961-F21084FD32CF}" dt="2019-11-14T22:30:10.389" v="1177" actId="1076"/>
        <pc:sldMkLst>
          <pc:docMk/>
          <pc:sldMk cId="3620422868" sldId="410"/>
        </pc:sldMkLst>
        <pc:spChg chg="add mod">
          <ac:chgData name="Chris Windmill" userId="7b0d7486-c6aa-4eb5-8379-62d7d7cb6a1d" providerId="ADAL" clId="{E7518269-9B47-4D7C-8961-F21084FD32CF}" dt="2019-11-14T22:27:52.114" v="1170" actId="1076"/>
          <ac:spMkLst>
            <pc:docMk/>
            <pc:sldMk cId="3620422868" sldId="410"/>
            <ac:spMk id="6" creationId="{9AF62DFE-6276-4DEF-A018-6CCA9DBEA9B4}"/>
          </ac:spMkLst>
        </pc:spChg>
        <pc:spChg chg="add mod">
          <ac:chgData name="Chris Windmill" userId="7b0d7486-c6aa-4eb5-8379-62d7d7cb6a1d" providerId="ADAL" clId="{E7518269-9B47-4D7C-8961-F21084FD32CF}" dt="2019-11-14T22:29:14.956" v="1172" actId="1076"/>
          <ac:spMkLst>
            <pc:docMk/>
            <pc:sldMk cId="3620422868" sldId="410"/>
            <ac:spMk id="7" creationId="{1409BAE9-EB6C-4931-95B5-275661BDE34C}"/>
          </ac:spMkLst>
        </pc:spChg>
        <pc:spChg chg="add mod">
          <ac:chgData name="Chris Windmill" userId="7b0d7486-c6aa-4eb5-8379-62d7d7cb6a1d" providerId="ADAL" clId="{E7518269-9B47-4D7C-8961-F21084FD32CF}" dt="2019-11-14T22:29:30.476" v="1174" actId="1076"/>
          <ac:spMkLst>
            <pc:docMk/>
            <pc:sldMk cId="3620422868" sldId="410"/>
            <ac:spMk id="8" creationId="{B0A30082-61F5-467D-B560-6B9518544484}"/>
          </ac:spMkLst>
        </pc:spChg>
        <pc:spChg chg="add mod">
          <ac:chgData name="Chris Windmill" userId="7b0d7486-c6aa-4eb5-8379-62d7d7cb6a1d" providerId="ADAL" clId="{E7518269-9B47-4D7C-8961-F21084FD32CF}" dt="2019-11-14T22:30:10.389" v="1177" actId="1076"/>
          <ac:spMkLst>
            <pc:docMk/>
            <pc:sldMk cId="3620422868" sldId="410"/>
            <ac:spMk id="9" creationId="{F368011A-EF23-47D4-A779-84AFCE0067AC}"/>
          </ac:spMkLst>
        </pc:spChg>
        <pc:graphicFrameChg chg="modGraphic">
          <ac:chgData name="Chris Windmill" userId="7b0d7486-c6aa-4eb5-8379-62d7d7cb6a1d" providerId="ADAL" clId="{E7518269-9B47-4D7C-8961-F21084FD32CF}" dt="2019-11-14T22:25:04.333" v="1160" actId="207"/>
          <ac:graphicFrameMkLst>
            <pc:docMk/>
            <pc:sldMk cId="3620422868" sldId="410"/>
            <ac:graphicFrameMk id="3" creationId="{9DCD17E1-4C85-4118-9631-D970F588AB51}"/>
          </ac:graphicFrameMkLst>
        </pc:graphicFrameChg>
        <pc:graphicFrameChg chg="modGraphic">
          <ac:chgData name="Chris Windmill" userId="7b0d7486-c6aa-4eb5-8379-62d7d7cb6a1d" providerId="ADAL" clId="{E7518269-9B47-4D7C-8961-F21084FD32CF}" dt="2019-11-14T22:25:20.959" v="1165" actId="207"/>
          <ac:graphicFrameMkLst>
            <pc:docMk/>
            <pc:sldMk cId="3620422868" sldId="410"/>
            <ac:graphicFrameMk id="5" creationId="{4BC3BCC2-BE5D-4EBE-900D-7B11A22B3DCA}"/>
          </ac:graphicFrameMkLst>
        </pc:graphicFrameChg>
      </pc:sldChg>
      <pc:sldChg chg="modSp add del">
        <pc:chgData name="Chris Windmill" userId="7b0d7486-c6aa-4eb5-8379-62d7d7cb6a1d" providerId="ADAL" clId="{E7518269-9B47-4D7C-8961-F21084FD32CF}" dt="2019-11-14T22:32:13.955" v="1193" actId="2696"/>
        <pc:sldMkLst>
          <pc:docMk/>
          <pc:sldMk cId="1554512299" sldId="411"/>
        </pc:sldMkLst>
        <pc:graphicFrameChg chg="modGraphic">
          <ac:chgData name="Chris Windmill" userId="7b0d7486-c6aa-4eb5-8379-62d7d7cb6a1d" providerId="ADAL" clId="{E7518269-9B47-4D7C-8961-F21084FD32CF}" dt="2019-11-14T22:05:11.026" v="210" actId="403"/>
          <ac:graphicFrameMkLst>
            <pc:docMk/>
            <pc:sldMk cId="1554512299" sldId="411"/>
            <ac:graphicFrameMk id="5" creationId="{4BC3BCC2-BE5D-4EBE-900D-7B11A22B3DCA}"/>
          </ac:graphicFrameMkLst>
        </pc:graphicFrameChg>
      </pc:sldChg>
      <pc:sldChg chg="modSp add ord">
        <pc:chgData name="Chris Windmill" userId="7b0d7486-c6aa-4eb5-8379-62d7d7cb6a1d" providerId="ADAL" clId="{E7518269-9B47-4D7C-8961-F21084FD32CF}" dt="2019-11-14T22:31:47.872" v="1192" actId="207"/>
        <pc:sldMkLst>
          <pc:docMk/>
          <pc:sldMk cId="972654756" sldId="412"/>
        </pc:sldMkLst>
        <pc:graphicFrameChg chg="modGraphic">
          <ac:chgData name="Chris Windmill" userId="7b0d7486-c6aa-4eb5-8379-62d7d7cb6a1d" providerId="ADAL" clId="{E7518269-9B47-4D7C-8961-F21084FD32CF}" dt="2019-11-14T22:31:47.872" v="1192" actId="207"/>
          <ac:graphicFrameMkLst>
            <pc:docMk/>
            <pc:sldMk cId="972654756" sldId="412"/>
            <ac:graphicFrameMk id="3" creationId="{9DCD17E1-4C85-4118-9631-D970F588AB51}"/>
          </ac:graphicFrameMkLst>
        </pc:graphicFrameChg>
        <pc:graphicFrameChg chg="modGraphic">
          <ac:chgData name="Chris Windmill" userId="7b0d7486-c6aa-4eb5-8379-62d7d7cb6a1d" providerId="ADAL" clId="{E7518269-9B47-4D7C-8961-F21084FD32CF}" dt="2019-11-14T22:31:37.998" v="1191" actId="207"/>
          <ac:graphicFrameMkLst>
            <pc:docMk/>
            <pc:sldMk cId="972654756" sldId="412"/>
            <ac:graphicFrameMk id="5" creationId="{4BC3BCC2-BE5D-4EBE-900D-7B11A22B3DCA}"/>
          </ac:graphicFrameMkLst>
        </pc:graphicFrameChg>
      </pc:sldChg>
      <pc:sldChg chg="modSp add">
        <pc:chgData name="Chris Windmill" userId="7b0d7486-c6aa-4eb5-8379-62d7d7cb6a1d" providerId="ADAL" clId="{E7518269-9B47-4D7C-8961-F21084FD32CF}" dt="2019-11-14T22:31:09.973" v="1184" actId="207"/>
        <pc:sldMkLst>
          <pc:docMk/>
          <pc:sldMk cId="2377798981" sldId="413"/>
        </pc:sldMkLst>
        <pc:graphicFrameChg chg="modGraphic">
          <ac:chgData name="Chris Windmill" userId="7b0d7486-c6aa-4eb5-8379-62d7d7cb6a1d" providerId="ADAL" clId="{E7518269-9B47-4D7C-8961-F21084FD32CF}" dt="2019-11-14T22:31:09.973" v="1184" actId="207"/>
          <ac:graphicFrameMkLst>
            <pc:docMk/>
            <pc:sldMk cId="2377798981" sldId="413"/>
            <ac:graphicFrameMk id="3" creationId="{9DCD17E1-4C85-4118-9631-D970F588AB51}"/>
          </ac:graphicFrameMkLst>
        </pc:graphicFrameChg>
        <pc:graphicFrameChg chg="modGraphic">
          <ac:chgData name="Chris Windmill" userId="7b0d7486-c6aa-4eb5-8379-62d7d7cb6a1d" providerId="ADAL" clId="{E7518269-9B47-4D7C-8961-F21084FD32CF}" dt="2019-11-14T22:30:33.731" v="1181" actId="207"/>
          <ac:graphicFrameMkLst>
            <pc:docMk/>
            <pc:sldMk cId="2377798981" sldId="413"/>
            <ac:graphicFrameMk id="5" creationId="{4BC3BCC2-BE5D-4EBE-900D-7B11A22B3DCA}"/>
          </ac:graphicFrameMkLst>
        </pc:graphicFrameChg>
      </pc:sldChg>
      <pc:sldChg chg="addSp modSp add">
        <pc:chgData name="Chris Windmill" userId="7b0d7486-c6aa-4eb5-8379-62d7d7cb6a1d" providerId="ADAL" clId="{E7518269-9B47-4D7C-8961-F21084FD32CF}" dt="2019-11-14T22:24:44.778" v="1157" actId="207"/>
        <pc:sldMkLst>
          <pc:docMk/>
          <pc:sldMk cId="2450473542" sldId="414"/>
        </pc:sldMkLst>
        <pc:spChg chg="add mod">
          <ac:chgData name="Chris Windmill" userId="7b0d7486-c6aa-4eb5-8379-62d7d7cb6a1d" providerId="ADAL" clId="{E7518269-9B47-4D7C-8961-F21084FD32CF}" dt="2019-11-14T22:19:51.819" v="812" actId="1076"/>
          <ac:spMkLst>
            <pc:docMk/>
            <pc:sldMk cId="2450473542" sldId="414"/>
            <ac:spMk id="6" creationId="{DF3CE541-6AD1-484F-9850-AE16BBCB4A3E}"/>
          </ac:spMkLst>
        </pc:spChg>
        <pc:spChg chg="add mod">
          <ac:chgData name="Chris Windmill" userId="7b0d7486-c6aa-4eb5-8379-62d7d7cb6a1d" providerId="ADAL" clId="{E7518269-9B47-4D7C-8961-F21084FD32CF}" dt="2019-11-14T22:18:59.237" v="696" actId="14100"/>
          <ac:spMkLst>
            <pc:docMk/>
            <pc:sldMk cId="2450473542" sldId="414"/>
            <ac:spMk id="7" creationId="{9781B80A-6CFD-4128-A15E-F25E064647FE}"/>
          </ac:spMkLst>
        </pc:spChg>
        <pc:spChg chg="add mod">
          <ac:chgData name="Chris Windmill" userId="7b0d7486-c6aa-4eb5-8379-62d7d7cb6a1d" providerId="ADAL" clId="{E7518269-9B47-4D7C-8961-F21084FD32CF}" dt="2019-11-14T22:19:15.103" v="698" actId="14100"/>
          <ac:spMkLst>
            <pc:docMk/>
            <pc:sldMk cId="2450473542" sldId="414"/>
            <ac:spMk id="9" creationId="{C973781F-F304-4B0E-BEEA-70AB7BADD194}"/>
          </ac:spMkLst>
        </pc:spChg>
        <pc:spChg chg="add mod">
          <ac:chgData name="Chris Windmill" userId="7b0d7486-c6aa-4eb5-8379-62d7d7cb6a1d" providerId="ADAL" clId="{E7518269-9B47-4D7C-8961-F21084FD32CF}" dt="2019-11-14T22:21:59.220" v="996" actId="1076"/>
          <ac:spMkLst>
            <pc:docMk/>
            <pc:sldMk cId="2450473542" sldId="414"/>
            <ac:spMk id="10" creationId="{5091663D-8CA5-4CA0-9CDF-468211A7A93D}"/>
          </ac:spMkLst>
        </pc:spChg>
        <pc:spChg chg="add mod">
          <ac:chgData name="Chris Windmill" userId="7b0d7486-c6aa-4eb5-8379-62d7d7cb6a1d" providerId="ADAL" clId="{E7518269-9B47-4D7C-8961-F21084FD32CF}" dt="2019-11-14T22:20:51.390" v="916" actId="14100"/>
          <ac:spMkLst>
            <pc:docMk/>
            <pc:sldMk cId="2450473542" sldId="414"/>
            <ac:spMk id="21" creationId="{515CF63D-29AD-4A9D-BCDF-23C45E96748A}"/>
          </ac:spMkLst>
        </pc:spChg>
        <pc:spChg chg="add mod">
          <ac:chgData name="Chris Windmill" userId="7b0d7486-c6aa-4eb5-8379-62d7d7cb6a1d" providerId="ADAL" clId="{E7518269-9B47-4D7C-8961-F21084FD32CF}" dt="2019-11-14T22:21:28.374" v="988" actId="1076"/>
          <ac:spMkLst>
            <pc:docMk/>
            <pc:sldMk cId="2450473542" sldId="414"/>
            <ac:spMk id="25" creationId="{9A56935D-E104-440D-8A6A-B9CAF63C85E2}"/>
          </ac:spMkLst>
        </pc:spChg>
        <pc:spChg chg="add mod">
          <ac:chgData name="Chris Windmill" userId="7b0d7486-c6aa-4eb5-8379-62d7d7cb6a1d" providerId="ADAL" clId="{E7518269-9B47-4D7C-8961-F21084FD32CF}" dt="2019-11-14T22:22:16.797" v="1000" actId="14100"/>
          <ac:spMkLst>
            <pc:docMk/>
            <pc:sldMk cId="2450473542" sldId="414"/>
            <ac:spMk id="32" creationId="{6C64D7F6-82AC-401B-B67E-052741EFFAED}"/>
          </ac:spMkLst>
        </pc:spChg>
        <pc:spChg chg="add mod">
          <ac:chgData name="Chris Windmill" userId="7b0d7486-c6aa-4eb5-8379-62d7d7cb6a1d" providerId="ADAL" clId="{E7518269-9B47-4D7C-8961-F21084FD32CF}" dt="2019-11-14T22:22:40.926" v="1045" actId="20577"/>
          <ac:spMkLst>
            <pc:docMk/>
            <pc:sldMk cId="2450473542" sldId="414"/>
            <ac:spMk id="34" creationId="{8FEC3CF3-BACD-44B9-B6D5-18CB8A7F9E28}"/>
          </ac:spMkLst>
        </pc:spChg>
        <pc:graphicFrameChg chg="modGraphic">
          <ac:chgData name="Chris Windmill" userId="7b0d7486-c6aa-4eb5-8379-62d7d7cb6a1d" providerId="ADAL" clId="{E7518269-9B47-4D7C-8961-F21084FD32CF}" dt="2019-11-14T22:24:44.778" v="1157" actId="207"/>
          <ac:graphicFrameMkLst>
            <pc:docMk/>
            <pc:sldMk cId="2450473542" sldId="414"/>
            <ac:graphicFrameMk id="3" creationId="{9DCD17E1-4C85-4118-9631-D970F588AB51}"/>
          </ac:graphicFrameMkLst>
        </pc:graphicFrameChg>
        <pc:graphicFrameChg chg="modGraphic">
          <ac:chgData name="Chris Windmill" userId="7b0d7486-c6aa-4eb5-8379-62d7d7cb6a1d" providerId="ADAL" clId="{E7518269-9B47-4D7C-8961-F21084FD32CF}" dt="2019-11-14T22:23:04.593" v="1049" actId="207"/>
          <ac:graphicFrameMkLst>
            <pc:docMk/>
            <pc:sldMk cId="2450473542" sldId="414"/>
            <ac:graphicFrameMk id="5" creationId="{4BC3BCC2-BE5D-4EBE-900D-7B11A22B3DCA}"/>
          </ac:graphicFrameMkLst>
        </pc:graphicFrameChg>
        <pc:cxnChg chg="add mod">
          <ac:chgData name="Chris Windmill" userId="7b0d7486-c6aa-4eb5-8379-62d7d7cb6a1d" providerId="ADAL" clId="{E7518269-9B47-4D7C-8961-F21084FD32CF}" dt="2019-11-14T22:21:56.149" v="995" actId="14100"/>
          <ac:cxnSpMkLst>
            <pc:docMk/>
            <pc:sldMk cId="2450473542" sldId="414"/>
            <ac:cxnSpMk id="8" creationId="{82CDADF7-A034-4F6A-87E6-D8F92DD9E834}"/>
          </ac:cxnSpMkLst>
        </pc:cxnChg>
        <pc:cxnChg chg="add mod">
          <ac:chgData name="Chris Windmill" userId="7b0d7486-c6aa-4eb5-8379-62d7d7cb6a1d" providerId="ADAL" clId="{E7518269-9B47-4D7C-8961-F21084FD32CF}" dt="2019-11-14T22:22:03.451" v="997" actId="1076"/>
          <ac:cxnSpMkLst>
            <pc:docMk/>
            <pc:sldMk cId="2450473542" sldId="414"/>
            <ac:cxnSpMk id="11" creationId="{1423A09A-290C-48AE-8007-1D8DB20908BA}"/>
          </ac:cxnSpMkLst>
        </pc:cxnChg>
        <pc:cxnChg chg="add mod">
          <ac:chgData name="Chris Windmill" userId="7b0d7486-c6aa-4eb5-8379-62d7d7cb6a1d" providerId="ADAL" clId="{E7518269-9B47-4D7C-8961-F21084FD32CF}" dt="2019-11-14T22:20:54.153" v="917" actId="14100"/>
          <ac:cxnSpMkLst>
            <pc:docMk/>
            <pc:sldMk cId="2450473542" sldId="414"/>
            <ac:cxnSpMk id="22" creationId="{FE1DDE48-7AAC-48F4-AA63-3C10ECFF51DB}"/>
          </ac:cxnSpMkLst>
        </pc:cxnChg>
        <pc:cxnChg chg="add mod">
          <ac:chgData name="Chris Windmill" userId="7b0d7486-c6aa-4eb5-8379-62d7d7cb6a1d" providerId="ADAL" clId="{E7518269-9B47-4D7C-8961-F21084FD32CF}" dt="2019-11-14T22:22:29.604" v="1004" actId="14100"/>
          <ac:cxnSpMkLst>
            <pc:docMk/>
            <pc:sldMk cId="2450473542" sldId="414"/>
            <ac:cxnSpMk id="33" creationId="{4EA64EDA-9FED-4CD6-B240-DA4D80548BEF}"/>
          </ac:cxnSpMkLst>
        </pc:cxnChg>
      </pc:sldChg>
      <pc:sldChg chg="modSp add">
        <pc:chgData name="Chris Windmill" userId="7b0d7486-c6aa-4eb5-8379-62d7d7cb6a1d" providerId="ADAL" clId="{E7518269-9B47-4D7C-8961-F21084FD32CF}" dt="2019-11-14T22:33:12.618" v="1204" actId="207"/>
        <pc:sldMkLst>
          <pc:docMk/>
          <pc:sldMk cId="3719536187" sldId="415"/>
        </pc:sldMkLst>
        <pc:graphicFrameChg chg="modGraphic">
          <ac:chgData name="Chris Windmill" userId="7b0d7486-c6aa-4eb5-8379-62d7d7cb6a1d" providerId="ADAL" clId="{E7518269-9B47-4D7C-8961-F21084FD32CF}" dt="2019-11-14T22:33:12.618" v="1204" actId="207"/>
          <ac:graphicFrameMkLst>
            <pc:docMk/>
            <pc:sldMk cId="3719536187" sldId="415"/>
            <ac:graphicFrameMk id="3" creationId="{9DCD17E1-4C85-4118-9631-D970F588AB51}"/>
          </ac:graphicFrameMkLst>
        </pc:graphicFrameChg>
        <pc:graphicFrameChg chg="modGraphic">
          <ac:chgData name="Chris Windmill" userId="7b0d7486-c6aa-4eb5-8379-62d7d7cb6a1d" providerId="ADAL" clId="{E7518269-9B47-4D7C-8961-F21084FD32CF}" dt="2019-11-14T22:32:55.440" v="1203" actId="207"/>
          <ac:graphicFrameMkLst>
            <pc:docMk/>
            <pc:sldMk cId="3719536187" sldId="415"/>
            <ac:graphicFrameMk id="5" creationId="{4BC3BCC2-BE5D-4EBE-900D-7B11A22B3DCA}"/>
          </ac:graphicFrameMkLst>
        </pc:graphicFrameChg>
      </pc:sldChg>
      <pc:sldChg chg="modSp add ord">
        <pc:chgData name="Chris Windmill" userId="7b0d7486-c6aa-4eb5-8379-62d7d7cb6a1d" providerId="ADAL" clId="{E7518269-9B47-4D7C-8961-F21084FD32CF}" dt="2019-11-14T22:46:19.565" v="1486" actId="20577"/>
        <pc:sldMkLst>
          <pc:docMk/>
          <pc:sldMk cId="1602816398" sldId="416"/>
        </pc:sldMkLst>
        <pc:spChg chg="mod">
          <ac:chgData name="Chris Windmill" userId="7b0d7486-c6aa-4eb5-8379-62d7d7cb6a1d" providerId="ADAL" clId="{E7518269-9B47-4D7C-8961-F21084FD32CF}" dt="2019-11-14T22:46:19.565" v="1486" actId="20577"/>
          <ac:spMkLst>
            <pc:docMk/>
            <pc:sldMk cId="1602816398" sldId="416"/>
            <ac:spMk id="5" creationId="{00000000-0000-0000-0000-000000000000}"/>
          </ac:spMkLst>
        </pc:spChg>
      </pc:sldChg>
      <pc:sldChg chg="addSp delSp modSp add del">
        <pc:chgData name="Chris Windmill" userId="7b0d7486-c6aa-4eb5-8379-62d7d7cb6a1d" providerId="ADAL" clId="{E7518269-9B47-4D7C-8961-F21084FD32CF}" dt="2019-11-14T23:50:37.043" v="3864"/>
        <pc:sldMkLst>
          <pc:docMk/>
          <pc:sldMk cId="1880703848" sldId="417"/>
        </pc:sldMkLst>
        <pc:spChg chg="del">
          <ac:chgData name="Chris Windmill" userId="7b0d7486-c6aa-4eb5-8379-62d7d7cb6a1d" providerId="ADAL" clId="{E7518269-9B47-4D7C-8961-F21084FD32CF}" dt="2019-11-14T22:46:38.998" v="1488"/>
          <ac:spMkLst>
            <pc:docMk/>
            <pc:sldMk cId="1880703848" sldId="417"/>
            <ac:spMk id="2" creationId="{C56D8A21-92CE-41EE-9783-40E97A413B6E}"/>
          </ac:spMkLst>
        </pc:spChg>
        <pc:spChg chg="del">
          <ac:chgData name="Chris Windmill" userId="7b0d7486-c6aa-4eb5-8379-62d7d7cb6a1d" providerId="ADAL" clId="{E7518269-9B47-4D7C-8961-F21084FD32CF}" dt="2019-11-14T22:46:38.998" v="1488"/>
          <ac:spMkLst>
            <pc:docMk/>
            <pc:sldMk cId="1880703848" sldId="417"/>
            <ac:spMk id="3" creationId="{FA7BBA27-1B6B-46FF-9968-E51B9CB46D37}"/>
          </ac:spMkLst>
        </pc:spChg>
        <pc:spChg chg="add mod">
          <ac:chgData name="Chris Windmill" userId="7b0d7486-c6aa-4eb5-8379-62d7d7cb6a1d" providerId="ADAL" clId="{E7518269-9B47-4D7C-8961-F21084FD32CF}" dt="2019-11-14T22:47:21.343" v="1522" actId="20577"/>
          <ac:spMkLst>
            <pc:docMk/>
            <pc:sldMk cId="1880703848" sldId="417"/>
            <ac:spMk id="4" creationId="{56852682-3E8D-4BCE-9554-A7A6FA0A9C70}"/>
          </ac:spMkLst>
        </pc:spChg>
        <pc:spChg chg="add mod">
          <ac:chgData name="Chris Windmill" userId="7b0d7486-c6aa-4eb5-8379-62d7d7cb6a1d" providerId="ADAL" clId="{E7518269-9B47-4D7C-8961-F21084FD32CF}" dt="2019-11-14T23:47:00.644" v="3774" actId="207"/>
          <ac:spMkLst>
            <pc:docMk/>
            <pc:sldMk cId="1880703848" sldId="417"/>
            <ac:spMk id="5" creationId="{DD4D4963-7E65-4484-8D41-923A6F9270B5}"/>
          </ac:spMkLst>
        </pc:spChg>
        <pc:spChg chg="add del mod">
          <ac:chgData name="Chris Windmill" userId="7b0d7486-c6aa-4eb5-8379-62d7d7cb6a1d" providerId="ADAL" clId="{E7518269-9B47-4D7C-8961-F21084FD32CF}" dt="2019-11-14T23:48:01.419" v="3782"/>
          <ac:spMkLst>
            <pc:docMk/>
            <pc:sldMk cId="1880703848" sldId="417"/>
            <ac:spMk id="6" creationId="{CDA9A398-9E29-4478-A4F7-429BBE4FAED6}"/>
          </ac:spMkLst>
        </pc:spChg>
        <pc:spChg chg="add del mod">
          <ac:chgData name="Chris Windmill" userId="7b0d7486-c6aa-4eb5-8379-62d7d7cb6a1d" providerId="ADAL" clId="{E7518269-9B47-4D7C-8961-F21084FD32CF}" dt="2019-11-14T23:49:16.967" v="3787" actId="478"/>
          <ac:spMkLst>
            <pc:docMk/>
            <pc:sldMk cId="1880703848" sldId="417"/>
            <ac:spMk id="7" creationId="{5DE9B9DF-F3B8-4DC7-ABC7-1A680E4B9127}"/>
          </ac:spMkLst>
        </pc:spChg>
        <pc:spChg chg="add mod">
          <ac:chgData name="Chris Windmill" userId="7b0d7486-c6aa-4eb5-8379-62d7d7cb6a1d" providerId="ADAL" clId="{E7518269-9B47-4D7C-8961-F21084FD32CF}" dt="2019-11-14T23:49:44.698" v="3859" actId="20577"/>
          <ac:spMkLst>
            <pc:docMk/>
            <pc:sldMk cId="1880703848" sldId="417"/>
            <ac:spMk id="8" creationId="{EE782758-6A8D-4797-8490-586303EA2488}"/>
          </ac:spMkLst>
        </pc:spChg>
        <pc:picChg chg="add mod">
          <ac:chgData name="Chris Windmill" userId="7b0d7486-c6aa-4eb5-8379-62d7d7cb6a1d" providerId="ADAL" clId="{E7518269-9B47-4D7C-8961-F21084FD32CF}" dt="2019-11-14T23:50:37.043" v="3864"/>
          <ac:picMkLst>
            <pc:docMk/>
            <pc:sldMk cId="1880703848" sldId="417"/>
            <ac:picMk id="11266" creationId="{C322EF39-CDFC-40F5-BF0C-957C17149F96}"/>
          </ac:picMkLst>
        </pc:picChg>
      </pc:sldChg>
      <pc:sldChg chg="addSp modSp add ord addCm delCm">
        <pc:chgData name="Chris Windmill" userId="7b0d7486-c6aa-4eb5-8379-62d7d7cb6a1d" providerId="ADAL" clId="{E7518269-9B47-4D7C-8961-F21084FD32CF}" dt="2019-11-14T23:46:54.981" v="3773" actId="1076"/>
        <pc:sldMkLst>
          <pc:docMk/>
          <pc:sldMk cId="3398792800" sldId="418"/>
        </pc:sldMkLst>
        <pc:spChg chg="mod">
          <ac:chgData name="Chris Windmill" userId="7b0d7486-c6aa-4eb5-8379-62d7d7cb6a1d" providerId="ADAL" clId="{E7518269-9B47-4D7C-8961-F21084FD32CF}" dt="2019-11-14T23:31:49.171" v="1819" actId="255"/>
          <ac:spMkLst>
            <pc:docMk/>
            <pc:sldMk cId="3398792800" sldId="418"/>
            <ac:spMk id="5" creationId="{DD4D4963-7E65-4484-8D41-923A6F9270B5}"/>
          </ac:spMkLst>
        </pc:spChg>
        <pc:graphicFrameChg chg="add mod modGraphic">
          <ac:chgData name="Chris Windmill" userId="7b0d7486-c6aa-4eb5-8379-62d7d7cb6a1d" providerId="ADAL" clId="{E7518269-9B47-4D7C-8961-F21084FD32CF}" dt="2019-11-14T23:46:54.981" v="3773" actId="1076"/>
          <ac:graphicFrameMkLst>
            <pc:docMk/>
            <pc:sldMk cId="3398792800" sldId="418"/>
            <ac:graphicFrameMk id="2" creationId="{1B70D662-75A8-4001-A1A1-EDD7D141753B}"/>
          </ac:graphicFrameMkLst>
        </pc:graphicFrameChg>
      </pc:sldChg>
      <pc:sldChg chg="addSp modSp add del">
        <pc:chgData name="Chris Windmill" userId="7b0d7486-c6aa-4eb5-8379-62d7d7cb6a1d" providerId="ADAL" clId="{E7518269-9B47-4D7C-8961-F21084FD32CF}" dt="2019-11-14T23:59:23.909" v="4650" actId="20577"/>
        <pc:sldMkLst>
          <pc:docMk/>
          <pc:sldMk cId="75467334" sldId="419"/>
        </pc:sldMkLst>
        <pc:spChg chg="mod">
          <ac:chgData name="Chris Windmill" userId="7b0d7486-c6aa-4eb5-8379-62d7d7cb6a1d" providerId="ADAL" clId="{E7518269-9B47-4D7C-8961-F21084FD32CF}" dt="2019-11-14T23:47:15.820" v="3778" actId="207"/>
          <ac:spMkLst>
            <pc:docMk/>
            <pc:sldMk cId="75467334" sldId="419"/>
            <ac:spMk id="5" creationId="{DD4D4963-7E65-4484-8D41-923A6F9270B5}"/>
          </ac:spMkLst>
        </pc:spChg>
        <pc:spChg chg="add mod">
          <ac:chgData name="Chris Windmill" userId="7b0d7486-c6aa-4eb5-8379-62d7d7cb6a1d" providerId="ADAL" clId="{E7518269-9B47-4D7C-8961-F21084FD32CF}" dt="2019-11-14T23:59:23.909" v="4650" actId="20577"/>
          <ac:spMkLst>
            <pc:docMk/>
            <pc:sldMk cId="75467334" sldId="419"/>
            <ac:spMk id="6" creationId="{AC5B42A8-2CB4-468E-85A3-0E94CFDBE2D3}"/>
          </ac:spMkLst>
        </pc:spChg>
      </pc:sldChg>
      <pc:sldChg chg="addSp modSp add del">
        <pc:chgData name="Chris Windmill" userId="7b0d7486-c6aa-4eb5-8379-62d7d7cb6a1d" providerId="ADAL" clId="{E7518269-9B47-4D7C-8961-F21084FD32CF}" dt="2019-11-14T23:51:47.015" v="4061" actId="20577"/>
        <pc:sldMkLst>
          <pc:docMk/>
          <pc:sldMk cId="1479549554" sldId="420"/>
        </pc:sldMkLst>
        <pc:spChg chg="mod">
          <ac:chgData name="Chris Windmill" userId="7b0d7486-c6aa-4eb5-8379-62d7d7cb6a1d" providerId="ADAL" clId="{E7518269-9B47-4D7C-8961-F21084FD32CF}" dt="2019-11-14T23:47:05.053" v="3775" actId="207"/>
          <ac:spMkLst>
            <pc:docMk/>
            <pc:sldMk cId="1479549554" sldId="420"/>
            <ac:spMk id="5" creationId="{DD4D4963-7E65-4484-8D41-923A6F9270B5}"/>
          </ac:spMkLst>
        </pc:spChg>
        <pc:spChg chg="add mod">
          <ac:chgData name="Chris Windmill" userId="7b0d7486-c6aa-4eb5-8379-62d7d7cb6a1d" providerId="ADAL" clId="{E7518269-9B47-4D7C-8961-F21084FD32CF}" dt="2019-11-14T23:51:47.015" v="4061" actId="20577"/>
          <ac:spMkLst>
            <pc:docMk/>
            <pc:sldMk cId="1479549554" sldId="420"/>
            <ac:spMk id="6" creationId="{0E43CA6A-EF3A-4374-AC45-79BB746612CA}"/>
          </ac:spMkLst>
        </pc:spChg>
      </pc:sldChg>
      <pc:sldChg chg="addSp modSp add del">
        <pc:chgData name="Chris Windmill" userId="7b0d7486-c6aa-4eb5-8379-62d7d7cb6a1d" providerId="ADAL" clId="{E7518269-9B47-4D7C-8961-F21084FD32CF}" dt="2019-11-14T23:52:57.022" v="4329" actId="20577"/>
        <pc:sldMkLst>
          <pc:docMk/>
          <pc:sldMk cId="3362761043" sldId="421"/>
        </pc:sldMkLst>
        <pc:spChg chg="mod">
          <ac:chgData name="Chris Windmill" userId="7b0d7486-c6aa-4eb5-8379-62d7d7cb6a1d" providerId="ADAL" clId="{E7518269-9B47-4D7C-8961-F21084FD32CF}" dt="2019-11-14T23:47:09.558" v="3776" actId="207"/>
          <ac:spMkLst>
            <pc:docMk/>
            <pc:sldMk cId="3362761043" sldId="421"/>
            <ac:spMk id="5" creationId="{DD4D4963-7E65-4484-8D41-923A6F9270B5}"/>
          </ac:spMkLst>
        </pc:spChg>
        <pc:spChg chg="add mod">
          <ac:chgData name="Chris Windmill" userId="7b0d7486-c6aa-4eb5-8379-62d7d7cb6a1d" providerId="ADAL" clId="{E7518269-9B47-4D7C-8961-F21084FD32CF}" dt="2019-11-14T23:52:57.022" v="4329" actId="20577"/>
          <ac:spMkLst>
            <pc:docMk/>
            <pc:sldMk cId="3362761043" sldId="421"/>
            <ac:spMk id="6" creationId="{729E9FE6-E7E9-4467-999E-910D396A579F}"/>
          </ac:spMkLst>
        </pc:spChg>
      </pc:sldChg>
      <pc:sldChg chg="addSp modSp add del">
        <pc:chgData name="Chris Windmill" userId="7b0d7486-c6aa-4eb5-8379-62d7d7cb6a1d" providerId="ADAL" clId="{E7518269-9B47-4D7C-8961-F21084FD32CF}" dt="2019-11-14T23:58:41.290" v="4452" actId="20577"/>
        <pc:sldMkLst>
          <pc:docMk/>
          <pc:sldMk cId="2254233246" sldId="422"/>
        </pc:sldMkLst>
        <pc:spChg chg="mod">
          <ac:chgData name="Chris Windmill" userId="7b0d7486-c6aa-4eb5-8379-62d7d7cb6a1d" providerId="ADAL" clId="{E7518269-9B47-4D7C-8961-F21084FD32CF}" dt="2019-11-14T23:47:12.840" v="3777" actId="207"/>
          <ac:spMkLst>
            <pc:docMk/>
            <pc:sldMk cId="2254233246" sldId="422"/>
            <ac:spMk id="5" creationId="{DD4D4963-7E65-4484-8D41-923A6F9270B5}"/>
          </ac:spMkLst>
        </pc:spChg>
        <pc:spChg chg="add mod">
          <ac:chgData name="Chris Windmill" userId="7b0d7486-c6aa-4eb5-8379-62d7d7cb6a1d" providerId="ADAL" clId="{E7518269-9B47-4D7C-8961-F21084FD32CF}" dt="2019-11-14T23:58:41.290" v="4452" actId="20577"/>
          <ac:spMkLst>
            <pc:docMk/>
            <pc:sldMk cId="2254233246" sldId="422"/>
            <ac:spMk id="6" creationId="{87F5A6C8-BF94-4C58-9527-4306A4C448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8667F-9054-45F9-9783-F0AB57B5A173}" type="datetimeFigureOut">
              <a:rPr lang="en-US"/>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0CC1BD-61EC-4433-9403-61B8378FC23D}" type="slidenum">
              <a:rPr lang="en-US"/>
              <a:t>‹#›</a:t>
            </a:fld>
            <a:endParaRPr lang="en-US"/>
          </a:p>
        </p:txBody>
      </p:sp>
    </p:spTree>
    <p:extLst>
      <p:ext uri="{BB962C8B-B14F-4D97-AF65-F5344CB8AC3E}">
        <p14:creationId xmlns:p14="http://schemas.microsoft.com/office/powerpoint/2010/main" val="846907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2</a:t>
            </a:fld>
            <a:endParaRPr lang="en-GB"/>
          </a:p>
        </p:txBody>
      </p:sp>
    </p:spTree>
    <p:extLst>
      <p:ext uri="{BB962C8B-B14F-4D97-AF65-F5344CB8AC3E}">
        <p14:creationId xmlns:p14="http://schemas.microsoft.com/office/powerpoint/2010/main" val="381289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11</a:t>
            </a:fld>
            <a:endParaRPr lang="en-GB"/>
          </a:p>
        </p:txBody>
      </p:sp>
    </p:spTree>
    <p:extLst>
      <p:ext uri="{BB962C8B-B14F-4D97-AF65-F5344CB8AC3E}">
        <p14:creationId xmlns:p14="http://schemas.microsoft.com/office/powerpoint/2010/main" val="3724767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12</a:t>
            </a:fld>
            <a:endParaRPr lang="en-GB"/>
          </a:p>
        </p:txBody>
      </p:sp>
    </p:spTree>
    <p:extLst>
      <p:ext uri="{BB962C8B-B14F-4D97-AF65-F5344CB8AC3E}">
        <p14:creationId xmlns:p14="http://schemas.microsoft.com/office/powerpoint/2010/main" val="1910246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13</a:t>
            </a:fld>
            <a:endParaRPr lang="en-GB"/>
          </a:p>
        </p:txBody>
      </p:sp>
    </p:spTree>
    <p:extLst>
      <p:ext uri="{BB962C8B-B14F-4D97-AF65-F5344CB8AC3E}">
        <p14:creationId xmlns:p14="http://schemas.microsoft.com/office/powerpoint/2010/main" val="54070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14</a:t>
            </a:fld>
            <a:endParaRPr lang="en-GB"/>
          </a:p>
        </p:txBody>
      </p:sp>
    </p:spTree>
    <p:extLst>
      <p:ext uri="{BB962C8B-B14F-4D97-AF65-F5344CB8AC3E}">
        <p14:creationId xmlns:p14="http://schemas.microsoft.com/office/powerpoint/2010/main" val="253112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15</a:t>
            </a:fld>
            <a:endParaRPr lang="en-GB"/>
          </a:p>
        </p:txBody>
      </p:sp>
    </p:spTree>
    <p:extLst>
      <p:ext uri="{BB962C8B-B14F-4D97-AF65-F5344CB8AC3E}">
        <p14:creationId xmlns:p14="http://schemas.microsoft.com/office/powerpoint/2010/main" val="2017555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16</a:t>
            </a:fld>
            <a:endParaRPr lang="en-GB"/>
          </a:p>
        </p:txBody>
      </p:sp>
    </p:spTree>
    <p:extLst>
      <p:ext uri="{BB962C8B-B14F-4D97-AF65-F5344CB8AC3E}">
        <p14:creationId xmlns:p14="http://schemas.microsoft.com/office/powerpoint/2010/main" val="4256597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17</a:t>
            </a:fld>
            <a:endParaRPr lang="en-GB"/>
          </a:p>
        </p:txBody>
      </p:sp>
    </p:spTree>
    <p:extLst>
      <p:ext uri="{BB962C8B-B14F-4D97-AF65-F5344CB8AC3E}">
        <p14:creationId xmlns:p14="http://schemas.microsoft.com/office/powerpoint/2010/main" val="276217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18</a:t>
            </a:fld>
            <a:endParaRPr lang="en-GB"/>
          </a:p>
        </p:txBody>
      </p:sp>
    </p:spTree>
    <p:extLst>
      <p:ext uri="{BB962C8B-B14F-4D97-AF65-F5344CB8AC3E}">
        <p14:creationId xmlns:p14="http://schemas.microsoft.com/office/powerpoint/2010/main" val="2995918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19</a:t>
            </a:fld>
            <a:endParaRPr lang="en-GB"/>
          </a:p>
        </p:txBody>
      </p:sp>
    </p:spTree>
    <p:extLst>
      <p:ext uri="{BB962C8B-B14F-4D97-AF65-F5344CB8AC3E}">
        <p14:creationId xmlns:p14="http://schemas.microsoft.com/office/powerpoint/2010/main" val="4247747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20</a:t>
            </a:fld>
            <a:endParaRPr lang="en-GB"/>
          </a:p>
        </p:txBody>
      </p:sp>
    </p:spTree>
    <p:extLst>
      <p:ext uri="{BB962C8B-B14F-4D97-AF65-F5344CB8AC3E}">
        <p14:creationId xmlns:p14="http://schemas.microsoft.com/office/powerpoint/2010/main" val="1163232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3</a:t>
            </a:fld>
            <a:endParaRPr lang="en-GB"/>
          </a:p>
        </p:txBody>
      </p:sp>
    </p:spTree>
    <p:extLst>
      <p:ext uri="{BB962C8B-B14F-4D97-AF65-F5344CB8AC3E}">
        <p14:creationId xmlns:p14="http://schemas.microsoft.com/office/powerpoint/2010/main" val="2689573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21</a:t>
            </a:fld>
            <a:endParaRPr lang="en-GB"/>
          </a:p>
        </p:txBody>
      </p:sp>
    </p:spTree>
    <p:extLst>
      <p:ext uri="{BB962C8B-B14F-4D97-AF65-F5344CB8AC3E}">
        <p14:creationId xmlns:p14="http://schemas.microsoft.com/office/powerpoint/2010/main" val="3421521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22</a:t>
            </a:fld>
            <a:endParaRPr lang="en-GB"/>
          </a:p>
        </p:txBody>
      </p:sp>
    </p:spTree>
    <p:extLst>
      <p:ext uri="{BB962C8B-B14F-4D97-AF65-F5344CB8AC3E}">
        <p14:creationId xmlns:p14="http://schemas.microsoft.com/office/powerpoint/2010/main" val="2390228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23</a:t>
            </a:fld>
            <a:endParaRPr lang="en-GB"/>
          </a:p>
        </p:txBody>
      </p:sp>
    </p:spTree>
    <p:extLst>
      <p:ext uri="{BB962C8B-B14F-4D97-AF65-F5344CB8AC3E}">
        <p14:creationId xmlns:p14="http://schemas.microsoft.com/office/powerpoint/2010/main" val="2396550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24</a:t>
            </a:fld>
            <a:endParaRPr lang="en-GB"/>
          </a:p>
        </p:txBody>
      </p:sp>
    </p:spTree>
    <p:extLst>
      <p:ext uri="{BB962C8B-B14F-4D97-AF65-F5344CB8AC3E}">
        <p14:creationId xmlns:p14="http://schemas.microsoft.com/office/powerpoint/2010/main" val="2455626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25</a:t>
            </a:fld>
            <a:endParaRPr lang="en-GB"/>
          </a:p>
        </p:txBody>
      </p:sp>
    </p:spTree>
    <p:extLst>
      <p:ext uri="{BB962C8B-B14F-4D97-AF65-F5344CB8AC3E}">
        <p14:creationId xmlns:p14="http://schemas.microsoft.com/office/powerpoint/2010/main" val="2267863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26</a:t>
            </a:fld>
            <a:endParaRPr lang="en-GB"/>
          </a:p>
        </p:txBody>
      </p:sp>
    </p:spTree>
    <p:extLst>
      <p:ext uri="{BB962C8B-B14F-4D97-AF65-F5344CB8AC3E}">
        <p14:creationId xmlns:p14="http://schemas.microsoft.com/office/powerpoint/2010/main" val="1692136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27</a:t>
            </a:fld>
            <a:endParaRPr lang="en-GB"/>
          </a:p>
        </p:txBody>
      </p:sp>
    </p:spTree>
    <p:extLst>
      <p:ext uri="{BB962C8B-B14F-4D97-AF65-F5344CB8AC3E}">
        <p14:creationId xmlns:p14="http://schemas.microsoft.com/office/powerpoint/2010/main" val="3022945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28</a:t>
            </a:fld>
            <a:endParaRPr lang="en-GB"/>
          </a:p>
        </p:txBody>
      </p:sp>
    </p:spTree>
    <p:extLst>
      <p:ext uri="{BB962C8B-B14F-4D97-AF65-F5344CB8AC3E}">
        <p14:creationId xmlns:p14="http://schemas.microsoft.com/office/powerpoint/2010/main" val="479452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29</a:t>
            </a:fld>
            <a:endParaRPr lang="en-GB"/>
          </a:p>
        </p:txBody>
      </p:sp>
    </p:spTree>
    <p:extLst>
      <p:ext uri="{BB962C8B-B14F-4D97-AF65-F5344CB8AC3E}">
        <p14:creationId xmlns:p14="http://schemas.microsoft.com/office/powerpoint/2010/main" val="550480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30</a:t>
            </a:fld>
            <a:endParaRPr lang="en-GB"/>
          </a:p>
        </p:txBody>
      </p:sp>
    </p:spTree>
    <p:extLst>
      <p:ext uri="{BB962C8B-B14F-4D97-AF65-F5344CB8AC3E}">
        <p14:creationId xmlns:p14="http://schemas.microsoft.com/office/powerpoint/2010/main" val="1045110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4</a:t>
            </a:fld>
            <a:endParaRPr lang="en-GB"/>
          </a:p>
        </p:txBody>
      </p:sp>
    </p:spTree>
    <p:extLst>
      <p:ext uri="{BB962C8B-B14F-4D97-AF65-F5344CB8AC3E}">
        <p14:creationId xmlns:p14="http://schemas.microsoft.com/office/powerpoint/2010/main" val="14881805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31</a:t>
            </a:fld>
            <a:endParaRPr lang="en-GB"/>
          </a:p>
        </p:txBody>
      </p:sp>
    </p:spTree>
    <p:extLst>
      <p:ext uri="{BB962C8B-B14F-4D97-AF65-F5344CB8AC3E}">
        <p14:creationId xmlns:p14="http://schemas.microsoft.com/office/powerpoint/2010/main" val="742057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32</a:t>
            </a:fld>
            <a:endParaRPr lang="en-GB"/>
          </a:p>
        </p:txBody>
      </p:sp>
    </p:spTree>
    <p:extLst>
      <p:ext uri="{BB962C8B-B14F-4D97-AF65-F5344CB8AC3E}">
        <p14:creationId xmlns:p14="http://schemas.microsoft.com/office/powerpoint/2010/main" val="638198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5</a:t>
            </a:fld>
            <a:endParaRPr lang="en-GB"/>
          </a:p>
        </p:txBody>
      </p:sp>
    </p:spTree>
    <p:extLst>
      <p:ext uri="{BB962C8B-B14F-4D97-AF65-F5344CB8AC3E}">
        <p14:creationId xmlns:p14="http://schemas.microsoft.com/office/powerpoint/2010/main" val="346692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6</a:t>
            </a:fld>
            <a:endParaRPr lang="en-GB"/>
          </a:p>
        </p:txBody>
      </p:sp>
    </p:spTree>
    <p:extLst>
      <p:ext uri="{BB962C8B-B14F-4D97-AF65-F5344CB8AC3E}">
        <p14:creationId xmlns:p14="http://schemas.microsoft.com/office/powerpoint/2010/main" val="1426237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7</a:t>
            </a:fld>
            <a:endParaRPr lang="en-GB"/>
          </a:p>
        </p:txBody>
      </p:sp>
    </p:spTree>
    <p:extLst>
      <p:ext uri="{BB962C8B-B14F-4D97-AF65-F5344CB8AC3E}">
        <p14:creationId xmlns:p14="http://schemas.microsoft.com/office/powerpoint/2010/main" val="1242771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8</a:t>
            </a:fld>
            <a:endParaRPr lang="en-GB"/>
          </a:p>
        </p:txBody>
      </p:sp>
    </p:spTree>
    <p:extLst>
      <p:ext uri="{BB962C8B-B14F-4D97-AF65-F5344CB8AC3E}">
        <p14:creationId xmlns:p14="http://schemas.microsoft.com/office/powerpoint/2010/main" val="2875616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9</a:t>
            </a:fld>
            <a:endParaRPr lang="en-GB"/>
          </a:p>
        </p:txBody>
      </p:sp>
    </p:spTree>
    <p:extLst>
      <p:ext uri="{BB962C8B-B14F-4D97-AF65-F5344CB8AC3E}">
        <p14:creationId xmlns:p14="http://schemas.microsoft.com/office/powerpoint/2010/main" val="1563794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A30220-C03D-4BC7-8826-B8D8DBCF4281}" type="slidenum">
              <a:rPr lang="en-GB" smtClean="0"/>
              <a:t>10</a:t>
            </a:fld>
            <a:endParaRPr lang="en-GB"/>
          </a:p>
        </p:txBody>
      </p:sp>
    </p:spTree>
    <p:extLst>
      <p:ext uri="{BB962C8B-B14F-4D97-AF65-F5344CB8AC3E}">
        <p14:creationId xmlns:p14="http://schemas.microsoft.com/office/powerpoint/2010/main" val="42511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40057"/>
            <a:ext cx="6656475" cy="1611200"/>
          </a:xfrm>
          <a:prstGeom prst="rect">
            <a:avLst/>
          </a:prstGeom>
          <a:solidFill>
            <a:sysClr val="window" lastClr="FFFFFF">
              <a:alpha val="70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 name="Title 1"/>
          <p:cNvSpPr>
            <a:spLocks noGrp="1"/>
          </p:cNvSpPr>
          <p:nvPr>
            <p:ph type="ctrTitle"/>
          </p:nvPr>
        </p:nvSpPr>
        <p:spPr>
          <a:xfrm>
            <a:off x="335146" y="240058"/>
            <a:ext cx="6206469" cy="1611199"/>
          </a:xfrm>
          <a:prstGeom prst="rect">
            <a:avLst/>
          </a:prstGeom>
        </p:spPr>
        <p:txBody>
          <a:bodyPr anchor="ctr">
            <a:normAutofit/>
          </a:bodyPr>
          <a:lstStyle>
            <a:lvl1pPr>
              <a:defRPr sz="2000"/>
            </a:lvl1pPr>
          </a:lstStyle>
          <a:p>
            <a:r>
              <a:rPr lang="en-GB" dirty="0"/>
              <a:t>Click to edit Master title style</a:t>
            </a:r>
            <a:endParaRPr lang="en-US" dirty="0"/>
          </a:p>
        </p:txBody>
      </p:sp>
    </p:spTree>
    <p:extLst>
      <p:ext uri="{BB962C8B-B14F-4D97-AF65-F5344CB8AC3E}">
        <p14:creationId xmlns:p14="http://schemas.microsoft.com/office/powerpoint/2010/main" val="207449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6327" y="2130426"/>
            <a:ext cx="10951275" cy="1210101"/>
          </a:xfrm>
          <a:prstGeom prst="rect">
            <a:avLst/>
          </a:prstGeom>
        </p:spPr>
        <p:txBody>
          <a:bodyPr anchor="ctr">
            <a:normAutofit/>
          </a:bodyPr>
          <a:lstStyle>
            <a:lvl1pPr>
              <a:defRPr sz="2000"/>
            </a:lvl1pPr>
          </a:lstStyle>
          <a:p>
            <a:r>
              <a:rPr lang="en-GB" dirty="0"/>
              <a:t>Click to edit Master title style</a:t>
            </a:r>
            <a:endParaRPr lang="en-US" dirty="0"/>
          </a:p>
        </p:txBody>
      </p:sp>
    </p:spTree>
    <p:extLst>
      <p:ext uri="{BB962C8B-B14F-4D97-AF65-F5344CB8AC3E}">
        <p14:creationId xmlns:p14="http://schemas.microsoft.com/office/powerpoint/2010/main" val="231770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440" y="274638"/>
            <a:ext cx="11114961" cy="1143000"/>
          </a:xfrm>
          <a:prstGeom prst="rect">
            <a:avLst/>
          </a:prstGeom>
        </p:spPr>
        <p:txBody>
          <a:bodyPr anchor="ctr"/>
          <a:lstStyle/>
          <a:p>
            <a:r>
              <a:rPr lang="en-GB" dirty="0"/>
              <a:t>Click to edit Master title style</a:t>
            </a:r>
            <a:endParaRPr lang="en-US" dirty="0"/>
          </a:p>
        </p:txBody>
      </p:sp>
      <p:sp>
        <p:nvSpPr>
          <p:cNvPr id="3" name="Content Placeholder 2"/>
          <p:cNvSpPr>
            <a:spLocks noGrp="1"/>
          </p:cNvSpPr>
          <p:nvPr>
            <p:ph idx="1"/>
          </p:nvPr>
        </p:nvSpPr>
        <p:spPr>
          <a:xfrm>
            <a:off x="467440" y="1600201"/>
            <a:ext cx="11114961" cy="4088616"/>
          </a:xfrm>
          <a:prstGeom prst="rect">
            <a:avLst/>
          </a:prstGeom>
        </p:spPr>
        <p:txBody>
          <a:bodyPr/>
          <a:lstStyle/>
          <a:p>
            <a:pPr lvl="0"/>
            <a:r>
              <a:rPr lang="en-GB" dirty="0"/>
              <a:t>Click to edit Master text styles</a:t>
            </a:r>
          </a:p>
        </p:txBody>
      </p:sp>
    </p:spTree>
    <p:extLst>
      <p:ext uri="{BB962C8B-B14F-4D97-AF65-F5344CB8AC3E}">
        <p14:creationId xmlns:p14="http://schemas.microsoft.com/office/powerpoint/2010/main" val="282390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F1D6BB-7744-4A91-BC3E-AB98AC9A33FC}" type="datetime1">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4723C6-021C-8643-B89B-75D5ADB02444}" type="slidenum">
              <a:rPr lang="en-US" smtClean="0"/>
              <a:t>‹#›</a:t>
            </a:fld>
            <a:endParaRPr lang="en-US"/>
          </a:p>
        </p:txBody>
      </p:sp>
    </p:spTree>
    <p:extLst>
      <p:ext uri="{BB962C8B-B14F-4D97-AF65-F5344CB8AC3E}">
        <p14:creationId xmlns:p14="http://schemas.microsoft.com/office/powerpoint/2010/main" val="87847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DA4A2711-67E6-4FAA-BD69-C18223EBFB6A}" type="datetime1">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4723C6-021C-8643-B89B-75D5ADB02444}" type="slidenum">
              <a:rPr lang="en-US" smtClean="0"/>
              <a:t>‹#›</a:t>
            </a:fld>
            <a:endParaRPr lang="en-US"/>
          </a:p>
        </p:txBody>
      </p:sp>
    </p:spTree>
    <p:extLst>
      <p:ext uri="{BB962C8B-B14F-4D97-AF65-F5344CB8AC3E}">
        <p14:creationId xmlns:p14="http://schemas.microsoft.com/office/powerpoint/2010/main" val="823665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6EC1AD4-685A-4CE2-BCA2-922B6F1C5850}" type="datetime1">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723C6-021C-8643-B89B-75D5ADB02444}" type="slidenum">
              <a:rPr lang="en-US" smtClean="0"/>
              <a:t>‹#›</a:t>
            </a:fld>
            <a:endParaRPr lang="en-US"/>
          </a:p>
        </p:txBody>
      </p:sp>
    </p:spTree>
    <p:extLst>
      <p:ext uri="{BB962C8B-B14F-4D97-AF65-F5344CB8AC3E}">
        <p14:creationId xmlns:p14="http://schemas.microsoft.com/office/powerpoint/2010/main" val="401592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B1EDADC-06AF-455E-A23A-2A50E530F9FB}" type="datetime1">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723C6-021C-8643-B89B-75D5ADB02444}" type="slidenum">
              <a:rPr lang="en-US" smtClean="0"/>
              <a:t>‹#›</a:t>
            </a:fld>
            <a:endParaRPr lang="en-US"/>
          </a:p>
        </p:txBody>
      </p:sp>
    </p:spTree>
    <p:extLst>
      <p:ext uri="{BB962C8B-B14F-4D97-AF65-F5344CB8AC3E}">
        <p14:creationId xmlns:p14="http://schemas.microsoft.com/office/powerpoint/2010/main" val="217361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3905544A-89D5-4682-B19D-470ABEB48842}" type="datetime1">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723C6-021C-8643-B89B-75D5ADB02444}" type="slidenum">
              <a:rPr lang="en-US" smtClean="0"/>
              <a:t>‹#›</a:t>
            </a:fld>
            <a:endParaRPr lang="en-US"/>
          </a:p>
        </p:txBody>
      </p:sp>
    </p:spTree>
    <p:extLst>
      <p:ext uri="{BB962C8B-B14F-4D97-AF65-F5344CB8AC3E}">
        <p14:creationId xmlns:p14="http://schemas.microsoft.com/office/powerpoint/2010/main" val="129717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5899150"/>
            <a:ext cx="12192000" cy="980415"/>
          </a:xfrm>
          <a:prstGeom prst="rect">
            <a:avLst/>
          </a:prstGeom>
          <a:solidFill>
            <a:sysClr val="window" lastClr="FFFFFF">
              <a:alpha val="90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pic>
        <p:nvPicPr>
          <p:cNvPr id="3" name="Picture 2"/>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5899150"/>
            <a:ext cx="12192000" cy="958850"/>
          </a:xfrm>
          <a:prstGeom prst="rect">
            <a:avLst/>
          </a:prstGeom>
        </p:spPr>
      </p:pic>
      <p:sp>
        <p:nvSpPr>
          <p:cNvPr id="4" name="Subtitle 2"/>
          <p:cNvSpPr txBox="1">
            <a:spLocks/>
          </p:cNvSpPr>
          <p:nvPr userDrawn="1"/>
        </p:nvSpPr>
        <p:spPr>
          <a:xfrm>
            <a:off x="9996928" y="6146553"/>
            <a:ext cx="1461368" cy="495207"/>
          </a:xfrm>
          <a:prstGeom prst="rect">
            <a:avLst/>
          </a:prstGeom>
          <a:ln>
            <a:noFill/>
          </a:ln>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600" b="0" dirty="0">
                <a:solidFill>
                  <a:schemeClr val="tx1">
                    <a:lumMod val="75000"/>
                    <a:lumOff val="25000"/>
                  </a:schemeClr>
                </a:solidFill>
                <a:latin typeface="Rockwell"/>
                <a:cs typeface="Rockwell"/>
              </a:rPr>
              <a:t>derby.ac.uk</a:t>
            </a:r>
          </a:p>
        </p:txBody>
      </p:sp>
      <p:sp>
        <p:nvSpPr>
          <p:cNvPr id="2" name="MSIPCMContentMarking" descr="{&quot;HashCode&quot;:-1329982996,&quot;Placement&quot;:&quot;Footer&quot;}"/>
          <p:cNvSpPr txBox="1"/>
          <p:nvPr userDrawn="1"/>
        </p:nvSpPr>
        <p:spPr>
          <a:xfrm>
            <a:off x="0" y="6561475"/>
            <a:ext cx="1797134" cy="296525"/>
          </a:xfrm>
          <a:prstGeom prst="rect">
            <a:avLst/>
          </a:prstGeom>
          <a:noFill/>
        </p:spPr>
        <p:txBody>
          <a:bodyPr vert="horz" wrap="square" lIns="0" tIns="0" rIns="0" bIns="0" rtlCol="0" anchor="ctr" anchorCtr="1">
            <a:spAutoFit/>
          </a:bodyPr>
          <a:lstStyle/>
          <a:p>
            <a:pPr algn="l">
              <a:spcBef>
                <a:spcPts val="0"/>
              </a:spcBef>
              <a:spcAft>
                <a:spcPts val="0"/>
              </a:spcAft>
            </a:pPr>
            <a:r>
              <a:rPr lang="en-GB" sz="1200">
                <a:solidFill>
                  <a:srgbClr val="000000"/>
                </a:solidFill>
                <a:latin typeface="Calibri" panose="020F0502020204030204" pitchFamily="34" charset="0"/>
              </a:rPr>
              <a:t>Sensitivity: Confidential</a:t>
            </a:r>
          </a:p>
        </p:txBody>
      </p:sp>
    </p:spTree>
    <p:extLst>
      <p:ext uri="{BB962C8B-B14F-4D97-AF65-F5344CB8AC3E}">
        <p14:creationId xmlns:p14="http://schemas.microsoft.com/office/powerpoint/2010/main" val="3651012018"/>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Lst>
  <p:txStyles>
    <p:titleStyle>
      <a:lvl1pPr algn="l" defTabSz="457200" rtl="0" eaLnBrk="1" latinLnBrk="0" hangingPunct="1">
        <a:spcBef>
          <a:spcPct val="0"/>
        </a:spcBef>
        <a:buNone/>
        <a:defRPr sz="2000" b="0" i="0" kern="1200">
          <a:solidFill>
            <a:schemeClr val="tx1"/>
          </a:solidFill>
          <a:latin typeface="Rockwell"/>
          <a:ea typeface="+mj-ea"/>
          <a:cs typeface="Rockwell"/>
        </a:defRPr>
      </a:lvl1pPr>
    </p:titleStyle>
    <p:bodyStyle>
      <a:lvl1pPr marL="342900" indent="-342900" algn="l" defTabSz="457200" rtl="0" eaLnBrk="1" latinLnBrk="0" hangingPunct="1">
        <a:spcBef>
          <a:spcPct val="20000"/>
        </a:spcBef>
        <a:buFont typeface="Arial"/>
        <a:buChar char="•"/>
        <a:defRPr sz="14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realpython.com/python-pep8/"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realpython.com/python-comments-guide/"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ocs.python.org/3/library/mailbox.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www.datacamp.com/community/tutorials/reading-writing-files-python" TargetMode="External"/><Relationship Id="rId5" Type="http://schemas.openxmlformats.org/officeDocument/2006/relationships/hyperlink" Target="https://janakiev.com/blog/python-filesystem-analysis/" TargetMode="External"/><Relationship Id="rId4" Type="http://schemas.openxmlformats.org/officeDocument/2006/relationships/hyperlink" Target="https://realpython.com/storing-images-in-pytho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9DFD61-C4E6-C84C-82B7-46048164CF13}"/>
              </a:ext>
            </a:extLst>
          </p:cNvPr>
          <p:cNvPicPr>
            <a:picLocks noChangeAspect="1"/>
          </p:cNvPicPr>
          <p:nvPr/>
        </p:nvPicPr>
        <p:blipFill>
          <a:blip r:embed="rId2"/>
          <a:stretch>
            <a:fillRect/>
          </a:stretch>
        </p:blipFill>
        <p:spPr>
          <a:xfrm>
            <a:off x="615660" y="4929268"/>
            <a:ext cx="991351" cy="615321"/>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24" y="3896014"/>
            <a:ext cx="1208988" cy="968918"/>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724" y="2955976"/>
            <a:ext cx="1262306" cy="1011648"/>
          </a:xfrm>
          <a:prstGeom prst="rect">
            <a:avLst/>
          </a:prstGeom>
        </p:spPr>
      </p:pic>
      <p:pic>
        <p:nvPicPr>
          <p:cNvPr id="20" name="Picture 19"/>
          <p:cNvPicPr>
            <a:picLocks noChangeAspect="1"/>
          </p:cNvPicPr>
          <p:nvPr/>
        </p:nvPicPr>
        <p:blipFill>
          <a:blip r:embed="rId5"/>
          <a:stretch>
            <a:fillRect/>
          </a:stretch>
        </p:blipFill>
        <p:spPr>
          <a:xfrm>
            <a:off x="513724" y="1985717"/>
            <a:ext cx="1264414" cy="1012989"/>
          </a:xfrm>
          <a:prstGeom prst="rect">
            <a:avLst/>
          </a:prstGeom>
        </p:spPr>
      </p:pic>
      <p:sp>
        <p:nvSpPr>
          <p:cNvPr id="2" name="Title 1">
            <a:extLst>
              <a:ext uri="{FF2B5EF4-FFF2-40B4-BE49-F238E27FC236}">
                <a16:creationId xmlns:a16="http://schemas.microsoft.com/office/drawing/2014/main" id="{76DA53A4-3F9C-43D4-9A96-012562F41046}"/>
              </a:ext>
            </a:extLst>
          </p:cNvPr>
          <p:cNvSpPr>
            <a:spLocks noGrp="1"/>
          </p:cNvSpPr>
          <p:nvPr>
            <p:ph type="ctrTitle"/>
          </p:nvPr>
        </p:nvSpPr>
        <p:spPr/>
        <p:txBody>
          <a:bodyPr>
            <a:normAutofit/>
          </a:bodyPr>
          <a:lstStyle/>
          <a:p>
            <a:r>
              <a:rPr lang="en-US" b="1" dirty="0">
                <a:cs typeface="Arial" panose="020B0604020202020204" pitchFamily="34" charset="0"/>
              </a:rPr>
              <a:t>5CC515 Networks and Security</a:t>
            </a:r>
            <a:br>
              <a:rPr lang="en-US" b="1" dirty="0">
                <a:cs typeface="Arial" panose="020B0604020202020204" pitchFamily="34" charset="0"/>
              </a:rPr>
            </a:br>
            <a:r>
              <a:rPr lang="en-US" b="1" dirty="0">
                <a:cs typeface="Arial" panose="020B0604020202020204" pitchFamily="34" charset="0"/>
              </a:rPr>
              <a:t>Coursework Review </a:t>
            </a:r>
            <a:br>
              <a:rPr lang="en-US" b="1" dirty="0">
                <a:cs typeface="Arial" panose="020B0604020202020204" pitchFamily="34" charset="0"/>
              </a:rPr>
            </a:br>
            <a:br>
              <a:rPr lang="en-US" b="1" dirty="0">
                <a:cs typeface="Arial" panose="020B0604020202020204" pitchFamily="34" charset="0"/>
              </a:rPr>
            </a:br>
            <a:r>
              <a:rPr lang="en-US" b="1" dirty="0">
                <a:cs typeface="Arial" panose="020B0604020202020204" pitchFamily="34" charset="0"/>
              </a:rPr>
              <a:t>Dr Christopher Windmill</a:t>
            </a:r>
            <a:endParaRPr lang="en-GB" b="1" dirty="0"/>
          </a:p>
        </p:txBody>
      </p:sp>
    </p:spTree>
    <p:extLst>
      <p:ext uri="{BB962C8B-B14F-4D97-AF65-F5344CB8AC3E}">
        <p14:creationId xmlns:p14="http://schemas.microsoft.com/office/powerpoint/2010/main" val="2762633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SMTP Overall Architecture</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10</a:t>
            </a:fld>
            <a:endParaRPr lang="en-US" dirty="0"/>
          </a:p>
        </p:txBody>
      </p:sp>
      <p:sp>
        <p:nvSpPr>
          <p:cNvPr id="5" name="Rectangle 4"/>
          <p:cNvSpPr/>
          <p:nvPr/>
        </p:nvSpPr>
        <p:spPr>
          <a:xfrm>
            <a:off x="1779320" y="3296729"/>
            <a:ext cx="920338" cy="550877"/>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MUA</a:t>
            </a:r>
          </a:p>
        </p:txBody>
      </p:sp>
      <p:sp>
        <p:nvSpPr>
          <p:cNvPr id="6" name="Rectangle 5"/>
          <p:cNvSpPr/>
          <p:nvPr/>
        </p:nvSpPr>
        <p:spPr>
          <a:xfrm>
            <a:off x="9290462" y="4223774"/>
            <a:ext cx="920339" cy="550877"/>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MUA</a:t>
            </a:r>
          </a:p>
        </p:txBody>
      </p:sp>
      <p:sp>
        <p:nvSpPr>
          <p:cNvPr id="7" name="Rectangle 6"/>
          <p:cNvSpPr/>
          <p:nvPr/>
        </p:nvSpPr>
        <p:spPr>
          <a:xfrm>
            <a:off x="4263241" y="2498292"/>
            <a:ext cx="1112322" cy="516579"/>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MTA</a:t>
            </a:r>
          </a:p>
        </p:txBody>
      </p:sp>
      <p:sp>
        <p:nvSpPr>
          <p:cNvPr id="8" name="Rectangle 7"/>
          <p:cNvSpPr/>
          <p:nvPr/>
        </p:nvSpPr>
        <p:spPr>
          <a:xfrm>
            <a:off x="6483927" y="2498292"/>
            <a:ext cx="1112322" cy="516579"/>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MTA</a:t>
            </a:r>
          </a:p>
        </p:txBody>
      </p:sp>
      <p:sp>
        <p:nvSpPr>
          <p:cNvPr id="9" name="Flowchart: Magnetic Disk 8"/>
          <p:cNvSpPr/>
          <p:nvPr/>
        </p:nvSpPr>
        <p:spPr>
          <a:xfrm>
            <a:off x="4564083" y="1417639"/>
            <a:ext cx="510639" cy="748145"/>
          </a:xfrm>
          <a:prstGeom prst="flowChartMagneticDisk">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Flowchart: Magnetic Disk 9"/>
          <p:cNvSpPr/>
          <p:nvPr/>
        </p:nvSpPr>
        <p:spPr>
          <a:xfrm>
            <a:off x="6784769" y="1437429"/>
            <a:ext cx="510639" cy="748145"/>
          </a:xfrm>
          <a:prstGeom prst="flowChartMagneticDisk">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2" name="Straight Connector 11"/>
          <p:cNvCxnSpPr>
            <a:stCxn id="9" idx="3"/>
            <a:endCxn id="7" idx="0"/>
          </p:cNvCxnSpPr>
          <p:nvPr/>
        </p:nvCxnSpPr>
        <p:spPr>
          <a:xfrm>
            <a:off x="4819402" y="2165783"/>
            <a:ext cx="0" cy="332508"/>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0" idx="3"/>
            <a:endCxn id="8" idx="0"/>
          </p:cNvCxnSpPr>
          <p:nvPr/>
        </p:nvCxnSpPr>
        <p:spPr>
          <a:xfrm>
            <a:off x="7040088" y="2185573"/>
            <a:ext cx="0" cy="312718"/>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371605" y="4015184"/>
            <a:ext cx="1112322" cy="516579"/>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MTA</a:t>
            </a:r>
          </a:p>
        </p:txBody>
      </p:sp>
      <p:sp>
        <p:nvSpPr>
          <p:cNvPr id="17" name="Flowchart: Magnetic Disk 16"/>
          <p:cNvSpPr/>
          <p:nvPr/>
        </p:nvSpPr>
        <p:spPr>
          <a:xfrm>
            <a:off x="5672447" y="4807201"/>
            <a:ext cx="510639" cy="748145"/>
          </a:xfrm>
          <a:prstGeom prst="flowChartMagneticDisk">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8" name="Straight Connector 17"/>
          <p:cNvCxnSpPr>
            <a:stCxn id="17" idx="1"/>
            <a:endCxn id="16" idx="2"/>
          </p:cNvCxnSpPr>
          <p:nvPr/>
        </p:nvCxnSpPr>
        <p:spPr>
          <a:xfrm flipV="1">
            <a:off x="5927766" y="4531762"/>
            <a:ext cx="0" cy="275438"/>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23" name="Cloud 22"/>
          <p:cNvSpPr/>
          <p:nvPr/>
        </p:nvSpPr>
        <p:spPr>
          <a:xfrm>
            <a:off x="5371605" y="3296728"/>
            <a:ext cx="1112322" cy="432124"/>
          </a:xfrm>
          <a:prstGeom prst="cloud">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4" name="Straight Connector 23"/>
          <p:cNvCxnSpPr>
            <a:stCxn id="7" idx="3"/>
            <a:endCxn id="23" idx="3"/>
          </p:cNvCxnSpPr>
          <p:nvPr/>
        </p:nvCxnSpPr>
        <p:spPr>
          <a:xfrm>
            <a:off x="5375564" y="2756581"/>
            <a:ext cx="552203" cy="564854"/>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8" idx="2"/>
            <a:endCxn id="23" idx="0"/>
          </p:cNvCxnSpPr>
          <p:nvPr/>
        </p:nvCxnSpPr>
        <p:spPr>
          <a:xfrm flipH="1">
            <a:off x="6483000" y="3014870"/>
            <a:ext cx="557088" cy="49792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23" idx="1"/>
            <a:endCxn id="16" idx="0"/>
          </p:cNvCxnSpPr>
          <p:nvPr/>
        </p:nvCxnSpPr>
        <p:spPr>
          <a:xfrm>
            <a:off x="5927766" y="3728393"/>
            <a:ext cx="0" cy="286791"/>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34" name="Cloud 33"/>
          <p:cNvSpPr/>
          <p:nvPr/>
        </p:nvSpPr>
        <p:spPr>
          <a:xfrm>
            <a:off x="3150919" y="3368476"/>
            <a:ext cx="1112322" cy="432124"/>
          </a:xfrm>
          <a:prstGeom prst="cloud">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Cloud 34"/>
          <p:cNvSpPr/>
          <p:nvPr/>
        </p:nvSpPr>
        <p:spPr>
          <a:xfrm>
            <a:off x="7659584" y="3296268"/>
            <a:ext cx="1112322" cy="432124"/>
          </a:xfrm>
          <a:prstGeom prst="cloud">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6" name="Straight Connector 35"/>
          <p:cNvCxnSpPr>
            <a:stCxn id="8" idx="2"/>
            <a:endCxn id="35" idx="2"/>
          </p:cNvCxnSpPr>
          <p:nvPr/>
        </p:nvCxnSpPr>
        <p:spPr>
          <a:xfrm>
            <a:off x="7040088" y="3014870"/>
            <a:ext cx="622946" cy="49746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7" idx="2"/>
            <a:endCxn id="34" idx="0"/>
          </p:cNvCxnSpPr>
          <p:nvPr/>
        </p:nvCxnSpPr>
        <p:spPr>
          <a:xfrm flipH="1">
            <a:off x="4262314" y="3014870"/>
            <a:ext cx="557088" cy="569668"/>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4" idx="2"/>
            <a:endCxn id="5" idx="3"/>
          </p:cNvCxnSpPr>
          <p:nvPr/>
        </p:nvCxnSpPr>
        <p:spPr>
          <a:xfrm flipH="1" flipV="1">
            <a:off x="2699659" y="3572168"/>
            <a:ext cx="454711" cy="12371"/>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59" idx="1"/>
            <a:endCxn id="35" idx="0"/>
          </p:cNvCxnSpPr>
          <p:nvPr/>
        </p:nvCxnSpPr>
        <p:spPr>
          <a:xfrm flipH="1" flipV="1">
            <a:off x="8770979" y="3512330"/>
            <a:ext cx="519482" cy="652"/>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9" name="Flowchart: Magnetic Disk 48"/>
          <p:cNvSpPr/>
          <p:nvPr/>
        </p:nvSpPr>
        <p:spPr>
          <a:xfrm>
            <a:off x="9495312" y="4935974"/>
            <a:ext cx="510639" cy="398352"/>
          </a:xfrm>
          <a:prstGeom prst="flowChartMagneticDisk">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0" name="Straight Connector 49"/>
          <p:cNvCxnSpPr>
            <a:stCxn id="6" idx="2"/>
            <a:endCxn id="49" idx="1"/>
          </p:cNvCxnSpPr>
          <p:nvPr/>
        </p:nvCxnSpPr>
        <p:spPr>
          <a:xfrm>
            <a:off x="9750631" y="4774650"/>
            <a:ext cx="0" cy="161324"/>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54" name="Flowchart: Magnetic Disk 53"/>
          <p:cNvSpPr/>
          <p:nvPr/>
        </p:nvSpPr>
        <p:spPr>
          <a:xfrm>
            <a:off x="1981201" y="2735770"/>
            <a:ext cx="510639" cy="398352"/>
          </a:xfrm>
          <a:prstGeom prst="flowChartMagneticDisk">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5" name="Straight Connector 54"/>
          <p:cNvCxnSpPr>
            <a:stCxn id="54" idx="3"/>
            <a:endCxn id="5" idx="0"/>
          </p:cNvCxnSpPr>
          <p:nvPr/>
        </p:nvCxnSpPr>
        <p:spPr>
          <a:xfrm>
            <a:off x="2236521" y="3134122"/>
            <a:ext cx="2969" cy="162606"/>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3154369" y="2985809"/>
            <a:ext cx="1047082" cy="369332"/>
          </a:xfrm>
          <a:prstGeom prst="rect">
            <a:avLst/>
          </a:prstGeom>
          <a:noFill/>
        </p:spPr>
        <p:txBody>
          <a:bodyPr wrap="none" rtlCol="0">
            <a:spAutoFit/>
          </a:bodyPr>
          <a:lstStyle/>
          <a:p>
            <a:r>
              <a:rPr lang="en-GB" dirty="0"/>
              <a:t>&lt;SMTP&gt;</a:t>
            </a:r>
          </a:p>
        </p:txBody>
      </p:sp>
      <p:sp>
        <p:nvSpPr>
          <p:cNvPr id="59" name="Rectangle 58"/>
          <p:cNvSpPr/>
          <p:nvPr/>
        </p:nvSpPr>
        <p:spPr>
          <a:xfrm>
            <a:off x="9290462" y="3237544"/>
            <a:ext cx="920339" cy="550877"/>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MDA</a:t>
            </a:r>
          </a:p>
        </p:txBody>
      </p:sp>
      <p:cxnSp>
        <p:nvCxnSpPr>
          <p:cNvPr id="64" name="Straight Connector 63"/>
          <p:cNvCxnSpPr>
            <a:stCxn id="6" idx="0"/>
            <a:endCxn id="59" idx="2"/>
          </p:cNvCxnSpPr>
          <p:nvPr/>
        </p:nvCxnSpPr>
        <p:spPr>
          <a:xfrm flipV="1">
            <a:off x="9750631" y="3788421"/>
            <a:ext cx="0" cy="4353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8081885" y="2876647"/>
            <a:ext cx="1883849" cy="369332"/>
          </a:xfrm>
          <a:prstGeom prst="rect">
            <a:avLst/>
          </a:prstGeom>
          <a:noFill/>
        </p:spPr>
        <p:txBody>
          <a:bodyPr wrap="none" rtlCol="0">
            <a:spAutoFit/>
          </a:bodyPr>
          <a:lstStyle/>
          <a:p>
            <a:r>
              <a:rPr lang="en-GB" dirty="0"/>
              <a:t>&lt;POP&gt; / &lt;IMAP&gt;</a:t>
            </a:r>
          </a:p>
        </p:txBody>
      </p:sp>
    </p:spTree>
    <p:extLst>
      <p:ext uri="{BB962C8B-B14F-4D97-AF65-F5344CB8AC3E}">
        <p14:creationId xmlns:p14="http://schemas.microsoft.com/office/powerpoint/2010/main" val="2407048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SMTP Overall Architecture</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11</a:t>
            </a:fld>
            <a:endParaRPr lang="en-US" dirty="0"/>
          </a:p>
        </p:txBody>
      </p:sp>
      <p:sp>
        <p:nvSpPr>
          <p:cNvPr id="5" name="Rectangle 4"/>
          <p:cNvSpPr/>
          <p:nvPr/>
        </p:nvSpPr>
        <p:spPr>
          <a:xfrm>
            <a:off x="1779320" y="3296729"/>
            <a:ext cx="920338" cy="550877"/>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MUA</a:t>
            </a:r>
          </a:p>
        </p:txBody>
      </p:sp>
      <p:sp>
        <p:nvSpPr>
          <p:cNvPr id="6" name="Rectangle 5"/>
          <p:cNvSpPr/>
          <p:nvPr/>
        </p:nvSpPr>
        <p:spPr>
          <a:xfrm>
            <a:off x="9290462" y="4223774"/>
            <a:ext cx="920339" cy="550877"/>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MUA</a:t>
            </a:r>
          </a:p>
        </p:txBody>
      </p:sp>
      <p:sp>
        <p:nvSpPr>
          <p:cNvPr id="7" name="Rectangle 6"/>
          <p:cNvSpPr/>
          <p:nvPr/>
        </p:nvSpPr>
        <p:spPr>
          <a:xfrm>
            <a:off x="4263241" y="2498292"/>
            <a:ext cx="1112322" cy="516579"/>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MTA</a:t>
            </a:r>
          </a:p>
        </p:txBody>
      </p:sp>
      <p:sp>
        <p:nvSpPr>
          <p:cNvPr id="8" name="Rectangle 7"/>
          <p:cNvSpPr/>
          <p:nvPr/>
        </p:nvSpPr>
        <p:spPr>
          <a:xfrm>
            <a:off x="6483927" y="2498292"/>
            <a:ext cx="1112322" cy="516579"/>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MTA</a:t>
            </a:r>
          </a:p>
        </p:txBody>
      </p:sp>
      <p:sp>
        <p:nvSpPr>
          <p:cNvPr id="9" name="Flowchart: Magnetic Disk 8"/>
          <p:cNvSpPr/>
          <p:nvPr/>
        </p:nvSpPr>
        <p:spPr>
          <a:xfrm>
            <a:off x="4564083" y="1417639"/>
            <a:ext cx="510639" cy="748145"/>
          </a:xfrm>
          <a:prstGeom prst="flowChartMagneticDisk">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Flowchart: Magnetic Disk 9"/>
          <p:cNvSpPr/>
          <p:nvPr/>
        </p:nvSpPr>
        <p:spPr>
          <a:xfrm>
            <a:off x="6784769" y="1437429"/>
            <a:ext cx="510639" cy="748145"/>
          </a:xfrm>
          <a:prstGeom prst="flowChartMagneticDisk">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2" name="Straight Connector 11"/>
          <p:cNvCxnSpPr>
            <a:stCxn id="9" idx="3"/>
            <a:endCxn id="7" idx="0"/>
          </p:cNvCxnSpPr>
          <p:nvPr/>
        </p:nvCxnSpPr>
        <p:spPr>
          <a:xfrm>
            <a:off x="4819402" y="2165783"/>
            <a:ext cx="0" cy="332508"/>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0" idx="3"/>
            <a:endCxn id="8" idx="0"/>
          </p:cNvCxnSpPr>
          <p:nvPr/>
        </p:nvCxnSpPr>
        <p:spPr>
          <a:xfrm>
            <a:off x="7040088" y="2185573"/>
            <a:ext cx="0" cy="312718"/>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371605" y="4015184"/>
            <a:ext cx="1112322" cy="516579"/>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MTA</a:t>
            </a:r>
          </a:p>
        </p:txBody>
      </p:sp>
      <p:sp>
        <p:nvSpPr>
          <p:cNvPr id="17" name="Flowchart: Magnetic Disk 16"/>
          <p:cNvSpPr/>
          <p:nvPr/>
        </p:nvSpPr>
        <p:spPr>
          <a:xfrm>
            <a:off x="5672447" y="4807201"/>
            <a:ext cx="510639" cy="748145"/>
          </a:xfrm>
          <a:prstGeom prst="flowChartMagneticDisk">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8" name="Straight Connector 17"/>
          <p:cNvCxnSpPr>
            <a:stCxn id="17" idx="1"/>
            <a:endCxn id="16" idx="2"/>
          </p:cNvCxnSpPr>
          <p:nvPr/>
        </p:nvCxnSpPr>
        <p:spPr>
          <a:xfrm flipV="1">
            <a:off x="5927766" y="4531762"/>
            <a:ext cx="0" cy="275438"/>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23" name="Cloud 22"/>
          <p:cNvSpPr/>
          <p:nvPr/>
        </p:nvSpPr>
        <p:spPr>
          <a:xfrm>
            <a:off x="5371605" y="3296728"/>
            <a:ext cx="1112322" cy="432124"/>
          </a:xfrm>
          <a:prstGeom prst="cloud">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4" name="Straight Connector 23"/>
          <p:cNvCxnSpPr>
            <a:stCxn id="7" idx="3"/>
            <a:endCxn id="23" idx="3"/>
          </p:cNvCxnSpPr>
          <p:nvPr/>
        </p:nvCxnSpPr>
        <p:spPr>
          <a:xfrm>
            <a:off x="5375564" y="2756581"/>
            <a:ext cx="552203" cy="564854"/>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8" idx="2"/>
            <a:endCxn id="23" idx="0"/>
          </p:cNvCxnSpPr>
          <p:nvPr/>
        </p:nvCxnSpPr>
        <p:spPr>
          <a:xfrm flipH="1">
            <a:off x="6483000" y="3014870"/>
            <a:ext cx="557088" cy="49792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23" idx="1"/>
            <a:endCxn id="16" idx="0"/>
          </p:cNvCxnSpPr>
          <p:nvPr/>
        </p:nvCxnSpPr>
        <p:spPr>
          <a:xfrm>
            <a:off x="5927766" y="3728393"/>
            <a:ext cx="0" cy="286791"/>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34" name="Cloud 33"/>
          <p:cNvSpPr/>
          <p:nvPr/>
        </p:nvSpPr>
        <p:spPr>
          <a:xfrm>
            <a:off x="3150919" y="3368476"/>
            <a:ext cx="1112322" cy="432124"/>
          </a:xfrm>
          <a:prstGeom prst="cloud">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Cloud 34"/>
          <p:cNvSpPr/>
          <p:nvPr/>
        </p:nvSpPr>
        <p:spPr>
          <a:xfrm>
            <a:off x="7659584" y="3296268"/>
            <a:ext cx="1112322" cy="432124"/>
          </a:xfrm>
          <a:prstGeom prst="cloud">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6" name="Straight Connector 35"/>
          <p:cNvCxnSpPr>
            <a:stCxn id="8" idx="2"/>
            <a:endCxn id="35" idx="2"/>
          </p:cNvCxnSpPr>
          <p:nvPr/>
        </p:nvCxnSpPr>
        <p:spPr>
          <a:xfrm>
            <a:off x="7040088" y="3014870"/>
            <a:ext cx="622946" cy="49746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7" idx="2"/>
            <a:endCxn id="34" idx="0"/>
          </p:cNvCxnSpPr>
          <p:nvPr/>
        </p:nvCxnSpPr>
        <p:spPr>
          <a:xfrm flipH="1">
            <a:off x="4262314" y="3014870"/>
            <a:ext cx="557088" cy="569668"/>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4" idx="2"/>
            <a:endCxn id="5" idx="3"/>
          </p:cNvCxnSpPr>
          <p:nvPr/>
        </p:nvCxnSpPr>
        <p:spPr>
          <a:xfrm flipH="1" flipV="1">
            <a:off x="2699659" y="3572168"/>
            <a:ext cx="454711" cy="12371"/>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59" idx="1"/>
            <a:endCxn id="35" idx="0"/>
          </p:cNvCxnSpPr>
          <p:nvPr/>
        </p:nvCxnSpPr>
        <p:spPr>
          <a:xfrm flipH="1" flipV="1">
            <a:off x="8770979" y="3512330"/>
            <a:ext cx="519482" cy="652"/>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9" name="Flowchart: Magnetic Disk 48"/>
          <p:cNvSpPr/>
          <p:nvPr/>
        </p:nvSpPr>
        <p:spPr>
          <a:xfrm>
            <a:off x="9495312" y="4935974"/>
            <a:ext cx="510639" cy="398352"/>
          </a:xfrm>
          <a:prstGeom prst="flowChartMagneticDisk">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0" name="Straight Connector 49"/>
          <p:cNvCxnSpPr>
            <a:stCxn id="6" idx="2"/>
            <a:endCxn id="49" idx="1"/>
          </p:cNvCxnSpPr>
          <p:nvPr/>
        </p:nvCxnSpPr>
        <p:spPr>
          <a:xfrm>
            <a:off x="9750631" y="4774650"/>
            <a:ext cx="0" cy="161324"/>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54" name="Flowchart: Magnetic Disk 53"/>
          <p:cNvSpPr/>
          <p:nvPr/>
        </p:nvSpPr>
        <p:spPr>
          <a:xfrm>
            <a:off x="1981201" y="2735770"/>
            <a:ext cx="510639" cy="398352"/>
          </a:xfrm>
          <a:prstGeom prst="flowChartMagneticDisk">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5" name="Straight Connector 54"/>
          <p:cNvCxnSpPr>
            <a:stCxn id="54" idx="3"/>
            <a:endCxn id="5" idx="0"/>
          </p:cNvCxnSpPr>
          <p:nvPr/>
        </p:nvCxnSpPr>
        <p:spPr>
          <a:xfrm>
            <a:off x="2236521" y="3134122"/>
            <a:ext cx="2969" cy="162606"/>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3154369" y="2985809"/>
            <a:ext cx="1047082" cy="369332"/>
          </a:xfrm>
          <a:prstGeom prst="rect">
            <a:avLst/>
          </a:prstGeom>
          <a:noFill/>
        </p:spPr>
        <p:txBody>
          <a:bodyPr wrap="none" rtlCol="0">
            <a:spAutoFit/>
          </a:bodyPr>
          <a:lstStyle/>
          <a:p>
            <a:r>
              <a:rPr lang="en-GB" dirty="0"/>
              <a:t>&lt;SMTP&gt;</a:t>
            </a:r>
          </a:p>
        </p:txBody>
      </p:sp>
      <p:sp>
        <p:nvSpPr>
          <p:cNvPr id="59" name="Rectangle 58"/>
          <p:cNvSpPr/>
          <p:nvPr/>
        </p:nvSpPr>
        <p:spPr>
          <a:xfrm>
            <a:off x="9290462" y="3237544"/>
            <a:ext cx="920339" cy="550877"/>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MDA</a:t>
            </a:r>
          </a:p>
        </p:txBody>
      </p:sp>
      <p:cxnSp>
        <p:nvCxnSpPr>
          <p:cNvPr id="64" name="Straight Connector 63"/>
          <p:cNvCxnSpPr>
            <a:stCxn id="6" idx="0"/>
            <a:endCxn id="59" idx="2"/>
          </p:cNvCxnSpPr>
          <p:nvPr/>
        </p:nvCxnSpPr>
        <p:spPr>
          <a:xfrm flipV="1">
            <a:off x="9750631" y="3788421"/>
            <a:ext cx="0" cy="4353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8081885" y="2876647"/>
            <a:ext cx="1883849" cy="369332"/>
          </a:xfrm>
          <a:prstGeom prst="rect">
            <a:avLst/>
          </a:prstGeom>
          <a:noFill/>
        </p:spPr>
        <p:txBody>
          <a:bodyPr wrap="none" rtlCol="0">
            <a:spAutoFit/>
          </a:bodyPr>
          <a:lstStyle/>
          <a:p>
            <a:r>
              <a:rPr lang="en-GB" dirty="0"/>
              <a:t>&lt;POP&gt; / &lt;IMAP&gt;</a:t>
            </a:r>
          </a:p>
        </p:txBody>
      </p:sp>
      <p:sp>
        <p:nvSpPr>
          <p:cNvPr id="11" name="Rectangle 10"/>
          <p:cNvSpPr/>
          <p:nvPr/>
        </p:nvSpPr>
        <p:spPr>
          <a:xfrm>
            <a:off x="467440" y="2185574"/>
            <a:ext cx="5041476" cy="182961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t"/>
          <a:lstStyle/>
          <a:p>
            <a:r>
              <a:rPr lang="en-GB" sz="2400" dirty="0">
                <a:solidFill>
                  <a:schemeClr val="tx1"/>
                </a:solidFill>
              </a:rPr>
              <a:t>RFC821</a:t>
            </a:r>
          </a:p>
        </p:txBody>
      </p:sp>
      <p:sp>
        <p:nvSpPr>
          <p:cNvPr id="37" name="Rectangle 36"/>
          <p:cNvSpPr/>
          <p:nvPr/>
        </p:nvSpPr>
        <p:spPr>
          <a:xfrm>
            <a:off x="1674891" y="2332037"/>
            <a:ext cx="3734319" cy="162871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t"/>
          <a:lstStyle/>
          <a:p>
            <a:r>
              <a:rPr lang="en-GB" sz="2400" dirty="0">
                <a:solidFill>
                  <a:schemeClr val="tx1"/>
                </a:solidFill>
              </a:rPr>
              <a:t>RFC5321</a:t>
            </a:r>
          </a:p>
        </p:txBody>
      </p:sp>
      <p:sp>
        <p:nvSpPr>
          <p:cNvPr id="38" name="Rectangle 37">
            <a:extLst>
              <a:ext uri="{FF2B5EF4-FFF2-40B4-BE49-F238E27FC236}">
                <a16:creationId xmlns:a16="http://schemas.microsoft.com/office/drawing/2014/main" id="{CC18A0FC-BA17-444B-8601-270A7239DE24}"/>
              </a:ext>
            </a:extLst>
          </p:cNvPr>
          <p:cNvSpPr/>
          <p:nvPr/>
        </p:nvSpPr>
        <p:spPr>
          <a:xfrm>
            <a:off x="4201451" y="678366"/>
            <a:ext cx="1375480" cy="2402299"/>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t"/>
          <a:lstStyle/>
          <a:p>
            <a:r>
              <a:rPr lang="en-GB" sz="2400" dirty="0">
                <a:solidFill>
                  <a:schemeClr val="tx1"/>
                </a:solidFill>
              </a:rPr>
              <a:t>Auditing</a:t>
            </a:r>
          </a:p>
        </p:txBody>
      </p:sp>
      <p:sp>
        <p:nvSpPr>
          <p:cNvPr id="40" name="Rectangle 39">
            <a:extLst>
              <a:ext uri="{FF2B5EF4-FFF2-40B4-BE49-F238E27FC236}">
                <a16:creationId xmlns:a16="http://schemas.microsoft.com/office/drawing/2014/main" id="{CD6F4B65-5EA8-4C9D-BD47-B96B04CB5C0B}"/>
              </a:ext>
            </a:extLst>
          </p:cNvPr>
          <p:cNvSpPr/>
          <p:nvPr/>
        </p:nvSpPr>
        <p:spPr>
          <a:xfrm>
            <a:off x="2243449" y="1285693"/>
            <a:ext cx="2980401" cy="980549"/>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t"/>
          <a:lstStyle/>
          <a:p>
            <a:r>
              <a:rPr lang="en-GB" sz="2400" dirty="0">
                <a:solidFill>
                  <a:schemeClr val="tx1"/>
                </a:solidFill>
              </a:rPr>
              <a:t>Server Storage</a:t>
            </a:r>
          </a:p>
          <a:p>
            <a:r>
              <a:rPr lang="en-GB" sz="2400" dirty="0">
                <a:solidFill>
                  <a:schemeClr val="tx1"/>
                </a:solidFill>
              </a:rPr>
              <a:t>Mailboxes</a:t>
            </a:r>
          </a:p>
        </p:txBody>
      </p:sp>
    </p:spTree>
    <p:extLst>
      <p:ext uri="{BB962C8B-B14F-4D97-AF65-F5344CB8AC3E}">
        <p14:creationId xmlns:p14="http://schemas.microsoft.com/office/powerpoint/2010/main" val="2021558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Characters with Meaning</a:t>
            </a:r>
          </a:p>
        </p:txBody>
      </p:sp>
      <p:sp>
        <p:nvSpPr>
          <p:cNvPr id="3" name="Content Placeholder 2"/>
          <p:cNvSpPr>
            <a:spLocks noGrp="1"/>
          </p:cNvSpPr>
          <p:nvPr>
            <p:ph idx="1"/>
          </p:nvPr>
        </p:nvSpPr>
        <p:spPr/>
        <p:txBody>
          <a:bodyPr>
            <a:normAutofit lnSpcReduction="10000"/>
          </a:bodyPr>
          <a:lstStyle/>
          <a:p>
            <a:r>
              <a:rPr lang="en-GB" dirty="0"/>
              <a:t>RFC 821 p30</a:t>
            </a:r>
          </a:p>
          <a:p>
            <a:pPr lvl="1"/>
            <a:r>
              <a:rPr lang="en-GB" dirty="0"/>
              <a:t>&lt;reverse-path&gt; ::= &lt;path&gt;</a:t>
            </a:r>
          </a:p>
          <a:p>
            <a:pPr lvl="1"/>
            <a:r>
              <a:rPr lang="en-GB" dirty="0"/>
              <a:t>&lt;forward-path&gt; ::= &lt;path&gt;</a:t>
            </a:r>
          </a:p>
          <a:p>
            <a:pPr lvl="1"/>
            <a:r>
              <a:rPr lang="en-GB" dirty="0"/>
              <a:t>&lt;path&gt; ::= "&lt;" [ &lt;a-d-l&gt; ":" ] &lt;mailbox&gt; "&gt;"</a:t>
            </a:r>
          </a:p>
          <a:p>
            <a:pPr lvl="1"/>
            <a:r>
              <a:rPr lang="en-GB" dirty="0"/>
              <a:t>&lt;at-domain&gt; ::= "@" &lt;domain&gt;</a:t>
            </a:r>
          </a:p>
          <a:p>
            <a:pPr lvl="1"/>
            <a:r>
              <a:rPr lang="en-GB" dirty="0"/>
              <a:t>&lt;domain&gt; ::=  &lt;element&gt; | &lt;element&gt; "." &lt;domain&gt;</a:t>
            </a:r>
          </a:p>
          <a:p>
            <a:pPr lvl="1"/>
            <a:r>
              <a:rPr lang="en-GB" dirty="0"/>
              <a:t>&lt;element&gt; ::= &lt;name&gt; | "#" &lt;number&gt; | "[" &lt;</a:t>
            </a:r>
            <a:r>
              <a:rPr lang="en-GB" dirty="0" err="1"/>
              <a:t>dotnum</a:t>
            </a:r>
            <a:r>
              <a:rPr lang="en-GB" dirty="0"/>
              <a:t>&gt; "]"</a:t>
            </a:r>
          </a:p>
          <a:p>
            <a:pPr lvl="1"/>
            <a:r>
              <a:rPr lang="en-GB" dirty="0"/>
              <a:t>&lt;mailbox&gt; ::= &lt;local-part&gt; "@" &lt;domain&gt;</a:t>
            </a:r>
          </a:p>
          <a:p>
            <a:pPr lvl="1"/>
            <a:r>
              <a:rPr lang="en-GB" dirty="0"/>
              <a:t>&lt;local-part&gt; ::= &lt;dot-string&gt; | &lt;quoted-string&gt;</a:t>
            </a:r>
          </a:p>
          <a:p>
            <a:pPr lvl="1"/>
            <a:endParaRPr lang="en-GB" dirty="0"/>
          </a:p>
          <a:p>
            <a:pPr lvl="1"/>
            <a:r>
              <a:rPr lang="en-GB" dirty="0"/>
              <a:t>&lt;CR&gt; ::= the carriage return character (ASCII code 13)</a:t>
            </a:r>
          </a:p>
          <a:p>
            <a:pPr lvl="1"/>
            <a:r>
              <a:rPr lang="en-GB" dirty="0"/>
              <a:t>&lt;LF&gt; ::= the line feed character (ASCII code 10)</a:t>
            </a:r>
          </a:p>
          <a:p>
            <a:pPr lvl="1"/>
            <a:r>
              <a:rPr lang="en-GB" dirty="0"/>
              <a:t>&lt;SP&gt; ::= the space character (ASCII code 32)</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12</a:t>
            </a:fld>
            <a:endParaRPr lang="en-US" dirty="0"/>
          </a:p>
        </p:txBody>
      </p:sp>
    </p:spTree>
    <p:extLst>
      <p:ext uri="{BB962C8B-B14F-4D97-AF65-F5344CB8AC3E}">
        <p14:creationId xmlns:p14="http://schemas.microsoft.com/office/powerpoint/2010/main" val="3694936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SMTP Commands</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13</a:t>
            </a:fld>
            <a:endParaRPr lang="en-US" dirty="0"/>
          </a:p>
        </p:txBody>
      </p:sp>
      <p:sp>
        <p:nvSpPr>
          <p:cNvPr id="6" name="Content Placeholder 5"/>
          <p:cNvSpPr>
            <a:spLocks noGrp="1"/>
          </p:cNvSpPr>
          <p:nvPr>
            <p:ph idx="1"/>
          </p:nvPr>
        </p:nvSpPr>
        <p:spPr/>
        <p:txBody>
          <a:bodyPr>
            <a:normAutofit/>
          </a:bodyPr>
          <a:lstStyle/>
          <a:p>
            <a:r>
              <a:rPr lang="en-US" altLang="en-US" dirty="0">
                <a:solidFill>
                  <a:srgbClr val="000000"/>
                </a:solidFill>
                <a:latin typeface="Arial Unicode MS" panose="020B0604020202020204" pitchFamily="34" charset="-128"/>
              </a:rPr>
              <a:t>RFC 821 p29</a:t>
            </a:r>
          </a:p>
          <a:p>
            <a:pPr lvl="1"/>
            <a:r>
              <a:rPr lang="en-US" altLang="en-US" dirty="0">
                <a:solidFill>
                  <a:srgbClr val="000000"/>
                </a:solidFill>
                <a:latin typeface="Arial Unicode MS" panose="020B0604020202020204" pitchFamily="34" charset="-128"/>
              </a:rPr>
              <a:t>HELO &lt;SP&gt; &lt;domain&gt; &lt;CRLF&gt; </a:t>
            </a:r>
          </a:p>
          <a:p>
            <a:pPr lvl="1"/>
            <a:r>
              <a:rPr lang="en-US" altLang="en-US" dirty="0">
                <a:solidFill>
                  <a:srgbClr val="000000"/>
                </a:solidFill>
                <a:latin typeface="Arial Unicode MS" panose="020B0604020202020204" pitchFamily="34" charset="-128"/>
              </a:rPr>
              <a:t>MAIL &lt;SP&gt; FROM:&lt;reverse-path&gt; &lt;CRLF&gt; </a:t>
            </a:r>
          </a:p>
          <a:p>
            <a:pPr lvl="1"/>
            <a:r>
              <a:rPr lang="en-US" altLang="en-US" dirty="0">
                <a:solidFill>
                  <a:srgbClr val="000000"/>
                </a:solidFill>
                <a:latin typeface="Arial Unicode MS" panose="020B0604020202020204" pitchFamily="34" charset="-128"/>
              </a:rPr>
              <a:t>RCPT &lt;SP&gt; TO:&lt;forward-path&gt; &lt;CRLF&gt; </a:t>
            </a:r>
          </a:p>
          <a:p>
            <a:pPr lvl="1"/>
            <a:r>
              <a:rPr lang="en-US" altLang="en-US" dirty="0">
                <a:solidFill>
                  <a:srgbClr val="000000"/>
                </a:solidFill>
                <a:latin typeface="Arial Unicode MS" panose="020B0604020202020204" pitchFamily="34" charset="-128"/>
              </a:rPr>
              <a:t>DATA &lt;CRLF&gt; RSET &lt;CRLF&gt; </a:t>
            </a:r>
          </a:p>
          <a:p>
            <a:pPr lvl="1"/>
            <a:r>
              <a:rPr lang="en-US" altLang="en-US" dirty="0">
                <a:solidFill>
                  <a:srgbClr val="000000"/>
                </a:solidFill>
                <a:latin typeface="Arial Unicode MS" panose="020B0604020202020204" pitchFamily="34" charset="-128"/>
              </a:rPr>
              <a:t>VRFY &lt;SP&gt; &lt;string&gt; &lt;CRLF&gt; </a:t>
            </a:r>
          </a:p>
          <a:p>
            <a:pPr lvl="1"/>
            <a:r>
              <a:rPr lang="en-US" altLang="en-US" dirty="0">
                <a:solidFill>
                  <a:srgbClr val="000000"/>
                </a:solidFill>
                <a:latin typeface="Arial Unicode MS" panose="020B0604020202020204" pitchFamily="34" charset="-128"/>
              </a:rPr>
              <a:t>EXPN &lt;SP&gt; &lt;string&gt; &lt;CRLF&gt; </a:t>
            </a:r>
          </a:p>
          <a:p>
            <a:pPr lvl="1"/>
            <a:r>
              <a:rPr lang="en-US" altLang="en-US" dirty="0">
                <a:solidFill>
                  <a:srgbClr val="000000"/>
                </a:solidFill>
                <a:latin typeface="Arial Unicode MS" panose="020B0604020202020204" pitchFamily="34" charset="-128"/>
              </a:rPr>
              <a:t>HELP [&lt;SP&gt; &lt;string&gt;] &lt;CRLF&gt; </a:t>
            </a:r>
          </a:p>
          <a:p>
            <a:pPr lvl="1"/>
            <a:r>
              <a:rPr lang="en-US" altLang="en-US" dirty="0">
                <a:solidFill>
                  <a:srgbClr val="000000"/>
                </a:solidFill>
                <a:latin typeface="Arial Unicode MS" panose="020B0604020202020204" pitchFamily="34" charset="-128"/>
              </a:rPr>
              <a:t>NOOP &lt;CRLF&gt; </a:t>
            </a:r>
          </a:p>
          <a:p>
            <a:pPr lvl="1"/>
            <a:r>
              <a:rPr lang="en-US" altLang="en-US" dirty="0">
                <a:solidFill>
                  <a:srgbClr val="000000"/>
                </a:solidFill>
                <a:latin typeface="Arial Unicode MS" panose="020B0604020202020204" pitchFamily="34" charset="-128"/>
              </a:rPr>
              <a:t>QUIT &lt;CRLF&gt;</a:t>
            </a:r>
            <a:endParaRPr lang="en-GB" dirty="0"/>
          </a:p>
        </p:txBody>
      </p:sp>
    </p:spTree>
    <p:extLst>
      <p:ext uri="{BB962C8B-B14F-4D97-AF65-F5344CB8AC3E}">
        <p14:creationId xmlns:p14="http://schemas.microsoft.com/office/powerpoint/2010/main" val="2930342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F67F25-331C-4C2A-92B1-D54AF1824D7B}"/>
              </a:ext>
            </a:extLst>
          </p:cNvPr>
          <p:cNvSpPr>
            <a:spLocks noGrp="1"/>
          </p:cNvSpPr>
          <p:nvPr>
            <p:ph type="title"/>
          </p:nvPr>
        </p:nvSpPr>
        <p:spPr/>
        <p:txBody>
          <a:bodyPr/>
          <a:lstStyle/>
          <a:p>
            <a:r>
              <a:rPr lang="en-GB" dirty="0"/>
              <a:t>SMTP Error Codes</a:t>
            </a:r>
          </a:p>
        </p:txBody>
      </p:sp>
      <p:sp>
        <p:nvSpPr>
          <p:cNvPr id="3" name="Content Placeholder 2"/>
          <p:cNvSpPr>
            <a:spLocks noGrp="1"/>
          </p:cNvSpPr>
          <p:nvPr>
            <p:ph idx="1"/>
          </p:nvPr>
        </p:nvSpPr>
        <p:spPr>
          <a:xfrm>
            <a:off x="467440" y="1600201"/>
            <a:ext cx="11114961" cy="4088616"/>
          </a:xfrm>
        </p:spPr>
        <p:txBody>
          <a:bodyPr>
            <a:noAutofit/>
          </a:bodyPr>
          <a:lstStyle/>
          <a:p>
            <a:r>
              <a:rPr lang="en-GB" sz="1600" dirty="0"/>
              <a:t>CONNECTION ESTABLISHMENT</a:t>
            </a:r>
          </a:p>
          <a:p>
            <a:pPr lvl="1"/>
            <a:r>
              <a:rPr lang="en-GB" sz="1600" dirty="0"/>
              <a:t> S: 220</a:t>
            </a:r>
          </a:p>
          <a:p>
            <a:pPr lvl="1"/>
            <a:r>
              <a:rPr lang="en-GB" sz="1600" dirty="0"/>
              <a:t> F: 421</a:t>
            </a:r>
          </a:p>
          <a:p>
            <a:r>
              <a:rPr lang="en-GB" sz="1600" dirty="0"/>
              <a:t> HELO</a:t>
            </a:r>
          </a:p>
          <a:p>
            <a:pPr lvl="1"/>
            <a:r>
              <a:rPr lang="en-GB" sz="1600" dirty="0"/>
              <a:t>S: 250</a:t>
            </a:r>
          </a:p>
          <a:p>
            <a:pPr lvl="1"/>
            <a:r>
              <a:rPr lang="en-GB" sz="1600" dirty="0"/>
              <a:t>E: 500, 501, 504, 421</a:t>
            </a:r>
          </a:p>
          <a:p>
            <a:r>
              <a:rPr lang="en-GB" sz="1600" dirty="0"/>
              <a:t>MAIL</a:t>
            </a:r>
          </a:p>
          <a:p>
            <a:pPr lvl="1"/>
            <a:r>
              <a:rPr lang="en-GB" sz="1600" dirty="0"/>
              <a:t>S: 250</a:t>
            </a:r>
          </a:p>
          <a:p>
            <a:pPr lvl="1"/>
            <a:r>
              <a:rPr lang="en-GB" sz="1600" dirty="0"/>
              <a:t>F: 552, 451, 452</a:t>
            </a:r>
          </a:p>
          <a:p>
            <a:pPr lvl="1"/>
            <a:r>
              <a:rPr lang="en-GB" sz="1600" dirty="0"/>
              <a:t>E: 500, 501, 421</a:t>
            </a:r>
          </a:p>
          <a:p>
            <a:r>
              <a:rPr lang="en-GB" sz="1600" dirty="0"/>
              <a:t>RCPT</a:t>
            </a:r>
          </a:p>
          <a:p>
            <a:pPr lvl="1"/>
            <a:r>
              <a:rPr lang="en-GB" sz="1600" dirty="0"/>
              <a:t>S: 250, 251</a:t>
            </a:r>
          </a:p>
          <a:p>
            <a:pPr lvl="1"/>
            <a:r>
              <a:rPr lang="en-GB" sz="1600" dirty="0"/>
              <a:t>F: 550, 551, 552, 553, 450, 451, 452</a:t>
            </a:r>
          </a:p>
          <a:p>
            <a:pPr lvl="1"/>
            <a:r>
              <a:rPr lang="en-GB" sz="1600" dirty="0"/>
              <a:t>E: 500, 501, 503, 421</a:t>
            </a:r>
          </a:p>
          <a:p>
            <a:endParaRPr lang="en-GB" sz="1600" dirty="0"/>
          </a:p>
        </p:txBody>
      </p:sp>
      <p:sp>
        <p:nvSpPr>
          <p:cNvPr id="5" name="Content Placeholder 4"/>
          <p:cNvSpPr>
            <a:spLocks noGrp="1"/>
          </p:cNvSpPr>
          <p:nvPr>
            <p:ph sz="half" idx="4294967295"/>
          </p:nvPr>
        </p:nvSpPr>
        <p:spPr>
          <a:xfrm>
            <a:off x="8509252" y="1600200"/>
            <a:ext cx="5384800" cy="4525963"/>
          </a:xfrm>
        </p:spPr>
        <p:txBody>
          <a:bodyPr>
            <a:normAutofit fontScale="92500" lnSpcReduction="20000"/>
          </a:bodyPr>
          <a:lstStyle/>
          <a:p>
            <a:r>
              <a:rPr lang="en-GB" sz="1700" dirty="0"/>
              <a:t>RSET</a:t>
            </a:r>
          </a:p>
          <a:p>
            <a:pPr lvl="1"/>
            <a:r>
              <a:rPr lang="en-GB" sz="1700" dirty="0"/>
              <a:t>S: 250</a:t>
            </a:r>
          </a:p>
          <a:p>
            <a:pPr lvl="1"/>
            <a:r>
              <a:rPr lang="en-GB" sz="1700" dirty="0"/>
              <a:t>E: 500, 501, 504, 421</a:t>
            </a:r>
          </a:p>
          <a:p>
            <a:r>
              <a:rPr lang="en-GB" sz="1700" dirty="0"/>
              <a:t>VRFY</a:t>
            </a:r>
          </a:p>
          <a:p>
            <a:pPr lvl="1"/>
            <a:r>
              <a:rPr lang="en-GB" sz="1700" dirty="0"/>
              <a:t>S: 250, 251</a:t>
            </a:r>
          </a:p>
          <a:p>
            <a:pPr lvl="1"/>
            <a:r>
              <a:rPr lang="en-GB" sz="1700" dirty="0"/>
              <a:t>F: 550, 551, 553</a:t>
            </a:r>
          </a:p>
          <a:p>
            <a:pPr lvl="1"/>
            <a:r>
              <a:rPr lang="en-GB" sz="1700" dirty="0"/>
              <a:t>E: 500, 501, 502, 504, 421</a:t>
            </a:r>
          </a:p>
          <a:p>
            <a:r>
              <a:rPr lang="en-GB" sz="1700" dirty="0"/>
              <a:t>EXPN</a:t>
            </a:r>
          </a:p>
          <a:p>
            <a:pPr lvl="1"/>
            <a:r>
              <a:rPr lang="en-GB" sz="1700" dirty="0"/>
              <a:t>S: 250</a:t>
            </a:r>
          </a:p>
          <a:p>
            <a:pPr lvl="1"/>
            <a:r>
              <a:rPr lang="en-GB" sz="1700" dirty="0"/>
              <a:t>F: 550</a:t>
            </a:r>
          </a:p>
          <a:p>
            <a:pPr lvl="1"/>
            <a:r>
              <a:rPr lang="en-GB" sz="1700" dirty="0"/>
              <a:t>E: 500, 501, 502, 504, 421</a:t>
            </a:r>
          </a:p>
          <a:p>
            <a:r>
              <a:rPr lang="en-GB" sz="1700" dirty="0"/>
              <a:t>HELP</a:t>
            </a:r>
          </a:p>
          <a:p>
            <a:pPr lvl="1"/>
            <a:r>
              <a:rPr lang="en-GB" sz="1700" dirty="0"/>
              <a:t>S: 211, 214</a:t>
            </a:r>
          </a:p>
          <a:p>
            <a:pPr lvl="1"/>
            <a:r>
              <a:rPr lang="en-GB" sz="1700" dirty="0"/>
              <a:t>E: 500, 501, 502, 504, 421</a:t>
            </a:r>
          </a:p>
          <a:p>
            <a:r>
              <a:rPr lang="en-GB" sz="1700" dirty="0"/>
              <a:t>NOOP</a:t>
            </a:r>
          </a:p>
          <a:p>
            <a:pPr lvl="1"/>
            <a:r>
              <a:rPr lang="en-GB" sz="1700" dirty="0"/>
              <a:t>S: 250</a:t>
            </a:r>
          </a:p>
          <a:p>
            <a:pPr lvl="1"/>
            <a:r>
              <a:rPr lang="en-GB" sz="1700" dirty="0"/>
              <a:t>E: 500, 421</a:t>
            </a:r>
          </a:p>
          <a:p>
            <a:endParaRPr lang="en-GB" dirty="0"/>
          </a:p>
        </p:txBody>
      </p:sp>
      <p:sp>
        <p:nvSpPr>
          <p:cNvPr id="9" name="Rectangle 8">
            <a:extLst>
              <a:ext uri="{FF2B5EF4-FFF2-40B4-BE49-F238E27FC236}">
                <a16:creationId xmlns:a16="http://schemas.microsoft.com/office/drawing/2014/main" id="{8A2332A3-A4DE-41A7-8710-708F02DC0D3E}"/>
              </a:ext>
            </a:extLst>
          </p:cNvPr>
          <p:cNvSpPr/>
          <p:nvPr/>
        </p:nvSpPr>
        <p:spPr>
          <a:xfrm>
            <a:off x="609599" y="985275"/>
            <a:ext cx="1428596" cy="369332"/>
          </a:xfrm>
          <a:prstGeom prst="rect">
            <a:avLst/>
          </a:prstGeom>
        </p:spPr>
        <p:txBody>
          <a:bodyPr wrap="none">
            <a:spAutoFit/>
          </a:bodyPr>
          <a:lstStyle/>
          <a:p>
            <a:r>
              <a:rPr lang="en-GB" dirty="0"/>
              <a:t>RFC 821 p37</a:t>
            </a:r>
          </a:p>
        </p:txBody>
      </p:sp>
      <p:sp>
        <p:nvSpPr>
          <p:cNvPr id="10" name="Rectangle 9">
            <a:extLst>
              <a:ext uri="{FF2B5EF4-FFF2-40B4-BE49-F238E27FC236}">
                <a16:creationId xmlns:a16="http://schemas.microsoft.com/office/drawing/2014/main" id="{074712BE-9542-475C-9DC3-8090BA8BB4B3}"/>
              </a:ext>
            </a:extLst>
          </p:cNvPr>
          <p:cNvSpPr/>
          <p:nvPr/>
        </p:nvSpPr>
        <p:spPr>
          <a:xfrm>
            <a:off x="4881830" y="1600199"/>
            <a:ext cx="6096000" cy="2062103"/>
          </a:xfrm>
          <a:prstGeom prst="rect">
            <a:avLst/>
          </a:prstGeom>
        </p:spPr>
        <p:txBody>
          <a:bodyPr>
            <a:spAutoFit/>
          </a:bodyPr>
          <a:lstStyle/>
          <a:p>
            <a:r>
              <a:rPr lang="en-GB" sz="1600" dirty="0"/>
              <a:t>DATA</a:t>
            </a:r>
          </a:p>
          <a:p>
            <a:pPr lvl="1"/>
            <a:r>
              <a:rPr lang="en-GB" sz="1600" dirty="0"/>
              <a:t>I: 354 -&gt; data -&gt; S: 250</a:t>
            </a:r>
          </a:p>
          <a:p>
            <a:pPr lvl="2"/>
            <a:r>
              <a:rPr lang="en-GB" sz="1600" dirty="0"/>
              <a:t>F: 552, 554, 451, 452</a:t>
            </a:r>
          </a:p>
          <a:p>
            <a:pPr lvl="1"/>
            <a:r>
              <a:rPr lang="en-GB" sz="1600" dirty="0"/>
              <a:t>F: 451, 554</a:t>
            </a:r>
          </a:p>
          <a:p>
            <a:pPr lvl="1"/>
            <a:r>
              <a:rPr lang="en-GB" sz="1600" dirty="0"/>
              <a:t>E: 500, 501, 503, 421</a:t>
            </a:r>
          </a:p>
          <a:p>
            <a:r>
              <a:rPr lang="en-GB" sz="1600" dirty="0"/>
              <a:t>QUIT</a:t>
            </a:r>
          </a:p>
          <a:p>
            <a:pPr lvl="1"/>
            <a:r>
              <a:rPr lang="en-GB" sz="1600" dirty="0"/>
              <a:t>S: 221</a:t>
            </a:r>
          </a:p>
          <a:p>
            <a:pPr lvl="1"/>
            <a:r>
              <a:rPr lang="en-GB" sz="1600" dirty="0"/>
              <a:t>E: 500</a:t>
            </a:r>
            <a:endParaRPr lang="en-GB" dirty="0"/>
          </a:p>
        </p:txBody>
      </p:sp>
    </p:spTree>
    <p:extLst>
      <p:ext uri="{BB962C8B-B14F-4D97-AF65-F5344CB8AC3E}">
        <p14:creationId xmlns:p14="http://schemas.microsoft.com/office/powerpoint/2010/main" val="872660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440" y="274638"/>
            <a:ext cx="11114961" cy="1143000"/>
          </a:xfrm>
        </p:spPr>
        <p:txBody>
          <a:bodyPr/>
          <a:lstStyle/>
          <a:p>
            <a:r>
              <a:rPr lang="en-GB" dirty="0"/>
              <a:t>Minimum Implementations</a:t>
            </a:r>
          </a:p>
        </p:txBody>
      </p:sp>
      <p:sp>
        <p:nvSpPr>
          <p:cNvPr id="3" name="Content Placeholder 2"/>
          <p:cNvSpPr>
            <a:spLocks noGrp="1"/>
          </p:cNvSpPr>
          <p:nvPr>
            <p:ph idx="1"/>
          </p:nvPr>
        </p:nvSpPr>
        <p:spPr/>
        <p:txBody>
          <a:bodyPr>
            <a:normAutofit/>
          </a:bodyPr>
          <a:lstStyle/>
          <a:p>
            <a:r>
              <a:rPr lang="en-GB" sz="1600" dirty="0"/>
              <a:t>Practical Exercise</a:t>
            </a:r>
          </a:p>
          <a:p>
            <a:pPr lvl="1"/>
            <a:r>
              <a:rPr lang="en-GB" sz="1600" dirty="0"/>
              <a:t>HELO</a:t>
            </a:r>
          </a:p>
          <a:p>
            <a:pPr lvl="1"/>
            <a:r>
              <a:rPr lang="en-GB" sz="1600" dirty="0"/>
              <a:t>MAIL</a:t>
            </a:r>
          </a:p>
          <a:p>
            <a:pPr lvl="1"/>
            <a:r>
              <a:rPr lang="en-GB" sz="1600" dirty="0"/>
              <a:t>RCPT</a:t>
            </a:r>
          </a:p>
          <a:p>
            <a:pPr lvl="1"/>
            <a:r>
              <a:rPr lang="en-GB" sz="1600" dirty="0"/>
              <a:t>DATA</a:t>
            </a:r>
          </a:p>
          <a:p>
            <a:pPr lvl="1"/>
            <a:r>
              <a:rPr lang="en-GB" sz="1600" dirty="0"/>
              <a:t>QUIT</a:t>
            </a:r>
          </a:p>
        </p:txBody>
      </p:sp>
      <p:sp>
        <p:nvSpPr>
          <p:cNvPr id="4" name="Content Placeholder 3"/>
          <p:cNvSpPr>
            <a:spLocks noGrp="1"/>
          </p:cNvSpPr>
          <p:nvPr>
            <p:ph sz="half" idx="4294967295"/>
          </p:nvPr>
        </p:nvSpPr>
        <p:spPr>
          <a:xfrm>
            <a:off x="6807200" y="1600200"/>
            <a:ext cx="5384800" cy="4525963"/>
          </a:xfrm>
        </p:spPr>
        <p:txBody>
          <a:bodyPr>
            <a:normAutofit/>
          </a:bodyPr>
          <a:lstStyle/>
          <a:p>
            <a:r>
              <a:rPr lang="en-GB" sz="1600" dirty="0"/>
              <a:t>RFC 821</a:t>
            </a:r>
          </a:p>
          <a:p>
            <a:pPr lvl="1"/>
            <a:r>
              <a:rPr lang="en-GB" sz="1600" dirty="0"/>
              <a:t>In order to make SMTP workable, the following minimum implementation is required for all receivers:</a:t>
            </a:r>
          </a:p>
          <a:p>
            <a:pPr lvl="1"/>
            <a:r>
              <a:rPr lang="en-GB" sz="1600" dirty="0"/>
              <a:t>HELO</a:t>
            </a:r>
          </a:p>
          <a:p>
            <a:pPr lvl="1"/>
            <a:r>
              <a:rPr lang="en-GB" sz="1600" dirty="0"/>
              <a:t>MAIL</a:t>
            </a:r>
          </a:p>
          <a:p>
            <a:pPr lvl="1"/>
            <a:r>
              <a:rPr lang="en-GB" sz="1600" dirty="0"/>
              <a:t>RCPT</a:t>
            </a:r>
          </a:p>
          <a:p>
            <a:pPr lvl="1"/>
            <a:r>
              <a:rPr lang="en-GB" sz="1600" dirty="0"/>
              <a:t>DATA</a:t>
            </a:r>
          </a:p>
          <a:p>
            <a:pPr lvl="1"/>
            <a:r>
              <a:rPr lang="en-GB" sz="1600" dirty="0"/>
              <a:t>RSET</a:t>
            </a:r>
          </a:p>
          <a:p>
            <a:pPr lvl="1"/>
            <a:r>
              <a:rPr lang="en-GB" sz="1600" dirty="0"/>
              <a:t>NOOP</a:t>
            </a:r>
          </a:p>
          <a:p>
            <a:pPr lvl="1"/>
            <a:r>
              <a:rPr lang="en-GB" sz="1600" dirty="0"/>
              <a:t>QUIT</a:t>
            </a:r>
          </a:p>
        </p:txBody>
      </p:sp>
      <p:sp>
        <p:nvSpPr>
          <p:cNvPr id="5" name="Slide Number Placeholder 4"/>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2484959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SMTP State Machine</a:t>
            </a:r>
          </a:p>
        </p:txBody>
      </p:sp>
      <p:sp>
        <p:nvSpPr>
          <p:cNvPr id="5" name="Slide Number Placeholder 4"/>
          <p:cNvSpPr>
            <a:spLocks noGrp="1"/>
          </p:cNvSpPr>
          <p:nvPr>
            <p:ph type="sldNum" sz="quarter" idx="4294967295"/>
          </p:nvPr>
        </p:nvSpPr>
        <p:spPr/>
        <p:txBody>
          <a:bodyPr/>
          <a:lstStyle/>
          <a:p>
            <a:endParaRPr lang="en-US" dirty="0"/>
          </a:p>
        </p:txBody>
      </p:sp>
      <p:sp>
        <p:nvSpPr>
          <p:cNvPr id="7" name="Oval 6"/>
          <p:cNvSpPr/>
          <p:nvPr/>
        </p:nvSpPr>
        <p:spPr>
          <a:xfrm>
            <a:off x="3467391" y="647243"/>
            <a:ext cx="228600" cy="2286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Oval 7"/>
          <p:cNvSpPr/>
          <p:nvPr/>
        </p:nvSpPr>
        <p:spPr>
          <a:xfrm>
            <a:off x="4083421" y="978709"/>
            <a:ext cx="925286" cy="925286"/>
          </a:xfrm>
          <a:prstGeom prst="ellipse">
            <a:avLst/>
          </a:prstGeom>
          <a:solidFill>
            <a:schemeClr val="accent2">
              <a:lumMod val="9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NC</a:t>
            </a:r>
          </a:p>
        </p:txBody>
      </p:sp>
      <p:sp>
        <p:nvSpPr>
          <p:cNvPr id="9" name="Oval 8"/>
          <p:cNvSpPr/>
          <p:nvPr/>
        </p:nvSpPr>
        <p:spPr>
          <a:xfrm>
            <a:off x="5240028" y="978709"/>
            <a:ext cx="925286" cy="925286"/>
          </a:xfrm>
          <a:prstGeom prst="ellipse">
            <a:avLst/>
          </a:prstGeom>
          <a:solidFill>
            <a:schemeClr val="accent2">
              <a:lumMod val="9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CE</a:t>
            </a:r>
          </a:p>
        </p:txBody>
      </p:sp>
      <p:sp>
        <p:nvSpPr>
          <p:cNvPr id="10" name="Oval 9"/>
          <p:cNvSpPr/>
          <p:nvPr/>
        </p:nvSpPr>
        <p:spPr>
          <a:xfrm>
            <a:off x="7466887" y="976214"/>
            <a:ext cx="925286" cy="925286"/>
          </a:xfrm>
          <a:prstGeom prst="ellipse">
            <a:avLst/>
          </a:prstGeom>
          <a:solidFill>
            <a:schemeClr val="accent2">
              <a:lumMod val="9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MAIL</a:t>
            </a:r>
          </a:p>
        </p:txBody>
      </p:sp>
      <p:sp>
        <p:nvSpPr>
          <p:cNvPr id="11" name="Oval 10"/>
          <p:cNvSpPr/>
          <p:nvPr/>
        </p:nvSpPr>
        <p:spPr>
          <a:xfrm>
            <a:off x="7628584" y="2668988"/>
            <a:ext cx="925286" cy="925286"/>
          </a:xfrm>
          <a:prstGeom prst="ellipse">
            <a:avLst/>
          </a:prstGeom>
          <a:solidFill>
            <a:schemeClr val="accent2">
              <a:lumMod val="9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RCPT</a:t>
            </a:r>
          </a:p>
        </p:txBody>
      </p:sp>
      <p:sp>
        <p:nvSpPr>
          <p:cNvPr id="12" name="Oval 11"/>
          <p:cNvSpPr/>
          <p:nvPr/>
        </p:nvSpPr>
        <p:spPr>
          <a:xfrm>
            <a:off x="7628582" y="3989616"/>
            <a:ext cx="925286" cy="925286"/>
          </a:xfrm>
          <a:prstGeom prst="ellipse">
            <a:avLst/>
          </a:prstGeom>
          <a:solidFill>
            <a:schemeClr val="accent2">
              <a:lumMod val="9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DATA</a:t>
            </a:r>
          </a:p>
        </p:txBody>
      </p:sp>
      <p:sp>
        <p:nvSpPr>
          <p:cNvPr id="13" name="Oval 12"/>
          <p:cNvSpPr/>
          <p:nvPr/>
        </p:nvSpPr>
        <p:spPr>
          <a:xfrm>
            <a:off x="9849836" y="1224641"/>
            <a:ext cx="925286" cy="925286"/>
          </a:xfrm>
          <a:prstGeom prst="ellipse">
            <a:avLst/>
          </a:prstGeom>
          <a:solidFill>
            <a:schemeClr val="accent2">
              <a:lumMod val="9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CQ</a:t>
            </a:r>
          </a:p>
        </p:txBody>
      </p:sp>
      <p:cxnSp>
        <p:nvCxnSpPr>
          <p:cNvPr id="15" name="Curved Connector 14"/>
          <p:cNvCxnSpPr>
            <a:stCxn id="7" idx="6"/>
            <a:endCxn id="8" idx="1"/>
          </p:cNvCxnSpPr>
          <p:nvPr/>
        </p:nvCxnSpPr>
        <p:spPr>
          <a:xfrm>
            <a:off x="3695991" y="761543"/>
            <a:ext cx="522935" cy="352671"/>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6" name="Curved Connector 15"/>
          <p:cNvCxnSpPr>
            <a:stCxn id="8" idx="7"/>
            <a:endCxn id="9" idx="0"/>
          </p:cNvCxnSpPr>
          <p:nvPr/>
        </p:nvCxnSpPr>
        <p:spPr>
          <a:xfrm rot="5400000" flipH="1" flipV="1">
            <a:off x="5220185" y="631729"/>
            <a:ext cx="135505" cy="829469"/>
          </a:xfrm>
          <a:prstGeom prst="curvedConnector3">
            <a:avLst>
              <a:gd name="adj1" fmla="val 268702"/>
            </a:avLst>
          </a:prstGeom>
          <a:ln>
            <a:solidFill>
              <a:srgbClr val="00B050"/>
            </a:solidFill>
            <a:tailEnd type="triangle"/>
          </a:ln>
        </p:spPr>
        <p:style>
          <a:lnRef idx="2">
            <a:schemeClr val="dk1"/>
          </a:lnRef>
          <a:fillRef idx="0">
            <a:schemeClr val="dk1"/>
          </a:fillRef>
          <a:effectRef idx="1">
            <a:schemeClr val="dk1"/>
          </a:effectRef>
          <a:fontRef idx="minor">
            <a:schemeClr val="tx1"/>
          </a:fontRef>
        </p:style>
      </p:cxnSp>
      <p:cxnSp>
        <p:nvCxnSpPr>
          <p:cNvPr id="19" name="Curved Connector 18"/>
          <p:cNvCxnSpPr>
            <a:stCxn id="9" idx="7"/>
            <a:endCxn id="34" idx="0"/>
          </p:cNvCxnSpPr>
          <p:nvPr/>
        </p:nvCxnSpPr>
        <p:spPr>
          <a:xfrm rot="5400000" flipH="1" flipV="1">
            <a:off x="6353801" y="644195"/>
            <a:ext cx="146029" cy="794010"/>
          </a:xfrm>
          <a:prstGeom prst="curvedConnector3">
            <a:avLst>
              <a:gd name="adj1" fmla="val 256544"/>
            </a:avLst>
          </a:prstGeom>
          <a:ln>
            <a:solidFill>
              <a:srgbClr val="00B050"/>
            </a:solidFill>
            <a:tailEnd type="triangle"/>
          </a:ln>
        </p:spPr>
        <p:style>
          <a:lnRef idx="2">
            <a:schemeClr val="dk1"/>
          </a:lnRef>
          <a:fillRef idx="0">
            <a:schemeClr val="dk1"/>
          </a:fillRef>
          <a:effectRef idx="1">
            <a:schemeClr val="dk1"/>
          </a:effectRef>
          <a:fontRef idx="minor">
            <a:schemeClr val="tx1"/>
          </a:fontRef>
        </p:style>
      </p:cxnSp>
      <p:cxnSp>
        <p:nvCxnSpPr>
          <p:cNvPr id="22" name="Curved Connector 21"/>
          <p:cNvCxnSpPr>
            <a:stCxn id="10" idx="6"/>
            <a:endCxn id="11" idx="6"/>
          </p:cNvCxnSpPr>
          <p:nvPr/>
        </p:nvCxnSpPr>
        <p:spPr>
          <a:xfrm>
            <a:off x="8392174" y="1438857"/>
            <a:ext cx="161697" cy="1692774"/>
          </a:xfrm>
          <a:prstGeom prst="curvedConnector3">
            <a:avLst>
              <a:gd name="adj1" fmla="val 241376"/>
            </a:avLst>
          </a:prstGeom>
          <a:ln>
            <a:solidFill>
              <a:srgbClr val="00B050"/>
            </a:solidFill>
            <a:tailEnd type="triangle"/>
          </a:ln>
        </p:spPr>
        <p:style>
          <a:lnRef idx="2">
            <a:schemeClr val="dk1"/>
          </a:lnRef>
          <a:fillRef idx="0">
            <a:schemeClr val="dk1"/>
          </a:fillRef>
          <a:effectRef idx="1">
            <a:schemeClr val="dk1"/>
          </a:effectRef>
          <a:fontRef idx="minor">
            <a:schemeClr val="tx1"/>
          </a:fontRef>
        </p:style>
      </p:cxnSp>
      <p:cxnSp>
        <p:nvCxnSpPr>
          <p:cNvPr id="25" name="Curved Connector 24"/>
          <p:cNvCxnSpPr>
            <a:stCxn id="11" idx="6"/>
            <a:endCxn id="12" idx="6"/>
          </p:cNvCxnSpPr>
          <p:nvPr/>
        </p:nvCxnSpPr>
        <p:spPr>
          <a:xfrm flipH="1">
            <a:off x="8553868" y="3131631"/>
            <a:ext cx="2" cy="1320628"/>
          </a:xfrm>
          <a:prstGeom prst="curvedConnector3">
            <a:avLst>
              <a:gd name="adj1" fmla="val -11430000000"/>
            </a:avLst>
          </a:prstGeom>
          <a:ln>
            <a:solidFill>
              <a:srgbClr val="00B050"/>
            </a:solidFill>
            <a:tailEnd type="triangle"/>
          </a:ln>
        </p:spPr>
        <p:style>
          <a:lnRef idx="2">
            <a:schemeClr val="dk1"/>
          </a:lnRef>
          <a:fillRef idx="0">
            <a:schemeClr val="dk1"/>
          </a:fillRef>
          <a:effectRef idx="1">
            <a:schemeClr val="dk1"/>
          </a:effectRef>
          <a:fontRef idx="minor">
            <a:schemeClr val="tx1"/>
          </a:fontRef>
        </p:style>
      </p:cxnSp>
      <p:cxnSp>
        <p:nvCxnSpPr>
          <p:cNvPr id="29" name="Curved Connector 28"/>
          <p:cNvCxnSpPr>
            <a:stCxn id="11" idx="3"/>
            <a:endCxn id="11" idx="1"/>
          </p:cNvCxnSpPr>
          <p:nvPr/>
        </p:nvCxnSpPr>
        <p:spPr>
          <a:xfrm rot="5400000" flipH="1">
            <a:off x="7436951" y="3131631"/>
            <a:ext cx="654276" cy="12700"/>
          </a:xfrm>
          <a:prstGeom prst="curvedConnector5">
            <a:avLst>
              <a:gd name="adj1" fmla="val -21629"/>
              <a:gd name="adj2" fmla="val 6133039"/>
              <a:gd name="adj3" fmla="val 114974"/>
            </a:avLst>
          </a:prstGeom>
          <a:ln>
            <a:tailEnd type="triangle"/>
          </a:ln>
        </p:spPr>
        <p:style>
          <a:lnRef idx="2">
            <a:schemeClr val="dk1"/>
          </a:lnRef>
          <a:fillRef idx="0">
            <a:schemeClr val="dk1"/>
          </a:fillRef>
          <a:effectRef idx="1">
            <a:schemeClr val="dk1"/>
          </a:effectRef>
          <a:fontRef idx="minor">
            <a:schemeClr val="tx1"/>
          </a:fontRef>
        </p:style>
      </p:cxnSp>
      <p:cxnSp>
        <p:nvCxnSpPr>
          <p:cNvPr id="32" name="Curved Connector 31"/>
          <p:cNvCxnSpPr>
            <a:stCxn id="12" idx="3"/>
            <a:endCxn id="12" idx="1"/>
          </p:cNvCxnSpPr>
          <p:nvPr/>
        </p:nvCxnSpPr>
        <p:spPr>
          <a:xfrm rot="5400000" flipH="1">
            <a:off x="7436949" y="4452259"/>
            <a:ext cx="654276" cy="12700"/>
          </a:xfrm>
          <a:prstGeom prst="curvedConnector5">
            <a:avLst>
              <a:gd name="adj1" fmla="val -13310"/>
              <a:gd name="adj2" fmla="val 5618748"/>
              <a:gd name="adj3" fmla="val 109982"/>
            </a:avLst>
          </a:prstGeom>
          <a:ln>
            <a:tailEnd type="triangle"/>
          </a:ln>
        </p:spPr>
        <p:style>
          <a:lnRef idx="2">
            <a:schemeClr val="dk1"/>
          </a:lnRef>
          <a:fillRef idx="0">
            <a:schemeClr val="dk1"/>
          </a:fillRef>
          <a:effectRef idx="1">
            <a:schemeClr val="dk1"/>
          </a:effectRef>
          <a:fontRef idx="minor">
            <a:schemeClr val="tx1"/>
          </a:fontRef>
        </p:style>
      </p:cxnSp>
      <p:cxnSp>
        <p:nvCxnSpPr>
          <p:cNvPr id="44" name="Curved Connector 43"/>
          <p:cNvCxnSpPr>
            <a:cxnSpLocks/>
            <a:stCxn id="12" idx="4"/>
            <a:endCxn id="34" idx="4"/>
          </p:cNvCxnSpPr>
          <p:nvPr/>
        </p:nvCxnSpPr>
        <p:spPr>
          <a:xfrm rot="5400000" flipH="1">
            <a:off x="5946806" y="2770484"/>
            <a:ext cx="3021431" cy="1267406"/>
          </a:xfrm>
          <a:prstGeom prst="curvedConnector3">
            <a:avLst>
              <a:gd name="adj1" fmla="val -30938"/>
            </a:avLst>
          </a:prstGeom>
          <a:ln>
            <a:solidFill>
              <a:srgbClr val="00B050"/>
            </a:solidFill>
            <a:tailEnd type="triangle"/>
          </a:ln>
        </p:spPr>
        <p:style>
          <a:lnRef idx="2">
            <a:schemeClr val="dk1"/>
          </a:lnRef>
          <a:fillRef idx="0">
            <a:schemeClr val="dk1"/>
          </a:fillRef>
          <a:effectRef idx="1">
            <a:schemeClr val="dk1"/>
          </a:effectRef>
          <a:fontRef idx="minor">
            <a:schemeClr val="tx1"/>
          </a:fontRef>
        </p:style>
      </p:cxnSp>
      <p:cxnSp>
        <p:nvCxnSpPr>
          <p:cNvPr id="48" name="Curved Connector 47"/>
          <p:cNvCxnSpPr>
            <a:stCxn id="10" idx="0"/>
            <a:endCxn id="13" idx="1"/>
          </p:cNvCxnSpPr>
          <p:nvPr/>
        </p:nvCxnSpPr>
        <p:spPr>
          <a:xfrm rot="16200000" flipH="1">
            <a:off x="8765469" y="140276"/>
            <a:ext cx="383932" cy="2055811"/>
          </a:xfrm>
          <a:prstGeom prst="curvedConnector3">
            <a:avLst>
              <a:gd name="adj1" fmla="val -59542"/>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51" name="Curved Connector 50"/>
          <p:cNvCxnSpPr>
            <a:stCxn id="11" idx="6"/>
            <a:endCxn id="13" idx="2"/>
          </p:cNvCxnSpPr>
          <p:nvPr/>
        </p:nvCxnSpPr>
        <p:spPr>
          <a:xfrm flipV="1">
            <a:off x="8553870" y="1687285"/>
            <a:ext cx="1295966" cy="1444347"/>
          </a:xfrm>
          <a:prstGeom prst="curvedConnector3">
            <a:avLst>
              <a:gd name="adj1" fmla="val 50000"/>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54" name="Curved Connector 53"/>
          <p:cNvCxnSpPr>
            <a:endCxn id="13" idx="4"/>
          </p:cNvCxnSpPr>
          <p:nvPr/>
        </p:nvCxnSpPr>
        <p:spPr>
          <a:xfrm rot="5400000" flipH="1" flipV="1">
            <a:off x="8168015" y="2535783"/>
            <a:ext cx="2530318" cy="1758609"/>
          </a:xfrm>
          <a:prstGeom prst="curvedConnector3">
            <a:avLst>
              <a:gd name="adj1" fmla="val -6094"/>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60" name="Curved Connector 59"/>
          <p:cNvCxnSpPr>
            <a:stCxn id="34" idx="0"/>
            <a:endCxn id="13" idx="1"/>
          </p:cNvCxnSpPr>
          <p:nvPr/>
        </p:nvCxnSpPr>
        <p:spPr>
          <a:xfrm rot="16200000" flipH="1">
            <a:off x="8208600" y="-416596"/>
            <a:ext cx="391961" cy="3161522"/>
          </a:xfrm>
          <a:prstGeom prst="curvedConnector3">
            <a:avLst>
              <a:gd name="adj1" fmla="val -124479"/>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79" name="TextBox 78"/>
          <p:cNvSpPr txBox="1"/>
          <p:nvPr/>
        </p:nvSpPr>
        <p:spPr>
          <a:xfrm>
            <a:off x="6091050" y="751233"/>
            <a:ext cx="800219" cy="369332"/>
          </a:xfrm>
          <a:prstGeom prst="rect">
            <a:avLst/>
          </a:prstGeom>
          <a:noFill/>
        </p:spPr>
        <p:txBody>
          <a:bodyPr wrap="none" rtlCol="0">
            <a:spAutoFit/>
          </a:bodyPr>
          <a:lstStyle/>
          <a:p>
            <a:r>
              <a:rPr lang="en-GB" dirty="0"/>
              <a:t>HELO</a:t>
            </a:r>
          </a:p>
        </p:txBody>
      </p:sp>
      <p:sp>
        <p:nvSpPr>
          <p:cNvPr id="80" name="TextBox 79"/>
          <p:cNvSpPr txBox="1"/>
          <p:nvPr/>
        </p:nvSpPr>
        <p:spPr>
          <a:xfrm rot="5400000">
            <a:off x="8525836" y="2061049"/>
            <a:ext cx="761747" cy="369332"/>
          </a:xfrm>
          <a:prstGeom prst="rect">
            <a:avLst/>
          </a:prstGeom>
          <a:noFill/>
        </p:spPr>
        <p:txBody>
          <a:bodyPr wrap="none" rtlCol="0">
            <a:spAutoFit/>
          </a:bodyPr>
          <a:lstStyle/>
          <a:p>
            <a:r>
              <a:rPr lang="en-GB" dirty="0"/>
              <a:t>RCPT</a:t>
            </a:r>
          </a:p>
        </p:txBody>
      </p:sp>
      <p:sp>
        <p:nvSpPr>
          <p:cNvPr id="81" name="TextBox 80"/>
          <p:cNvSpPr txBox="1"/>
          <p:nvPr/>
        </p:nvSpPr>
        <p:spPr>
          <a:xfrm>
            <a:off x="7087364" y="2348690"/>
            <a:ext cx="761747" cy="369332"/>
          </a:xfrm>
          <a:prstGeom prst="rect">
            <a:avLst/>
          </a:prstGeom>
          <a:noFill/>
        </p:spPr>
        <p:txBody>
          <a:bodyPr wrap="none" rtlCol="0">
            <a:spAutoFit/>
          </a:bodyPr>
          <a:lstStyle/>
          <a:p>
            <a:r>
              <a:rPr lang="en-GB" dirty="0"/>
              <a:t>RCPT</a:t>
            </a:r>
          </a:p>
        </p:txBody>
      </p:sp>
      <p:sp>
        <p:nvSpPr>
          <p:cNvPr id="82" name="TextBox 81"/>
          <p:cNvSpPr txBox="1"/>
          <p:nvPr/>
        </p:nvSpPr>
        <p:spPr>
          <a:xfrm rot="5400000">
            <a:off x="8520248" y="3545114"/>
            <a:ext cx="781817" cy="369332"/>
          </a:xfrm>
          <a:prstGeom prst="rect">
            <a:avLst/>
          </a:prstGeom>
          <a:noFill/>
        </p:spPr>
        <p:txBody>
          <a:bodyPr wrap="none" rtlCol="0">
            <a:spAutoFit/>
          </a:bodyPr>
          <a:lstStyle/>
          <a:p>
            <a:r>
              <a:rPr lang="en-GB" dirty="0"/>
              <a:t>DATA</a:t>
            </a:r>
          </a:p>
        </p:txBody>
      </p:sp>
      <p:sp>
        <p:nvSpPr>
          <p:cNvPr id="84" name="TextBox 83"/>
          <p:cNvSpPr txBox="1"/>
          <p:nvPr/>
        </p:nvSpPr>
        <p:spPr>
          <a:xfrm>
            <a:off x="7076905" y="3718352"/>
            <a:ext cx="748923" cy="369332"/>
          </a:xfrm>
          <a:prstGeom prst="rect">
            <a:avLst/>
          </a:prstGeom>
          <a:noFill/>
        </p:spPr>
        <p:txBody>
          <a:bodyPr wrap="none" rtlCol="0">
            <a:spAutoFit/>
          </a:bodyPr>
          <a:lstStyle/>
          <a:p>
            <a:r>
              <a:rPr lang="en-GB" dirty="0"/>
              <a:t>String</a:t>
            </a:r>
          </a:p>
        </p:txBody>
      </p:sp>
      <p:sp>
        <p:nvSpPr>
          <p:cNvPr id="86" name="TextBox 85"/>
          <p:cNvSpPr txBox="1"/>
          <p:nvPr/>
        </p:nvSpPr>
        <p:spPr>
          <a:xfrm>
            <a:off x="11292672" y="990814"/>
            <a:ext cx="736099" cy="369332"/>
          </a:xfrm>
          <a:prstGeom prst="rect">
            <a:avLst/>
          </a:prstGeom>
          <a:noFill/>
        </p:spPr>
        <p:txBody>
          <a:bodyPr wrap="none" rtlCol="0">
            <a:spAutoFit/>
          </a:bodyPr>
          <a:lstStyle/>
          <a:p>
            <a:r>
              <a:rPr lang="en-GB" dirty="0"/>
              <a:t>QUIT</a:t>
            </a:r>
          </a:p>
        </p:txBody>
      </p:sp>
      <p:cxnSp>
        <p:nvCxnSpPr>
          <p:cNvPr id="89" name="Curved Connector 88"/>
          <p:cNvCxnSpPr>
            <a:stCxn id="13" idx="7"/>
            <a:endCxn id="8" idx="0"/>
          </p:cNvCxnSpPr>
          <p:nvPr/>
        </p:nvCxnSpPr>
        <p:spPr>
          <a:xfrm rot="16200000" flipV="1">
            <a:off x="7402124" y="-1877349"/>
            <a:ext cx="381437" cy="6093553"/>
          </a:xfrm>
          <a:prstGeom prst="curvedConnector3">
            <a:avLst>
              <a:gd name="adj1" fmla="val 324518"/>
            </a:avLst>
          </a:prstGeom>
          <a:ln>
            <a:solidFill>
              <a:srgbClr val="00B050"/>
            </a:solidFill>
            <a:tailEnd type="triangle"/>
          </a:ln>
        </p:spPr>
        <p:style>
          <a:lnRef idx="2">
            <a:schemeClr val="dk1"/>
          </a:lnRef>
          <a:fillRef idx="0">
            <a:schemeClr val="dk1"/>
          </a:fillRef>
          <a:effectRef idx="1">
            <a:schemeClr val="dk1"/>
          </a:effectRef>
          <a:fontRef idx="minor">
            <a:schemeClr val="tx1"/>
          </a:fontRef>
        </p:style>
      </p:cxnSp>
      <p:sp>
        <p:nvSpPr>
          <p:cNvPr id="34" name="Oval 33"/>
          <p:cNvSpPr/>
          <p:nvPr/>
        </p:nvSpPr>
        <p:spPr>
          <a:xfrm>
            <a:off x="6361176" y="968185"/>
            <a:ext cx="925286" cy="925286"/>
          </a:xfrm>
          <a:prstGeom prst="ellipse">
            <a:avLst/>
          </a:prstGeom>
          <a:solidFill>
            <a:schemeClr val="accent2">
              <a:lumMod val="9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HELO</a:t>
            </a:r>
          </a:p>
        </p:txBody>
      </p:sp>
      <p:cxnSp>
        <p:nvCxnSpPr>
          <p:cNvPr id="36" name="Curved Connector 35"/>
          <p:cNvCxnSpPr>
            <a:stCxn id="34" idx="0"/>
            <a:endCxn id="10" idx="0"/>
          </p:cNvCxnSpPr>
          <p:nvPr/>
        </p:nvCxnSpPr>
        <p:spPr>
          <a:xfrm rot="16200000" flipH="1">
            <a:off x="7372660" y="419345"/>
            <a:ext cx="8029" cy="1105711"/>
          </a:xfrm>
          <a:prstGeom prst="curvedConnector3">
            <a:avLst>
              <a:gd name="adj1" fmla="val -2847179"/>
            </a:avLst>
          </a:prstGeom>
          <a:ln>
            <a:solidFill>
              <a:srgbClr val="00B050"/>
            </a:solidFill>
            <a:tailEnd type="triangle"/>
          </a:ln>
        </p:spPr>
        <p:style>
          <a:lnRef idx="2">
            <a:schemeClr val="dk1"/>
          </a:lnRef>
          <a:fillRef idx="0">
            <a:schemeClr val="dk1"/>
          </a:fillRef>
          <a:effectRef idx="1">
            <a:schemeClr val="dk1"/>
          </a:effectRef>
          <a:fontRef idx="minor">
            <a:schemeClr val="tx1"/>
          </a:fontRef>
        </p:style>
      </p:cxnSp>
      <p:cxnSp>
        <p:nvCxnSpPr>
          <p:cNvPr id="69" name="Curved Connector 68"/>
          <p:cNvCxnSpPr>
            <a:stCxn id="9" idx="0"/>
            <a:endCxn id="13" idx="1"/>
          </p:cNvCxnSpPr>
          <p:nvPr/>
        </p:nvCxnSpPr>
        <p:spPr>
          <a:xfrm rot="16200000" flipH="1">
            <a:off x="7653288" y="-971908"/>
            <a:ext cx="381437" cy="4282670"/>
          </a:xfrm>
          <a:prstGeom prst="curvedConnector3">
            <a:avLst>
              <a:gd name="adj1" fmla="val -185160"/>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76" name="TextBox 75"/>
          <p:cNvSpPr txBox="1"/>
          <p:nvPr/>
        </p:nvSpPr>
        <p:spPr>
          <a:xfrm>
            <a:off x="7087364" y="751233"/>
            <a:ext cx="774571" cy="369332"/>
          </a:xfrm>
          <a:prstGeom prst="rect">
            <a:avLst/>
          </a:prstGeom>
          <a:noFill/>
        </p:spPr>
        <p:txBody>
          <a:bodyPr wrap="none" rtlCol="0">
            <a:spAutoFit/>
          </a:bodyPr>
          <a:lstStyle/>
          <a:p>
            <a:r>
              <a:rPr lang="en-GB" dirty="0"/>
              <a:t>MAIL</a:t>
            </a:r>
          </a:p>
        </p:txBody>
      </p:sp>
      <p:cxnSp>
        <p:nvCxnSpPr>
          <p:cNvPr id="78" name="Curved Connector 77"/>
          <p:cNvCxnSpPr/>
          <p:nvPr/>
        </p:nvCxnSpPr>
        <p:spPr>
          <a:xfrm rot="10800000" flipV="1">
            <a:off x="10775122" y="1331748"/>
            <a:ext cx="1209580" cy="355536"/>
          </a:xfrm>
          <a:prstGeom prst="curvedConnector3">
            <a:avLst>
              <a:gd name="adj1" fmla="val 50000"/>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90" name="TextBox 89"/>
          <p:cNvSpPr txBox="1"/>
          <p:nvPr/>
        </p:nvSpPr>
        <p:spPr>
          <a:xfrm rot="16200000">
            <a:off x="5907733" y="3216854"/>
            <a:ext cx="1402948" cy="369332"/>
          </a:xfrm>
          <a:prstGeom prst="rect">
            <a:avLst/>
          </a:prstGeom>
          <a:noFill/>
        </p:spPr>
        <p:txBody>
          <a:bodyPr wrap="none" rtlCol="0">
            <a:spAutoFit/>
          </a:bodyPr>
          <a:lstStyle/>
          <a:p>
            <a:r>
              <a:rPr lang="en-GB" dirty="0"/>
              <a:t>&lt;</a:t>
            </a:r>
            <a:r>
              <a:rPr lang="en-GB" dirty="0" err="1"/>
              <a:t>crlf</a:t>
            </a:r>
            <a:r>
              <a:rPr lang="en-GB" dirty="0"/>
              <a:t>&gt;.&lt;</a:t>
            </a:r>
            <a:r>
              <a:rPr lang="en-GB" dirty="0" err="1"/>
              <a:t>crlf</a:t>
            </a:r>
            <a:r>
              <a:rPr lang="en-GB" dirty="0"/>
              <a:t>&gt;</a:t>
            </a:r>
          </a:p>
        </p:txBody>
      </p:sp>
      <p:sp>
        <p:nvSpPr>
          <p:cNvPr id="40" name="TextBox 39">
            <a:extLst>
              <a:ext uri="{FF2B5EF4-FFF2-40B4-BE49-F238E27FC236}">
                <a16:creationId xmlns:a16="http://schemas.microsoft.com/office/drawing/2014/main" id="{358AA4EA-70C7-44F3-B534-B677DF021369}"/>
              </a:ext>
            </a:extLst>
          </p:cNvPr>
          <p:cNvSpPr txBox="1"/>
          <p:nvPr/>
        </p:nvSpPr>
        <p:spPr>
          <a:xfrm>
            <a:off x="8891618" y="4432051"/>
            <a:ext cx="3153427" cy="1477328"/>
          </a:xfrm>
          <a:prstGeom prst="rect">
            <a:avLst/>
          </a:prstGeom>
          <a:noFill/>
        </p:spPr>
        <p:txBody>
          <a:bodyPr wrap="none" rtlCol="0">
            <a:spAutoFit/>
          </a:bodyPr>
          <a:lstStyle/>
          <a:p>
            <a:pPr algn="r"/>
            <a:r>
              <a:rPr lang="en-GB" dirty="0"/>
              <a:t>NOOP</a:t>
            </a:r>
            <a:br>
              <a:rPr lang="en-GB" dirty="0"/>
            </a:br>
            <a:r>
              <a:rPr lang="en-GB" dirty="0"/>
              <a:t>HELP</a:t>
            </a:r>
            <a:br>
              <a:rPr lang="en-GB" dirty="0"/>
            </a:br>
            <a:r>
              <a:rPr lang="en-GB" dirty="0"/>
              <a:t>VRFY</a:t>
            </a:r>
            <a:br>
              <a:rPr lang="en-GB" dirty="0"/>
            </a:br>
            <a:r>
              <a:rPr lang="en-GB" dirty="0"/>
              <a:t>EXPN</a:t>
            </a:r>
            <a:br>
              <a:rPr lang="en-GB" dirty="0"/>
            </a:br>
            <a:r>
              <a:rPr lang="en-GB" dirty="0"/>
              <a:t>- Can appear anywhere after CE</a:t>
            </a:r>
          </a:p>
        </p:txBody>
      </p:sp>
      <p:sp>
        <p:nvSpPr>
          <p:cNvPr id="41" name="Rectangle 40">
            <a:extLst>
              <a:ext uri="{FF2B5EF4-FFF2-40B4-BE49-F238E27FC236}">
                <a16:creationId xmlns:a16="http://schemas.microsoft.com/office/drawing/2014/main" id="{E1C0B824-AEB4-4BF8-8781-931BB2F1FC09}"/>
              </a:ext>
            </a:extLst>
          </p:cNvPr>
          <p:cNvSpPr/>
          <p:nvPr/>
        </p:nvSpPr>
        <p:spPr>
          <a:xfrm>
            <a:off x="6199565" y="1"/>
            <a:ext cx="5845480" cy="588981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t"/>
          <a:lstStyle/>
          <a:p>
            <a:endParaRPr lang="en-GB" sz="2400" dirty="0">
              <a:solidFill>
                <a:schemeClr val="tx1"/>
              </a:solidFill>
            </a:endParaRPr>
          </a:p>
        </p:txBody>
      </p:sp>
    </p:spTree>
    <p:extLst>
      <p:ext uri="{BB962C8B-B14F-4D97-AF65-F5344CB8AC3E}">
        <p14:creationId xmlns:p14="http://schemas.microsoft.com/office/powerpoint/2010/main" val="3570976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SMTP : Connection Establishment</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17</a:t>
            </a:fld>
            <a:endParaRPr lang="en-US" dirty="0"/>
          </a:p>
        </p:txBody>
      </p:sp>
      <p:pic>
        <p:nvPicPr>
          <p:cNvPr id="5" name="Picture 2" descr="http://deansurh.com/wp-content/uploads/2015/01/email-compu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5819" y="1554488"/>
            <a:ext cx="1072061" cy="7209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icons.iconarchive.com/icons/fasticon/servers/128/email-serve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488" y="1417638"/>
            <a:ext cx="735927" cy="73592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stCxn id="5" idx="2"/>
          </p:cNvCxnSpPr>
          <p:nvPr/>
        </p:nvCxnSpPr>
        <p:spPr>
          <a:xfrm>
            <a:off x="3791849" y="2275465"/>
            <a:ext cx="0" cy="3646365"/>
          </a:xfrm>
          <a:prstGeom prst="line">
            <a:avLst/>
          </a:prstGeom>
          <a:ln w="2857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2"/>
          </p:cNvCxnSpPr>
          <p:nvPr/>
        </p:nvCxnSpPr>
        <p:spPr>
          <a:xfrm flipH="1">
            <a:off x="8306451" y="2153567"/>
            <a:ext cx="1" cy="3768263"/>
          </a:xfrm>
          <a:prstGeom prst="line">
            <a:avLst/>
          </a:prstGeom>
          <a:ln w="28575">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791849" y="2688771"/>
            <a:ext cx="4514602" cy="0"/>
          </a:xfrm>
          <a:prstGeom prst="straightConnector1">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3791849" y="2974846"/>
            <a:ext cx="4514602" cy="0"/>
          </a:xfrm>
          <a:prstGeom prst="straightConnector1">
            <a:avLst/>
          </a:prstGeom>
          <a:ln w="28575">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3791849" y="3247533"/>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8306450" y="2790180"/>
            <a:ext cx="535724" cy="369332"/>
          </a:xfrm>
          <a:prstGeom prst="rect">
            <a:avLst/>
          </a:prstGeom>
          <a:noFill/>
        </p:spPr>
        <p:txBody>
          <a:bodyPr wrap="none" rtlCol="0">
            <a:spAutoFit/>
          </a:bodyPr>
          <a:lstStyle/>
          <a:p>
            <a:r>
              <a:rPr lang="en-GB" dirty="0"/>
              <a:t>220</a:t>
            </a:r>
          </a:p>
        </p:txBody>
      </p:sp>
      <p:sp>
        <p:nvSpPr>
          <p:cNvPr id="22" name="TextBox 21"/>
          <p:cNvSpPr txBox="1"/>
          <p:nvPr/>
        </p:nvSpPr>
        <p:spPr>
          <a:xfrm>
            <a:off x="8306451" y="3062867"/>
            <a:ext cx="535724" cy="369332"/>
          </a:xfrm>
          <a:prstGeom prst="rect">
            <a:avLst/>
          </a:prstGeom>
          <a:noFill/>
        </p:spPr>
        <p:txBody>
          <a:bodyPr wrap="none" rtlCol="0">
            <a:spAutoFit/>
          </a:bodyPr>
          <a:lstStyle/>
          <a:p>
            <a:r>
              <a:rPr lang="en-GB" dirty="0"/>
              <a:t>421</a:t>
            </a:r>
          </a:p>
        </p:txBody>
      </p:sp>
      <p:sp>
        <p:nvSpPr>
          <p:cNvPr id="24" name="TextBox 23"/>
          <p:cNvSpPr txBox="1"/>
          <p:nvPr/>
        </p:nvSpPr>
        <p:spPr>
          <a:xfrm>
            <a:off x="4530859" y="2356364"/>
            <a:ext cx="3172728" cy="369332"/>
          </a:xfrm>
          <a:prstGeom prst="rect">
            <a:avLst/>
          </a:prstGeom>
          <a:noFill/>
        </p:spPr>
        <p:txBody>
          <a:bodyPr wrap="none" rtlCol="0">
            <a:spAutoFit/>
          </a:bodyPr>
          <a:lstStyle/>
          <a:p>
            <a:r>
              <a:rPr lang="en-GB" dirty="0"/>
              <a:t>Open TCP Connection to Server</a:t>
            </a:r>
          </a:p>
        </p:txBody>
      </p:sp>
    </p:spTree>
    <p:extLst>
      <p:ext uri="{BB962C8B-B14F-4D97-AF65-F5344CB8AC3E}">
        <p14:creationId xmlns:p14="http://schemas.microsoft.com/office/powerpoint/2010/main" val="43058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SMTP : Connection Establishment</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18</a:t>
            </a:fld>
            <a:endParaRPr lang="en-US" dirty="0"/>
          </a:p>
        </p:txBody>
      </p:sp>
      <p:pic>
        <p:nvPicPr>
          <p:cNvPr id="5" name="Picture 2" descr="http://deansurh.com/wp-content/uploads/2015/01/email-compu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5819" y="1554488"/>
            <a:ext cx="1072061" cy="7209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icons.iconarchive.com/icons/fasticon/servers/128/email-serve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488" y="1417638"/>
            <a:ext cx="735927" cy="73592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stCxn id="5" idx="2"/>
          </p:cNvCxnSpPr>
          <p:nvPr/>
        </p:nvCxnSpPr>
        <p:spPr>
          <a:xfrm>
            <a:off x="3791849" y="2275465"/>
            <a:ext cx="0" cy="3646365"/>
          </a:xfrm>
          <a:prstGeom prst="line">
            <a:avLst/>
          </a:prstGeom>
          <a:ln w="2857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2"/>
          </p:cNvCxnSpPr>
          <p:nvPr/>
        </p:nvCxnSpPr>
        <p:spPr>
          <a:xfrm flipH="1">
            <a:off x="8306451" y="2153567"/>
            <a:ext cx="1" cy="3768263"/>
          </a:xfrm>
          <a:prstGeom prst="line">
            <a:avLst/>
          </a:prstGeom>
          <a:ln w="28575">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791849" y="2688771"/>
            <a:ext cx="4514602" cy="0"/>
          </a:xfrm>
          <a:prstGeom prst="straightConnector1">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3791849" y="2974846"/>
            <a:ext cx="4514602" cy="0"/>
          </a:xfrm>
          <a:prstGeom prst="straightConnector1">
            <a:avLst/>
          </a:prstGeom>
          <a:ln w="28575">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3791849" y="3247533"/>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3791849" y="4547225"/>
            <a:ext cx="4514602" cy="0"/>
          </a:xfrm>
          <a:prstGeom prst="straightConnector1">
            <a:avLst/>
          </a:prstGeom>
          <a:ln w="28575">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8306450" y="2790180"/>
            <a:ext cx="535724" cy="369332"/>
          </a:xfrm>
          <a:prstGeom prst="rect">
            <a:avLst/>
          </a:prstGeom>
          <a:noFill/>
        </p:spPr>
        <p:txBody>
          <a:bodyPr wrap="none" rtlCol="0">
            <a:spAutoFit/>
          </a:bodyPr>
          <a:lstStyle/>
          <a:p>
            <a:r>
              <a:rPr lang="en-GB" dirty="0"/>
              <a:t>220</a:t>
            </a:r>
          </a:p>
        </p:txBody>
      </p:sp>
      <p:sp>
        <p:nvSpPr>
          <p:cNvPr id="22" name="TextBox 21"/>
          <p:cNvSpPr txBox="1"/>
          <p:nvPr/>
        </p:nvSpPr>
        <p:spPr>
          <a:xfrm>
            <a:off x="8306451" y="3062867"/>
            <a:ext cx="535724" cy="369332"/>
          </a:xfrm>
          <a:prstGeom prst="rect">
            <a:avLst/>
          </a:prstGeom>
          <a:noFill/>
        </p:spPr>
        <p:txBody>
          <a:bodyPr wrap="none" rtlCol="0">
            <a:spAutoFit/>
          </a:bodyPr>
          <a:lstStyle/>
          <a:p>
            <a:r>
              <a:rPr lang="en-GB" dirty="0"/>
              <a:t>421</a:t>
            </a:r>
          </a:p>
        </p:txBody>
      </p:sp>
      <p:cxnSp>
        <p:nvCxnSpPr>
          <p:cNvPr id="23" name="Straight Arrow Connector 22"/>
          <p:cNvCxnSpPr/>
          <p:nvPr/>
        </p:nvCxnSpPr>
        <p:spPr>
          <a:xfrm>
            <a:off x="3791849" y="4013748"/>
            <a:ext cx="4514602" cy="0"/>
          </a:xfrm>
          <a:prstGeom prst="straightConnector1">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530859" y="2356364"/>
            <a:ext cx="3172728" cy="369332"/>
          </a:xfrm>
          <a:prstGeom prst="rect">
            <a:avLst/>
          </a:prstGeom>
          <a:noFill/>
        </p:spPr>
        <p:txBody>
          <a:bodyPr wrap="none" rtlCol="0">
            <a:spAutoFit/>
          </a:bodyPr>
          <a:lstStyle/>
          <a:p>
            <a:r>
              <a:rPr lang="en-GB" dirty="0"/>
              <a:t>Open TCP Connection to Server</a:t>
            </a:r>
          </a:p>
        </p:txBody>
      </p:sp>
      <p:cxnSp>
        <p:nvCxnSpPr>
          <p:cNvPr id="25" name="Straight Arrow Connector 24"/>
          <p:cNvCxnSpPr/>
          <p:nvPr/>
        </p:nvCxnSpPr>
        <p:spPr>
          <a:xfrm flipH="1">
            <a:off x="3791849" y="4285486"/>
            <a:ext cx="4514602" cy="0"/>
          </a:xfrm>
          <a:prstGeom prst="straightConnector1">
            <a:avLst/>
          </a:prstGeom>
          <a:ln w="28575">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306451" y="4098646"/>
            <a:ext cx="535724" cy="369332"/>
          </a:xfrm>
          <a:prstGeom prst="rect">
            <a:avLst/>
          </a:prstGeom>
          <a:noFill/>
        </p:spPr>
        <p:txBody>
          <a:bodyPr wrap="none" rtlCol="0">
            <a:spAutoFit/>
          </a:bodyPr>
          <a:lstStyle/>
          <a:p>
            <a:r>
              <a:rPr lang="en-GB" dirty="0"/>
              <a:t>250</a:t>
            </a:r>
          </a:p>
        </p:txBody>
      </p:sp>
      <p:sp>
        <p:nvSpPr>
          <p:cNvPr id="27" name="TextBox 26"/>
          <p:cNvSpPr txBox="1"/>
          <p:nvPr/>
        </p:nvSpPr>
        <p:spPr>
          <a:xfrm>
            <a:off x="8306450" y="4362559"/>
            <a:ext cx="535724" cy="369332"/>
          </a:xfrm>
          <a:prstGeom prst="rect">
            <a:avLst/>
          </a:prstGeom>
          <a:noFill/>
        </p:spPr>
        <p:txBody>
          <a:bodyPr wrap="none" rtlCol="0">
            <a:spAutoFit/>
          </a:bodyPr>
          <a:lstStyle/>
          <a:p>
            <a:r>
              <a:rPr lang="en-GB" dirty="0"/>
              <a:t>500</a:t>
            </a:r>
          </a:p>
        </p:txBody>
      </p:sp>
      <p:cxnSp>
        <p:nvCxnSpPr>
          <p:cNvPr id="28" name="Straight Arrow Connector 27"/>
          <p:cNvCxnSpPr/>
          <p:nvPr/>
        </p:nvCxnSpPr>
        <p:spPr>
          <a:xfrm flipH="1">
            <a:off x="3791847" y="4811138"/>
            <a:ext cx="4514602" cy="0"/>
          </a:xfrm>
          <a:prstGeom prst="straightConnector1">
            <a:avLst/>
          </a:prstGeom>
          <a:ln w="28575">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8306448" y="4626472"/>
            <a:ext cx="535724" cy="369332"/>
          </a:xfrm>
          <a:prstGeom prst="rect">
            <a:avLst/>
          </a:prstGeom>
          <a:noFill/>
        </p:spPr>
        <p:txBody>
          <a:bodyPr wrap="none" rtlCol="0">
            <a:spAutoFit/>
          </a:bodyPr>
          <a:lstStyle/>
          <a:p>
            <a:r>
              <a:rPr lang="en-GB" dirty="0"/>
              <a:t>501</a:t>
            </a:r>
          </a:p>
        </p:txBody>
      </p:sp>
      <p:cxnSp>
        <p:nvCxnSpPr>
          <p:cNvPr id="30" name="Straight Arrow Connector 29"/>
          <p:cNvCxnSpPr/>
          <p:nvPr/>
        </p:nvCxnSpPr>
        <p:spPr>
          <a:xfrm flipH="1">
            <a:off x="3791844" y="5066389"/>
            <a:ext cx="4514602" cy="0"/>
          </a:xfrm>
          <a:prstGeom prst="straightConnector1">
            <a:avLst/>
          </a:prstGeom>
          <a:ln w="28575">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8306445" y="4881723"/>
            <a:ext cx="535724" cy="369332"/>
          </a:xfrm>
          <a:prstGeom prst="rect">
            <a:avLst/>
          </a:prstGeom>
          <a:noFill/>
        </p:spPr>
        <p:txBody>
          <a:bodyPr wrap="none" rtlCol="0">
            <a:spAutoFit/>
          </a:bodyPr>
          <a:lstStyle/>
          <a:p>
            <a:r>
              <a:rPr lang="en-GB" dirty="0"/>
              <a:t>504</a:t>
            </a:r>
          </a:p>
        </p:txBody>
      </p:sp>
      <p:cxnSp>
        <p:nvCxnSpPr>
          <p:cNvPr id="32" name="Straight Arrow Connector 31"/>
          <p:cNvCxnSpPr/>
          <p:nvPr/>
        </p:nvCxnSpPr>
        <p:spPr>
          <a:xfrm flipH="1">
            <a:off x="3797011" y="5309443"/>
            <a:ext cx="4514602" cy="0"/>
          </a:xfrm>
          <a:prstGeom prst="straightConnector1">
            <a:avLst/>
          </a:prstGeom>
          <a:ln w="28575">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8311612" y="5124777"/>
            <a:ext cx="535724" cy="369332"/>
          </a:xfrm>
          <a:prstGeom prst="rect">
            <a:avLst/>
          </a:prstGeom>
          <a:noFill/>
        </p:spPr>
        <p:txBody>
          <a:bodyPr wrap="none" rtlCol="0">
            <a:spAutoFit/>
          </a:bodyPr>
          <a:lstStyle/>
          <a:p>
            <a:r>
              <a:rPr lang="en-GB" dirty="0"/>
              <a:t>421</a:t>
            </a:r>
          </a:p>
        </p:txBody>
      </p:sp>
      <p:sp>
        <p:nvSpPr>
          <p:cNvPr id="34" name="TextBox 33"/>
          <p:cNvSpPr txBox="1"/>
          <p:nvPr/>
        </p:nvSpPr>
        <p:spPr>
          <a:xfrm>
            <a:off x="4632425" y="3667002"/>
            <a:ext cx="3278462" cy="369332"/>
          </a:xfrm>
          <a:prstGeom prst="rect">
            <a:avLst/>
          </a:prstGeom>
          <a:noFill/>
        </p:spPr>
        <p:txBody>
          <a:bodyPr wrap="none" rtlCol="0">
            <a:spAutoFit/>
          </a:bodyPr>
          <a:lstStyle/>
          <a:p>
            <a:r>
              <a:rPr lang="en-GB" dirty="0"/>
              <a:t>HELO &lt;SP&gt; &lt;domain&gt; &lt;CRLF&gt;</a:t>
            </a:r>
          </a:p>
        </p:txBody>
      </p:sp>
    </p:spTree>
    <p:extLst>
      <p:ext uri="{BB962C8B-B14F-4D97-AF65-F5344CB8AC3E}">
        <p14:creationId xmlns:p14="http://schemas.microsoft.com/office/powerpoint/2010/main" val="335457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SMTP : Sending a Message</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19</a:t>
            </a:fld>
            <a:endParaRPr lang="en-US" dirty="0"/>
          </a:p>
        </p:txBody>
      </p:sp>
      <p:pic>
        <p:nvPicPr>
          <p:cNvPr id="5" name="Picture 2" descr="http://deansurh.com/wp-content/uploads/2015/01/email-compu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5819" y="1554488"/>
            <a:ext cx="1072061" cy="7209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icons.iconarchive.com/icons/fasticon/servers/128/email-serve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488" y="1417638"/>
            <a:ext cx="735927" cy="73592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stCxn id="5" idx="2"/>
          </p:cNvCxnSpPr>
          <p:nvPr/>
        </p:nvCxnSpPr>
        <p:spPr>
          <a:xfrm>
            <a:off x="3791849" y="2275465"/>
            <a:ext cx="0" cy="3646365"/>
          </a:xfrm>
          <a:prstGeom prst="line">
            <a:avLst/>
          </a:prstGeom>
          <a:ln w="2857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2"/>
          </p:cNvCxnSpPr>
          <p:nvPr/>
        </p:nvCxnSpPr>
        <p:spPr>
          <a:xfrm flipH="1">
            <a:off x="8306451" y="2153567"/>
            <a:ext cx="1" cy="3768263"/>
          </a:xfrm>
          <a:prstGeom prst="line">
            <a:avLst/>
          </a:prstGeom>
          <a:ln w="28575">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3792011" y="3243192"/>
            <a:ext cx="4514602" cy="0"/>
          </a:xfrm>
          <a:prstGeom prst="straightConnector1">
            <a:avLst/>
          </a:prstGeom>
          <a:ln w="28575">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792011" y="2709715"/>
            <a:ext cx="4514602" cy="0"/>
          </a:xfrm>
          <a:prstGeom prst="straightConnector1">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008522" y="2327428"/>
            <a:ext cx="4468916" cy="369332"/>
          </a:xfrm>
          <a:prstGeom prst="rect">
            <a:avLst/>
          </a:prstGeom>
          <a:noFill/>
        </p:spPr>
        <p:txBody>
          <a:bodyPr wrap="none" rtlCol="0">
            <a:spAutoFit/>
          </a:bodyPr>
          <a:lstStyle/>
          <a:p>
            <a:r>
              <a:rPr lang="en-GB" dirty="0"/>
              <a:t>MAIL &lt;SP&gt; FROM: &lt;reverse-path&gt; &lt;CRLF&gt;</a:t>
            </a:r>
          </a:p>
        </p:txBody>
      </p:sp>
      <p:cxnSp>
        <p:nvCxnSpPr>
          <p:cNvPr id="25" name="Straight Arrow Connector 24"/>
          <p:cNvCxnSpPr/>
          <p:nvPr/>
        </p:nvCxnSpPr>
        <p:spPr>
          <a:xfrm flipH="1">
            <a:off x="3792011" y="2981453"/>
            <a:ext cx="4514602" cy="0"/>
          </a:xfrm>
          <a:prstGeom prst="straightConnector1">
            <a:avLst/>
          </a:prstGeom>
          <a:ln w="28575">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306613" y="2794613"/>
            <a:ext cx="535724" cy="369332"/>
          </a:xfrm>
          <a:prstGeom prst="rect">
            <a:avLst/>
          </a:prstGeom>
          <a:noFill/>
        </p:spPr>
        <p:txBody>
          <a:bodyPr wrap="none" rtlCol="0">
            <a:spAutoFit/>
          </a:bodyPr>
          <a:lstStyle/>
          <a:p>
            <a:r>
              <a:rPr lang="en-GB" dirty="0"/>
              <a:t>250</a:t>
            </a:r>
          </a:p>
        </p:txBody>
      </p:sp>
      <p:sp>
        <p:nvSpPr>
          <p:cNvPr id="27" name="TextBox 26"/>
          <p:cNvSpPr txBox="1"/>
          <p:nvPr/>
        </p:nvSpPr>
        <p:spPr>
          <a:xfrm>
            <a:off x="8306612" y="3058526"/>
            <a:ext cx="535724" cy="369332"/>
          </a:xfrm>
          <a:prstGeom prst="rect">
            <a:avLst/>
          </a:prstGeom>
          <a:noFill/>
        </p:spPr>
        <p:txBody>
          <a:bodyPr wrap="none" rtlCol="0">
            <a:spAutoFit/>
          </a:bodyPr>
          <a:lstStyle/>
          <a:p>
            <a:r>
              <a:rPr lang="en-GB" dirty="0"/>
              <a:t>500</a:t>
            </a:r>
          </a:p>
        </p:txBody>
      </p:sp>
      <p:cxnSp>
        <p:nvCxnSpPr>
          <p:cNvPr id="28" name="Straight Arrow Connector 27"/>
          <p:cNvCxnSpPr/>
          <p:nvPr/>
        </p:nvCxnSpPr>
        <p:spPr>
          <a:xfrm flipH="1">
            <a:off x="3792009" y="3507105"/>
            <a:ext cx="4514602" cy="0"/>
          </a:xfrm>
          <a:prstGeom prst="straightConnector1">
            <a:avLst/>
          </a:prstGeom>
          <a:ln w="28575">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8306610" y="3322439"/>
            <a:ext cx="535724" cy="369332"/>
          </a:xfrm>
          <a:prstGeom prst="rect">
            <a:avLst/>
          </a:prstGeom>
          <a:noFill/>
        </p:spPr>
        <p:txBody>
          <a:bodyPr wrap="none" rtlCol="0">
            <a:spAutoFit/>
          </a:bodyPr>
          <a:lstStyle/>
          <a:p>
            <a:r>
              <a:rPr lang="en-GB" dirty="0"/>
              <a:t>501</a:t>
            </a:r>
          </a:p>
        </p:txBody>
      </p:sp>
      <p:cxnSp>
        <p:nvCxnSpPr>
          <p:cNvPr id="30" name="Straight Arrow Connector 29"/>
          <p:cNvCxnSpPr/>
          <p:nvPr/>
        </p:nvCxnSpPr>
        <p:spPr>
          <a:xfrm flipH="1">
            <a:off x="3792006" y="3762356"/>
            <a:ext cx="4514602" cy="0"/>
          </a:xfrm>
          <a:prstGeom prst="straightConnector1">
            <a:avLst/>
          </a:prstGeom>
          <a:ln w="28575">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8306607" y="3577690"/>
            <a:ext cx="535724" cy="369332"/>
          </a:xfrm>
          <a:prstGeom prst="rect">
            <a:avLst/>
          </a:prstGeom>
          <a:noFill/>
        </p:spPr>
        <p:txBody>
          <a:bodyPr wrap="none" rtlCol="0">
            <a:spAutoFit/>
          </a:bodyPr>
          <a:lstStyle/>
          <a:p>
            <a:r>
              <a:rPr lang="en-GB" dirty="0"/>
              <a:t>421</a:t>
            </a:r>
          </a:p>
        </p:txBody>
      </p:sp>
      <p:cxnSp>
        <p:nvCxnSpPr>
          <p:cNvPr id="35" name="Straight Arrow Connector 34"/>
          <p:cNvCxnSpPr/>
          <p:nvPr/>
        </p:nvCxnSpPr>
        <p:spPr>
          <a:xfrm flipH="1">
            <a:off x="3792002" y="4014093"/>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8306604" y="3829427"/>
            <a:ext cx="535724" cy="369332"/>
          </a:xfrm>
          <a:prstGeom prst="rect">
            <a:avLst/>
          </a:prstGeom>
          <a:noFill/>
        </p:spPr>
        <p:txBody>
          <a:bodyPr wrap="none" rtlCol="0">
            <a:spAutoFit/>
          </a:bodyPr>
          <a:lstStyle/>
          <a:p>
            <a:r>
              <a:rPr lang="en-GB" dirty="0"/>
              <a:t>552</a:t>
            </a:r>
          </a:p>
        </p:txBody>
      </p:sp>
      <p:cxnSp>
        <p:nvCxnSpPr>
          <p:cNvPr id="37" name="Straight Arrow Connector 36"/>
          <p:cNvCxnSpPr/>
          <p:nvPr/>
        </p:nvCxnSpPr>
        <p:spPr>
          <a:xfrm flipH="1">
            <a:off x="3792156" y="4243034"/>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8306758" y="4058368"/>
            <a:ext cx="535724" cy="369332"/>
          </a:xfrm>
          <a:prstGeom prst="rect">
            <a:avLst/>
          </a:prstGeom>
          <a:noFill/>
        </p:spPr>
        <p:txBody>
          <a:bodyPr wrap="none" rtlCol="0">
            <a:spAutoFit/>
          </a:bodyPr>
          <a:lstStyle/>
          <a:p>
            <a:r>
              <a:rPr lang="en-GB" dirty="0"/>
              <a:t>451</a:t>
            </a:r>
          </a:p>
        </p:txBody>
      </p:sp>
      <p:cxnSp>
        <p:nvCxnSpPr>
          <p:cNvPr id="39" name="Straight Arrow Connector 38"/>
          <p:cNvCxnSpPr/>
          <p:nvPr/>
        </p:nvCxnSpPr>
        <p:spPr>
          <a:xfrm flipH="1">
            <a:off x="3792164" y="4460497"/>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8306766" y="4275831"/>
            <a:ext cx="535724" cy="369332"/>
          </a:xfrm>
          <a:prstGeom prst="rect">
            <a:avLst/>
          </a:prstGeom>
          <a:noFill/>
        </p:spPr>
        <p:txBody>
          <a:bodyPr wrap="none" rtlCol="0">
            <a:spAutoFit/>
          </a:bodyPr>
          <a:lstStyle/>
          <a:p>
            <a:r>
              <a:rPr lang="en-GB" dirty="0"/>
              <a:t>452</a:t>
            </a:r>
          </a:p>
        </p:txBody>
      </p:sp>
    </p:spTree>
    <p:extLst>
      <p:ext uri="{BB962C8B-B14F-4D97-AF65-F5344CB8AC3E}">
        <p14:creationId xmlns:p14="http://schemas.microsoft.com/office/powerpoint/2010/main" val="262980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a:t>Part 1: SMTP</a:t>
            </a:r>
          </a:p>
        </p:txBody>
      </p:sp>
      <p:sp>
        <p:nvSpPr>
          <p:cNvPr id="6" name="Text Placeholder 5"/>
          <p:cNvSpPr>
            <a:spLocks noGrp="1"/>
          </p:cNvSpPr>
          <p:nvPr>
            <p:ph type="body" idx="1"/>
          </p:nvPr>
        </p:nvSpPr>
        <p:spPr/>
        <p:txBody>
          <a:bodyPr/>
          <a:lstStyle/>
          <a:p>
            <a:r>
              <a:rPr lang="en-GB" dirty="0"/>
              <a:t>Networks and Security</a:t>
            </a:r>
          </a:p>
        </p:txBody>
      </p:sp>
      <p:sp>
        <p:nvSpPr>
          <p:cNvPr id="4" name="Slide Number Placeholder 3"/>
          <p:cNvSpPr>
            <a:spLocks noGrp="1"/>
          </p:cNvSpPr>
          <p:nvPr>
            <p:ph type="sldNum" sz="quarter" idx="12"/>
          </p:nvPr>
        </p:nvSpPr>
        <p:spPr/>
        <p:txBody>
          <a:bodyPr/>
          <a:lstStyle/>
          <a:p>
            <a:fld id="{374723C6-021C-8643-B89B-75D5ADB02444}" type="slidenum">
              <a:rPr lang="en-US" smtClean="0"/>
              <a:t>2</a:t>
            </a:fld>
            <a:endParaRPr lang="en-US" dirty="0"/>
          </a:p>
        </p:txBody>
      </p:sp>
    </p:spTree>
    <p:extLst>
      <p:ext uri="{BB962C8B-B14F-4D97-AF65-F5344CB8AC3E}">
        <p14:creationId xmlns:p14="http://schemas.microsoft.com/office/powerpoint/2010/main" val="1135953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SMTP : Sending a Message</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20</a:t>
            </a:fld>
            <a:endParaRPr lang="en-US" dirty="0"/>
          </a:p>
        </p:txBody>
      </p:sp>
      <p:pic>
        <p:nvPicPr>
          <p:cNvPr id="5" name="Picture 2" descr="http://deansurh.com/wp-content/uploads/2015/01/email-compu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5819" y="1554488"/>
            <a:ext cx="1072061" cy="7209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icons.iconarchive.com/icons/fasticon/servers/128/email-serve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488" y="1417638"/>
            <a:ext cx="735927" cy="73592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stCxn id="5" idx="2"/>
          </p:cNvCxnSpPr>
          <p:nvPr/>
        </p:nvCxnSpPr>
        <p:spPr>
          <a:xfrm>
            <a:off x="3791849" y="2275465"/>
            <a:ext cx="0" cy="3646365"/>
          </a:xfrm>
          <a:prstGeom prst="line">
            <a:avLst/>
          </a:prstGeom>
          <a:ln w="2857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2"/>
          </p:cNvCxnSpPr>
          <p:nvPr/>
        </p:nvCxnSpPr>
        <p:spPr>
          <a:xfrm flipH="1">
            <a:off x="8306451" y="2153567"/>
            <a:ext cx="1" cy="3768263"/>
          </a:xfrm>
          <a:prstGeom prst="line">
            <a:avLst/>
          </a:prstGeom>
          <a:ln w="28575">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3792011" y="3243192"/>
            <a:ext cx="4514602" cy="0"/>
          </a:xfrm>
          <a:prstGeom prst="straightConnector1">
            <a:avLst/>
          </a:prstGeom>
          <a:ln w="28575">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792011" y="2709715"/>
            <a:ext cx="4514602" cy="0"/>
          </a:xfrm>
          <a:prstGeom prst="straightConnector1">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159813" y="2340383"/>
            <a:ext cx="4116512" cy="369332"/>
          </a:xfrm>
          <a:prstGeom prst="rect">
            <a:avLst/>
          </a:prstGeom>
          <a:noFill/>
        </p:spPr>
        <p:txBody>
          <a:bodyPr wrap="none" rtlCol="0">
            <a:spAutoFit/>
          </a:bodyPr>
          <a:lstStyle/>
          <a:p>
            <a:r>
              <a:rPr lang="en-GB" dirty="0"/>
              <a:t>RCPT&lt;SP&gt; TO: &lt;forward-path&gt; &lt;CRLF&gt;</a:t>
            </a:r>
          </a:p>
        </p:txBody>
      </p:sp>
      <p:cxnSp>
        <p:nvCxnSpPr>
          <p:cNvPr id="25" name="Straight Arrow Connector 24"/>
          <p:cNvCxnSpPr/>
          <p:nvPr/>
        </p:nvCxnSpPr>
        <p:spPr>
          <a:xfrm flipH="1">
            <a:off x="3792011" y="2981453"/>
            <a:ext cx="4514602" cy="0"/>
          </a:xfrm>
          <a:prstGeom prst="straightConnector1">
            <a:avLst/>
          </a:prstGeom>
          <a:ln w="28575">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306613" y="2794613"/>
            <a:ext cx="535724" cy="369332"/>
          </a:xfrm>
          <a:prstGeom prst="rect">
            <a:avLst/>
          </a:prstGeom>
          <a:noFill/>
        </p:spPr>
        <p:txBody>
          <a:bodyPr wrap="none" rtlCol="0">
            <a:spAutoFit/>
          </a:bodyPr>
          <a:lstStyle/>
          <a:p>
            <a:r>
              <a:rPr lang="en-GB" dirty="0"/>
              <a:t>250</a:t>
            </a:r>
          </a:p>
        </p:txBody>
      </p:sp>
      <p:sp>
        <p:nvSpPr>
          <p:cNvPr id="27" name="TextBox 26"/>
          <p:cNvSpPr txBox="1"/>
          <p:nvPr/>
        </p:nvSpPr>
        <p:spPr>
          <a:xfrm>
            <a:off x="8306612" y="3058526"/>
            <a:ext cx="535724" cy="369332"/>
          </a:xfrm>
          <a:prstGeom prst="rect">
            <a:avLst/>
          </a:prstGeom>
          <a:noFill/>
        </p:spPr>
        <p:txBody>
          <a:bodyPr wrap="none" rtlCol="0">
            <a:spAutoFit/>
          </a:bodyPr>
          <a:lstStyle/>
          <a:p>
            <a:r>
              <a:rPr lang="en-GB" dirty="0"/>
              <a:t>500</a:t>
            </a:r>
          </a:p>
        </p:txBody>
      </p:sp>
      <p:cxnSp>
        <p:nvCxnSpPr>
          <p:cNvPr id="28" name="Straight Arrow Connector 27"/>
          <p:cNvCxnSpPr/>
          <p:nvPr/>
        </p:nvCxnSpPr>
        <p:spPr>
          <a:xfrm flipH="1">
            <a:off x="3792009" y="3507105"/>
            <a:ext cx="4514602" cy="0"/>
          </a:xfrm>
          <a:prstGeom prst="straightConnector1">
            <a:avLst/>
          </a:prstGeom>
          <a:ln w="28575">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8306610" y="3322439"/>
            <a:ext cx="535724" cy="369332"/>
          </a:xfrm>
          <a:prstGeom prst="rect">
            <a:avLst/>
          </a:prstGeom>
          <a:noFill/>
        </p:spPr>
        <p:txBody>
          <a:bodyPr wrap="none" rtlCol="0">
            <a:spAutoFit/>
          </a:bodyPr>
          <a:lstStyle/>
          <a:p>
            <a:r>
              <a:rPr lang="en-GB" dirty="0"/>
              <a:t>501</a:t>
            </a:r>
          </a:p>
        </p:txBody>
      </p:sp>
      <p:cxnSp>
        <p:nvCxnSpPr>
          <p:cNvPr id="30" name="Straight Arrow Connector 29"/>
          <p:cNvCxnSpPr/>
          <p:nvPr/>
        </p:nvCxnSpPr>
        <p:spPr>
          <a:xfrm flipH="1">
            <a:off x="3792006" y="3762356"/>
            <a:ext cx="4514602" cy="0"/>
          </a:xfrm>
          <a:prstGeom prst="straightConnector1">
            <a:avLst/>
          </a:prstGeom>
          <a:ln w="28575">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8306607" y="3577690"/>
            <a:ext cx="535724" cy="369332"/>
          </a:xfrm>
          <a:prstGeom prst="rect">
            <a:avLst/>
          </a:prstGeom>
          <a:noFill/>
        </p:spPr>
        <p:txBody>
          <a:bodyPr wrap="none" rtlCol="0">
            <a:spAutoFit/>
          </a:bodyPr>
          <a:lstStyle/>
          <a:p>
            <a:r>
              <a:rPr lang="en-GB" dirty="0"/>
              <a:t>504</a:t>
            </a:r>
          </a:p>
        </p:txBody>
      </p:sp>
      <p:cxnSp>
        <p:nvCxnSpPr>
          <p:cNvPr id="35" name="Straight Arrow Connector 34"/>
          <p:cNvCxnSpPr/>
          <p:nvPr/>
        </p:nvCxnSpPr>
        <p:spPr>
          <a:xfrm flipH="1">
            <a:off x="3792005" y="4239360"/>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8306607" y="4054694"/>
            <a:ext cx="535724" cy="369332"/>
          </a:xfrm>
          <a:prstGeom prst="rect">
            <a:avLst/>
          </a:prstGeom>
          <a:noFill/>
        </p:spPr>
        <p:txBody>
          <a:bodyPr wrap="none" rtlCol="0">
            <a:spAutoFit/>
          </a:bodyPr>
          <a:lstStyle/>
          <a:p>
            <a:r>
              <a:rPr lang="en-GB" dirty="0"/>
              <a:t>550</a:t>
            </a:r>
          </a:p>
        </p:txBody>
      </p:sp>
      <p:cxnSp>
        <p:nvCxnSpPr>
          <p:cNvPr id="37" name="Straight Arrow Connector 36"/>
          <p:cNvCxnSpPr/>
          <p:nvPr/>
        </p:nvCxnSpPr>
        <p:spPr>
          <a:xfrm flipH="1">
            <a:off x="3792159" y="4468301"/>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8306761" y="4283635"/>
            <a:ext cx="535724" cy="369332"/>
          </a:xfrm>
          <a:prstGeom prst="rect">
            <a:avLst/>
          </a:prstGeom>
          <a:noFill/>
        </p:spPr>
        <p:txBody>
          <a:bodyPr wrap="none" rtlCol="0">
            <a:spAutoFit/>
          </a:bodyPr>
          <a:lstStyle/>
          <a:p>
            <a:r>
              <a:rPr lang="en-GB" dirty="0"/>
              <a:t>551</a:t>
            </a:r>
          </a:p>
        </p:txBody>
      </p:sp>
      <p:cxnSp>
        <p:nvCxnSpPr>
          <p:cNvPr id="39" name="Straight Arrow Connector 38"/>
          <p:cNvCxnSpPr/>
          <p:nvPr/>
        </p:nvCxnSpPr>
        <p:spPr>
          <a:xfrm flipH="1">
            <a:off x="3792167" y="4685764"/>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8306769" y="4501098"/>
            <a:ext cx="535724" cy="369332"/>
          </a:xfrm>
          <a:prstGeom prst="rect">
            <a:avLst/>
          </a:prstGeom>
          <a:noFill/>
        </p:spPr>
        <p:txBody>
          <a:bodyPr wrap="none" rtlCol="0">
            <a:spAutoFit/>
          </a:bodyPr>
          <a:lstStyle/>
          <a:p>
            <a:r>
              <a:rPr lang="en-GB" dirty="0"/>
              <a:t>552</a:t>
            </a:r>
          </a:p>
        </p:txBody>
      </p:sp>
      <p:cxnSp>
        <p:nvCxnSpPr>
          <p:cNvPr id="32" name="Straight Arrow Connector 31"/>
          <p:cNvCxnSpPr/>
          <p:nvPr/>
        </p:nvCxnSpPr>
        <p:spPr>
          <a:xfrm flipH="1">
            <a:off x="3792012" y="4024001"/>
            <a:ext cx="4514602" cy="0"/>
          </a:xfrm>
          <a:prstGeom prst="straightConnector1">
            <a:avLst/>
          </a:prstGeom>
          <a:ln w="28575">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8306613" y="3839335"/>
            <a:ext cx="535724" cy="369332"/>
          </a:xfrm>
          <a:prstGeom prst="rect">
            <a:avLst/>
          </a:prstGeom>
          <a:noFill/>
        </p:spPr>
        <p:txBody>
          <a:bodyPr wrap="none" rtlCol="0">
            <a:spAutoFit/>
          </a:bodyPr>
          <a:lstStyle/>
          <a:p>
            <a:r>
              <a:rPr lang="en-GB" dirty="0"/>
              <a:t>421</a:t>
            </a:r>
          </a:p>
        </p:txBody>
      </p:sp>
      <p:cxnSp>
        <p:nvCxnSpPr>
          <p:cNvPr id="34" name="Straight Arrow Connector 33"/>
          <p:cNvCxnSpPr/>
          <p:nvPr/>
        </p:nvCxnSpPr>
        <p:spPr>
          <a:xfrm flipH="1">
            <a:off x="3792167" y="4892118"/>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306769" y="4707452"/>
            <a:ext cx="535724" cy="369332"/>
          </a:xfrm>
          <a:prstGeom prst="rect">
            <a:avLst/>
          </a:prstGeom>
          <a:noFill/>
        </p:spPr>
        <p:txBody>
          <a:bodyPr wrap="none" rtlCol="0">
            <a:spAutoFit/>
          </a:bodyPr>
          <a:lstStyle/>
          <a:p>
            <a:r>
              <a:rPr lang="en-GB" dirty="0"/>
              <a:t>553</a:t>
            </a:r>
          </a:p>
        </p:txBody>
      </p:sp>
      <p:cxnSp>
        <p:nvCxnSpPr>
          <p:cNvPr id="42" name="Straight Arrow Connector 41"/>
          <p:cNvCxnSpPr/>
          <p:nvPr/>
        </p:nvCxnSpPr>
        <p:spPr>
          <a:xfrm flipH="1">
            <a:off x="3792321" y="5121059"/>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8306923" y="4936393"/>
            <a:ext cx="535724" cy="369332"/>
          </a:xfrm>
          <a:prstGeom prst="rect">
            <a:avLst/>
          </a:prstGeom>
          <a:noFill/>
        </p:spPr>
        <p:txBody>
          <a:bodyPr wrap="none" rtlCol="0">
            <a:spAutoFit/>
          </a:bodyPr>
          <a:lstStyle/>
          <a:p>
            <a:r>
              <a:rPr lang="en-GB" dirty="0"/>
              <a:t>450</a:t>
            </a:r>
          </a:p>
        </p:txBody>
      </p:sp>
      <p:cxnSp>
        <p:nvCxnSpPr>
          <p:cNvPr id="44" name="Straight Arrow Connector 43"/>
          <p:cNvCxnSpPr/>
          <p:nvPr/>
        </p:nvCxnSpPr>
        <p:spPr>
          <a:xfrm flipH="1">
            <a:off x="3792329" y="5338522"/>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8306931" y="5153856"/>
            <a:ext cx="535724" cy="369332"/>
          </a:xfrm>
          <a:prstGeom prst="rect">
            <a:avLst/>
          </a:prstGeom>
          <a:noFill/>
        </p:spPr>
        <p:txBody>
          <a:bodyPr wrap="none" rtlCol="0">
            <a:spAutoFit/>
          </a:bodyPr>
          <a:lstStyle/>
          <a:p>
            <a:r>
              <a:rPr lang="en-GB" dirty="0"/>
              <a:t>451</a:t>
            </a:r>
          </a:p>
        </p:txBody>
      </p:sp>
      <p:cxnSp>
        <p:nvCxnSpPr>
          <p:cNvPr id="47" name="Straight Arrow Connector 46"/>
          <p:cNvCxnSpPr/>
          <p:nvPr/>
        </p:nvCxnSpPr>
        <p:spPr>
          <a:xfrm flipH="1">
            <a:off x="3791370" y="5551754"/>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305972" y="5367088"/>
            <a:ext cx="535724" cy="369332"/>
          </a:xfrm>
          <a:prstGeom prst="rect">
            <a:avLst/>
          </a:prstGeom>
          <a:noFill/>
        </p:spPr>
        <p:txBody>
          <a:bodyPr wrap="none" rtlCol="0">
            <a:spAutoFit/>
          </a:bodyPr>
          <a:lstStyle/>
          <a:p>
            <a:r>
              <a:rPr lang="en-GB" dirty="0"/>
              <a:t>452</a:t>
            </a:r>
          </a:p>
        </p:txBody>
      </p:sp>
    </p:spTree>
    <p:extLst>
      <p:ext uri="{BB962C8B-B14F-4D97-AF65-F5344CB8AC3E}">
        <p14:creationId xmlns:p14="http://schemas.microsoft.com/office/powerpoint/2010/main" val="175503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SMTP : Sending a Message</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21</a:t>
            </a:fld>
            <a:endParaRPr lang="en-US" dirty="0"/>
          </a:p>
        </p:txBody>
      </p:sp>
      <p:pic>
        <p:nvPicPr>
          <p:cNvPr id="5" name="Picture 2" descr="http://deansurh.com/wp-content/uploads/2015/01/email-compu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5819" y="1554488"/>
            <a:ext cx="1072061" cy="7209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icons.iconarchive.com/icons/fasticon/servers/128/email-serve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488" y="1417638"/>
            <a:ext cx="735927" cy="73592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stCxn id="5" idx="2"/>
          </p:cNvCxnSpPr>
          <p:nvPr/>
        </p:nvCxnSpPr>
        <p:spPr>
          <a:xfrm>
            <a:off x="3791849" y="2275465"/>
            <a:ext cx="0" cy="3646365"/>
          </a:xfrm>
          <a:prstGeom prst="line">
            <a:avLst/>
          </a:prstGeom>
          <a:ln w="2857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2"/>
          </p:cNvCxnSpPr>
          <p:nvPr/>
        </p:nvCxnSpPr>
        <p:spPr>
          <a:xfrm flipH="1">
            <a:off x="8306451" y="2153567"/>
            <a:ext cx="1" cy="3768263"/>
          </a:xfrm>
          <a:prstGeom prst="line">
            <a:avLst/>
          </a:prstGeom>
          <a:ln w="28575">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3792011" y="3243192"/>
            <a:ext cx="4514602" cy="0"/>
          </a:xfrm>
          <a:prstGeom prst="straightConnector1">
            <a:avLst/>
          </a:prstGeom>
          <a:ln w="28575">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792011" y="2709715"/>
            <a:ext cx="4514602" cy="0"/>
          </a:xfrm>
          <a:prstGeom prst="straightConnector1">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347677" y="2361494"/>
            <a:ext cx="1663532" cy="369332"/>
          </a:xfrm>
          <a:prstGeom prst="rect">
            <a:avLst/>
          </a:prstGeom>
          <a:noFill/>
        </p:spPr>
        <p:txBody>
          <a:bodyPr wrap="none" rtlCol="0">
            <a:spAutoFit/>
          </a:bodyPr>
          <a:lstStyle/>
          <a:p>
            <a:r>
              <a:rPr lang="en-GB" dirty="0"/>
              <a:t>DATA &lt;CRLF&gt;</a:t>
            </a:r>
          </a:p>
        </p:txBody>
      </p:sp>
      <p:cxnSp>
        <p:nvCxnSpPr>
          <p:cNvPr id="25" name="Straight Arrow Connector 24"/>
          <p:cNvCxnSpPr/>
          <p:nvPr/>
        </p:nvCxnSpPr>
        <p:spPr>
          <a:xfrm flipH="1">
            <a:off x="3792011" y="2981453"/>
            <a:ext cx="4514602" cy="0"/>
          </a:xfrm>
          <a:prstGeom prst="straightConnector1">
            <a:avLst/>
          </a:prstGeom>
          <a:ln w="28575">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306613" y="2794613"/>
            <a:ext cx="535724" cy="369332"/>
          </a:xfrm>
          <a:prstGeom prst="rect">
            <a:avLst/>
          </a:prstGeom>
          <a:noFill/>
        </p:spPr>
        <p:txBody>
          <a:bodyPr wrap="none" rtlCol="0">
            <a:spAutoFit/>
          </a:bodyPr>
          <a:lstStyle/>
          <a:p>
            <a:r>
              <a:rPr lang="en-GB" dirty="0"/>
              <a:t>354</a:t>
            </a:r>
          </a:p>
        </p:txBody>
      </p:sp>
      <p:sp>
        <p:nvSpPr>
          <p:cNvPr id="27" name="TextBox 26"/>
          <p:cNvSpPr txBox="1"/>
          <p:nvPr/>
        </p:nvSpPr>
        <p:spPr>
          <a:xfrm>
            <a:off x="8306612" y="3058526"/>
            <a:ext cx="535724" cy="369332"/>
          </a:xfrm>
          <a:prstGeom prst="rect">
            <a:avLst/>
          </a:prstGeom>
          <a:noFill/>
        </p:spPr>
        <p:txBody>
          <a:bodyPr wrap="none" rtlCol="0">
            <a:spAutoFit/>
          </a:bodyPr>
          <a:lstStyle/>
          <a:p>
            <a:r>
              <a:rPr lang="en-GB" dirty="0"/>
              <a:t>500</a:t>
            </a:r>
          </a:p>
        </p:txBody>
      </p:sp>
      <p:cxnSp>
        <p:nvCxnSpPr>
          <p:cNvPr id="28" name="Straight Arrow Connector 27"/>
          <p:cNvCxnSpPr/>
          <p:nvPr/>
        </p:nvCxnSpPr>
        <p:spPr>
          <a:xfrm flipH="1">
            <a:off x="3792009" y="3507105"/>
            <a:ext cx="4514602" cy="0"/>
          </a:xfrm>
          <a:prstGeom prst="straightConnector1">
            <a:avLst/>
          </a:prstGeom>
          <a:ln w="28575">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8306610" y="3322439"/>
            <a:ext cx="535724" cy="369332"/>
          </a:xfrm>
          <a:prstGeom prst="rect">
            <a:avLst/>
          </a:prstGeom>
          <a:noFill/>
        </p:spPr>
        <p:txBody>
          <a:bodyPr wrap="none" rtlCol="0">
            <a:spAutoFit/>
          </a:bodyPr>
          <a:lstStyle/>
          <a:p>
            <a:r>
              <a:rPr lang="en-GB" dirty="0"/>
              <a:t>501</a:t>
            </a:r>
          </a:p>
        </p:txBody>
      </p:sp>
      <p:cxnSp>
        <p:nvCxnSpPr>
          <p:cNvPr id="30" name="Straight Arrow Connector 29"/>
          <p:cNvCxnSpPr/>
          <p:nvPr/>
        </p:nvCxnSpPr>
        <p:spPr>
          <a:xfrm flipH="1">
            <a:off x="3792006" y="3762356"/>
            <a:ext cx="4514602" cy="0"/>
          </a:xfrm>
          <a:prstGeom prst="straightConnector1">
            <a:avLst/>
          </a:prstGeom>
          <a:ln w="28575">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8306607" y="3577690"/>
            <a:ext cx="535724" cy="369332"/>
          </a:xfrm>
          <a:prstGeom prst="rect">
            <a:avLst/>
          </a:prstGeom>
          <a:noFill/>
        </p:spPr>
        <p:txBody>
          <a:bodyPr wrap="none" rtlCol="0">
            <a:spAutoFit/>
          </a:bodyPr>
          <a:lstStyle/>
          <a:p>
            <a:r>
              <a:rPr lang="en-GB" dirty="0"/>
              <a:t>503</a:t>
            </a:r>
          </a:p>
        </p:txBody>
      </p:sp>
      <p:cxnSp>
        <p:nvCxnSpPr>
          <p:cNvPr id="32" name="Straight Arrow Connector 31"/>
          <p:cNvCxnSpPr/>
          <p:nvPr/>
        </p:nvCxnSpPr>
        <p:spPr>
          <a:xfrm flipH="1">
            <a:off x="3792012" y="4024001"/>
            <a:ext cx="4514602" cy="0"/>
          </a:xfrm>
          <a:prstGeom prst="straightConnector1">
            <a:avLst/>
          </a:prstGeom>
          <a:ln w="28575">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8306613" y="3839335"/>
            <a:ext cx="535724" cy="369332"/>
          </a:xfrm>
          <a:prstGeom prst="rect">
            <a:avLst/>
          </a:prstGeom>
          <a:noFill/>
        </p:spPr>
        <p:txBody>
          <a:bodyPr wrap="none" rtlCol="0">
            <a:spAutoFit/>
          </a:bodyPr>
          <a:lstStyle/>
          <a:p>
            <a:r>
              <a:rPr lang="en-GB" dirty="0"/>
              <a:t>421</a:t>
            </a:r>
          </a:p>
        </p:txBody>
      </p:sp>
      <p:cxnSp>
        <p:nvCxnSpPr>
          <p:cNvPr id="44" name="Straight Arrow Connector 43"/>
          <p:cNvCxnSpPr/>
          <p:nvPr/>
        </p:nvCxnSpPr>
        <p:spPr>
          <a:xfrm flipH="1">
            <a:off x="3793288" y="4295560"/>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8307890" y="4110894"/>
            <a:ext cx="535724" cy="369332"/>
          </a:xfrm>
          <a:prstGeom prst="rect">
            <a:avLst/>
          </a:prstGeom>
          <a:noFill/>
        </p:spPr>
        <p:txBody>
          <a:bodyPr wrap="none" rtlCol="0">
            <a:spAutoFit/>
          </a:bodyPr>
          <a:lstStyle/>
          <a:p>
            <a:r>
              <a:rPr lang="en-GB" dirty="0"/>
              <a:t>451</a:t>
            </a:r>
          </a:p>
        </p:txBody>
      </p:sp>
      <p:cxnSp>
        <p:nvCxnSpPr>
          <p:cNvPr id="47" name="Straight Arrow Connector 46"/>
          <p:cNvCxnSpPr/>
          <p:nvPr/>
        </p:nvCxnSpPr>
        <p:spPr>
          <a:xfrm flipH="1">
            <a:off x="3792329" y="4508792"/>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306931" y="4324126"/>
            <a:ext cx="535724" cy="369332"/>
          </a:xfrm>
          <a:prstGeom prst="rect">
            <a:avLst/>
          </a:prstGeom>
          <a:noFill/>
        </p:spPr>
        <p:txBody>
          <a:bodyPr wrap="none" rtlCol="0">
            <a:spAutoFit/>
          </a:bodyPr>
          <a:lstStyle/>
          <a:p>
            <a:r>
              <a:rPr lang="en-GB" dirty="0"/>
              <a:t>554</a:t>
            </a:r>
          </a:p>
        </p:txBody>
      </p:sp>
    </p:spTree>
    <p:extLst>
      <p:ext uri="{BB962C8B-B14F-4D97-AF65-F5344CB8AC3E}">
        <p14:creationId xmlns:p14="http://schemas.microsoft.com/office/powerpoint/2010/main" val="85327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SMTP : Sending a Message</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22</a:t>
            </a:fld>
            <a:endParaRPr lang="en-US" dirty="0"/>
          </a:p>
        </p:txBody>
      </p:sp>
      <p:pic>
        <p:nvPicPr>
          <p:cNvPr id="5" name="Picture 2" descr="http://deansurh.com/wp-content/uploads/2015/01/email-compu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5819" y="1554488"/>
            <a:ext cx="1072061" cy="7209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icons.iconarchive.com/icons/fasticon/servers/128/email-serve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488" y="1417638"/>
            <a:ext cx="735927" cy="73592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stCxn id="5" idx="2"/>
          </p:cNvCxnSpPr>
          <p:nvPr/>
        </p:nvCxnSpPr>
        <p:spPr>
          <a:xfrm>
            <a:off x="3791849" y="2275465"/>
            <a:ext cx="0" cy="3646365"/>
          </a:xfrm>
          <a:prstGeom prst="line">
            <a:avLst/>
          </a:prstGeom>
          <a:ln w="2857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2"/>
          </p:cNvCxnSpPr>
          <p:nvPr/>
        </p:nvCxnSpPr>
        <p:spPr>
          <a:xfrm flipH="1">
            <a:off x="8306451" y="2153567"/>
            <a:ext cx="1" cy="3768263"/>
          </a:xfrm>
          <a:prstGeom prst="line">
            <a:avLst/>
          </a:prstGeom>
          <a:ln w="28575">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792011" y="2709715"/>
            <a:ext cx="4514602" cy="0"/>
          </a:xfrm>
          <a:prstGeom prst="straightConnector1">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347677" y="2361494"/>
            <a:ext cx="1136850" cy="369332"/>
          </a:xfrm>
          <a:prstGeom prst="rect">
            <a:avLst/>
          </a:prstGeom>
          <a:noFill/>
        </p:spPr>
        <p:txBody>
          <a:bodyPr wrap="none" rtlCol="0">
            <a:spAutoFit/>
          </a:bodyPr>
          <a:lstStyle/>
          <a:p>
            <a:r>
              <a:rPr lang="en-GB" dirty="0"/>
              <a:t>. &lt;CRLF&gt;</a:t>
            </a:r>
          </a:p>
        </p:txBody>
      </p:sp>
      <p:cxnSp>
        <p:nvCxnSpPr>
          <p:cNvPr id="25" name="Straight Arrow Connector 24"/>
          <p:cNvCxnSpPr/>
          <p:nvPr/>
        </p:nvCxnSpPr>
        <p:spPr>
          <a:xfrm flipH="1">
            <a:off x="3792011" y="2981453"/>
            <a:ext cx="4514602" cy="0"/>
          </a:xfrm>
          <a:prstGeom prst="straightConnector1">
            <a:avLst/>
          </a:prstGeom>
          <a:ln w="28575">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306613" y="2794613"/>
            <a:ext cx="535724" cy="369332"/>
          </a:xfrm>
          <a:prstGeom prst="rect">
            <a:avLst/>
          </a:prstGeom>
          <a:noFill/>
        </p:spPr>
        <p:txBody>
          <a:bodyPr wrap="none" rtlCol="0">
            <a:spAutoFit/>
          </a:bodyPr>
          <a:lstStyle/>
          <a:p>
            <a:r>
              <a:rPr lang="en-GB" dirty="0"/>
              <a:t>250</a:t>
            </a:r>
          </a:p>
        </p:txBody>
      </p:sp>
      <p:cxnSp>
        <p:nvCxnSpPr>
          <p:cNvPr id="44" name="Straight Arrow Connector 43"/>
          <p:cNvCxnSpPr/>
          <p:nvPr/>
        </p:nvCxnSpPr>
        <p:spPr>
          <a:xfrm flipH="1">
            <a:off x="3795687" y="3232081"/>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8310289" y="3047415"/>
            <a:ext cx="535724" cy="369332"/>
          </a:xfrm>
          <a:prstGeom prst="rect">
            <a:avLst/>
          </a:prstGeom>
          <a:noFill/>
        </p:spPr>
        <p:txBody>
          <a:bodyPr wrap="none" rtlCol="0">
            <a:spAutoFit/>
          </a:bodyPr>
          <a:lstStyle/>
          <a:p>
            <a:r>
              <a:rPr lang="en-GB" dirty="0"/>
              <a:t>552</a:t>
            </a:r>
          </a:p>
        </p:txBody>
      </p:sp>
      <p:cxnSp>
        <p:nvCxnSpPr>
          <p:cNvPr id="47" name="Straight Arrow Connector 46"/>
          <p:cNvCxnSpPr/>
          <p:nvPr/>
        </p:nvCxnSpPr>
        <p:spPr>
          <a:xfrm flipH="1">
            <a:off x="3794728" y="3445313"/>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309330" y="3260647"/>
            <a:ext cx="535724" cy="369332"/>
          </a:xfrm>
          <a:prstGeom prst="rect">
            <a:avLst/>
          </a:prstGeom>
          <a:noFill/>
        </p:spPr>
        <p:txBody>
          <a:bodyPr wrap="none" rtlCol="0">
            <a:spAutoFit/>
          </a:bodyPr>
          <a:lstStyle/>
          <a:p>
            <a:r>
              <a:rPr lang="en-GB" dirty="0"/>
              <a:t>554</a:t>
            </a:r>
          </a:p>
        </p:txBody>
      </p:sp>
      <p:cxnSp>
        <p:nvCxnSpPr>
          <p:cNvPr id="36" name="Straight Arrow Connector 35"/>
          <p:cNvCxnSpPr/>
          <p:nvPr/>
        </p:nvCxnSpPr>
        <p:spPr>
          <a:xfrm flipH="1">
            <a:off x="3794247" y="3658544"/>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8308849" y="3473878"/>
            <a:ext cx="535724" cy="369332"/>
          </a:xfrm>
          <a:prstGeom prst="rect">
            <a:avLst/>
          </a:prstGeom>
          <a:noFill/>
        </p:spPr>
        <p:txBody>
          <a:bodyPr wrap="none" rtlCol="0">
            <a:spAutoFit/>
          </a:bodyPr>
          <a:lstStyle/>
          <a:p>
            <a:r>
              <a:rPr lang="en-GB" dirty="0"/>
              <a:t>451</a:t>
            </a:r>
          </a:p>
        </p:txBody>
      </p:sp>
      <p:cxnSp>
        <p:nvCxnSpPr>
          <p:cNvPr id="38" name="Straight Arrow Connector 37"/>
          <p:cNvCxnSpPr/>
          <p:nvPr/>
        </p:nvCxnSpPr>
        <p:spPr>
          <a:xfrm flipH="1">
            <a:off x="3793288" y="3871776"/>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307890" y="3687110"/>
            <a:ext cx="535724" cy="369332"/>
          </a:xfrm>
          <a:prstGeom prst="rect">
            <a:avLst/>
          </a:prstGeom>
          <a:noFill/>
        </p:spPr>
        <p:txBody>
          <a:bodyPr wrap="none" rtlCol="0">
            <a:spAutoFit/>
          </a:bodyPr>
          <a:lstStyle/>
          <a:p>
            <a:r>
              <a:rPr lang="en-GB" dirty="0"/>
              <a:t>452</a:t>
            </a:r>
          </a:p>
        </p:txBody>
      </p:sp>
      <p:sp>
        <p:nvSpPr>
          <p:cNvPr id="7" name="TextBox 6"/>
          <p:cNvSpPr txBox="1"/>
          <p:nvPr/>
        </p:nvSpPr>
        <p:spPr>
          <a:xfrm>
            <a:off x="4159814" y="4762100"/>
            <a:ext cx="3777343" cy="1200329"/>
          </a:xfrm>
          <a:prstGeom prst="rect">
            <a:avLst/>
          </a:prstGeom>
          <a:noFill/>
        </p:spPr>
        <p:txBody>
          <a:bodyPr wrap="square" rtlCol="0">
            <a:spAutoFit/>
          </a:bodyPr>
          <a:lstStyle/>
          <a:p>
            <a:r>
              <a:rPr lang="en-GB" dirty="0">
                <a:solidFill>
                  <a:srgbClr val="FF0000"/>
                </a:solidFill>
                <a:effectLst>
                  <a:outerShdw blurRad="38100" dist="38100" dir="2700000" algn="tl">
                    <a:srgbClr val="000000">
                      <a:alpha val="43137"/>
                    </a:srgbClr>
                  </a:outerShdw>
                </a:effectLst>
              </a:rPr>
              <a:t>Note</a:t>
            </a:r>
            <a:r>
              <a:rPr lang="en-GB" dirty="0"/>
              <a:t>: if the user sends a line with a period (.) and this is not the terminator this should be a line with .. which the server should restore to .</a:t>
            </a:r>
          </a:p>
        </p:txBody>
      </p:sp>
    </p:spTree>
    <p:extLst>
      <p:ext uri="{BB962C8B-B14F-4D97-AF65-F5344CB8AC3E}">
        <p14:creationId xmlns:p14="http://schemas.microsoft.com/office/powerpoint/2010/main" val="199478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SMTP : Connection Closure</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23</a:t>
            </a:fld>
            <a:endParaRPr lang="en-US" dirty="0"/>
          </a:p>
        </p:txBody>
      </p:sp>
      <p:pic>
        <p:nvPicPr>
          <p:cNvPr id="5" name="Picture 2" descr="http://deansurh.com/wp-content/uploads/2015/01/email-compu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5819" y="1554488"/>
            <a:ext cx="1072061" cy="7209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icons.iconarchive.com/icons/fasticon/servers/128/email-serve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488" y="1417638"/>
            <a:ext cx="735927" cy="73592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stCxn id="5" idx="2"/>
          </p:cNvCxnSpPr>
          <p:nvPr/>
        </p:nvCxnSpPr>
        <p:spPr>
          <a:xfrm>
            <a:off x="3791849" y="2275465"/>
            <a:ext cx="0" cy="3646365"/>
          </a:xfrm>
          <a:prstGeom prst="line">
            <a:avLst/>
          </a:prstGeom>
          <a:ln w="2857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2"/>
          </p:cNvCxnSpPr>
          <p:nvPr/>
        </p:nvCxnSpPr>
        <p:spPr>
          <a:xfrm flipH="1">
            <a:off x="8306451" y="2153567"/>
            <a:ext cx="1" cy="3768263"/>
          </a:xfrm>
          <a:prstGeom prst="line">
            <a:avLst/>
          </a:prstGeom>
          <a:ln w="28575">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791849" y="2688771"/>
            <a:ext cx="4514602" cy="0"/>
          </a:xfrm>
          <a:prstGeom prst="straightConnector1">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3791849" y="2974846"/>
            <a:ext cx="4514602" cy="0"/>
          </a:xfrm>
          <a:prstGeom prst="straightConnector1">
            <a:avLst/>
          </a:prstGeom>
          <a:ln w="28575">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3791849" y="3247533"/>
            <a:ext cx="4514602" cy="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8306450" y="2790180"/>
            <a:ext cx="535724" cy="369332"/>
          </a:xfrm>
          <a:prstGeom prst="rect">
            <a:avLst/>
          </a:prstGeom>
          <a:noFill/>
        </p:spPr>
        <p:txBody>
          <a:bodyPr wrap="none" rtlCol="0">
            <a:spAutoFit/>
          </a:bodyPr>
          <a:lstStyle/>
          <a:p>
            <a:r>
              <a:rPr lang="en-GB" dirty="0"/>
              <a:t>221</a:t>
            </a:r>
          </a:p>
        </p:txBody>
      </p:sp>
      <p:sp>
        <p:nvSpPr>
          <p:cNvPr id="22" name="TextBox 21"/>
          <p:cNvSpPr txBox="1"/>
          <p:nvPr/>
        </p:nvSpPr>
        <p:spPr>
          <a:xfrm>
            <a:off x="8306451" y="3062867"/>
            <a:ext cx="535724" cy="369332"/>
          </a:xfrm>
          <a:prstGeom prst="rect">
            <a:avLst/>
          </a:prstGeom>
          <a:noFill/>
        </p:spPr>
        <p:txBody>
          <a:bodyPr wrap="none" rtlCol="0">
            <a:spAutoFit/>
          </a:bodyPr>
          <a:lstStyle/>
          <a:p>
            <a:r>
              <a:rPr lang="en-GB" dirty="0"/>
              <a:t>500</a:t>
            </a:r>
          </a:p>
        </p:txBody>
      </p:sp>
      <p:sp>
        <p:nvSpPr>
          <p:cNvPr id="24" name="TextBox 23"/>
          <p:cNvSpPr txBox="1"/>
          <p:nvPr/>
        </p:nvSpPr>
        <p:spPr>
          <a:xfrm>
            <a:off x="5399336" y="2337095"/>
            <a:ext cx="1626407" cy="369332"/>
          </a:xfrm>
          <a:prstGeom prst="rect">
            <a:avLst/>
          </a:prstGeom>
          <a:noFill/>
        </p:spPr>
        <p:txBody>
          <a:bodyPr wrap="none" rtlCol="0">
            <a:spAutoFit/>
          </a:bodyPr>
          <a:lstStyle/>
          <a:p>
            <a:r>
              <a:rPr lang="en-GB" dirty="0"/>
              <a:t>QUIT &lt;CRLF&gt;</a:t>
            </a:r>
          </a:p>
        </p:txBody>
      </p:sp>
    </p:spTree>
    <p:extLst>
      <p:ext uri="{BB962C8B-B14F-4D97-AF65-F5344CB8AC3E}">
        <p14:creationId xmlns:p14="http://schemas.microsoft.com/office/powerpoint/2010/main" val="342536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SMTP Message Format</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24</a:t>
            </a:fld>
            <a:endParaRPr lang="en-US" dirty="0"/>
          </a:p>
        </p:txBody>
      </p:sp>
      <p:pic>
        <p:nvPicPr>
          <p:cNvPr id="5" name="Picture 2" descr="http://www.publicdomainpictures.net/download-picture.php?adresar=40000&amp;soubor=vintage-airmail-envelop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2490" y="1268847"/>
            <a:ext cx="3027680" cy="20195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94890" y="1513816"/>
            <a:ext cx="2116711" cy="600164"/>
          </a:xfrm>
          <a:prstGeom prst="rect">
            <a:avLst/>
          </a:prstGeom>
          <a:noFill/>
        </p:spPr>
        <p:txBody>
          <a:bodyPr wrap="square" rtlCol="0">
            <a:spAutoFit/>
          </a:bodyPr>
          <a:lstStyle/>
          <a:p>
            <a:r>
              <a:rPr lang="en-GB" sz="1100" dirty="0">
                <a:latin typeface="Times New Roman" panose="02020603050405020304" pitchFamily="18" charset="0"/>
                <a:cs typeface="Times New Roman" panose="02020603050405020304" pitchFamily="18" charset="0"/>
              </a:rPr>
              <a:t>John</a:t>
            </a:r>
          </a:p>
          <a:p>
            <a:r>
              <a:rPr lang="en-GB" sz="1100" dirty="0">
                <a:latin typeface="Times New Roman" panose="02020603050405020304" pitchFamily="18" charset="0"/>
                <a:cs typeface="Times New Roman" panose="02020603050405020304" pitchFamily="18" charset="0"/>
              </a:rPr>
              <a:t>Nottingham Trent University</a:t>
            </a:r>
          </a:p>
          <a:p>
            <a:r>
              <a:rPr lang="en-GB" sz="1100" dirty="0">
                <a:latin typeface="Times New Roman" panose="02020603050405020304" pitchFamily="18" charset="0"/>
                <a:cs typeface="Times New Roman" panose="02020603050405020304" pitchFamily="18" charset="0"/>
              </a:rPr>
              <a:t>Nottingham</a:t>
            </a:r>
          </a:p>
        </p:txBody>
      </p:sp>
      <p:sp>
        <p:nvSpPr>
          <p:cNvPr id="7" name="TextBox 6"/>
          <p:cNvSpPr txBox="1"/>
          <p:nvPr/>
        </p:nvSpPr>
        <p:spPr>
          <a:xfrm>
            <a:off x="2429890" y="2113980"/>
            <a:ext cx="1605280" cy="600164"/>
          </a:xfrm>
          <a:prstGeom prst="rect">
            <a:avLst/>
          </a:prstGeom>
          <a:noFill/>
        </p:spPr>
        <p:txBody>
          <a:bodyPr wrap="square" rtlCol="0">
            <a:spAutoFit/>
          </a:bodyPr>
          <a:lstStyle/>
          <a:p>
            <a:r>
              <a:rPr lang="en-GB" sz="1100" dirty="0">
                <a:latin typeface="Times New Roman" panose="02020603050405020304" pitchFamily="18" charset="0"/>
                <a:cs typeface="Times New Roman" panose="02020603050405020304" pitchFamily="18" charset="0"/>
              </a:rPr>
              <a:t>David</a:t>
            </a:r>
          </a:p>
          <a:p>
            <a:r>
              <a:rPr lang="en-GB" sz="1100" dirty="0">
                <a:latin typeface="Times New Roman" panose="02020603050405020304" pitchFamily="18" charset="0"/>
                <a:cs typeface="Times New Roman" panose="02020603050405020304" pitchFamily="18" charset="0"/>
              </a:rPr>
              <a:t>University of Derby</a:t>
            </a:r>
          </a:p>
          <a:p>
            <a:r>
              <a:rPr lang="en-GB" sz="1100" dirty="0">
                <a:latin typeface="Times New Roman" panose="02020603050405020304" pitchFamily="18" charset="0"/>
                <a:cs typeface="Times New Roman" panose="02020603050405020304" pitchFamily="18" charset="0"/>
              </a:rPr>
              <a:t>Derby</a:t>
            </a:r>
          </a:p>
        </p:txBody>
      </p:sp>
      <p:sp>
        <p:nvSpPr>
          <p:cNvPr id="8" name="Rectangle 7"/>
          <p:cNvSpPr/>
          <p:nvPr/>
        </p:nvSpPr>
        <p:spPr>
          <a:xfrm>
            <a:off x="1810130" y="3156272"/>
            <a:ext cx="2636520" cy="2573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GB" dirty="0">
                <a:solidFill>
                  <a:schemeClr val="tx1"/>
                </a:solidFill>
                <a:latin typeface="Times New Roman" panose="02020603050405020304" pitchFamily="18" charset="0"/>
                <a:cs typeface="Times New Roman" panose="02020603050405020304" pitchFamily="18" charset="0"/>
              </a:rPr>
              <a:t>Dear David,</a:t>
            </a:r>
          </a:p>
          <a:p>
            <a:r>
              <a:rPr lang="en-GB" dirty="0">
                <a:solidFill>
                  <a:schemeClr val="tx1"/>
                </a:solidFill>
                <a:latin typeface="Times New Roman" panose="02020603050405020304" pitchFamily="18" charset="0"/>
                <a:cs typeface="Times New Roman" panose="02020603050405020304" pitchFamily="18" charset="0"/>
              </a:rPr>
              <a:t>I want to inform you that I am going to visit you next week.</a:t>
            </a:r>
          </a:p>
          <a:p>
            <a:pPr algn="ctr"/>
            <a:endParaRPr lang="en-GB" dirty="0">
              <a:solidFill>
                <a:schemeClr val="tx1"/>
              </a:solidFill>
              <a:latin typeface="Times New Roman" panose="02020603050405020304" pitchFamily="18" charset="0"/>
              <a:cs typeface="Times New Roman" panose="02020603050405020304" pitchFamily="18" charset="0"/>
            </a:endParaRPr>
          </a:p>
          <a:p>
            <a:r>
              <a:rPr lang="en-GB" dirty="0">
                <a:solidFill>
                  <a:schemeClr val="tx1"/>
                </a:solidFill>
                <a:latin typeface="Times New Roman" panose="02020603050405020304" pitchFamily="18" charset="0"/>
                <a:cs typeface="Times New Roman" panose="02020603050405020304" pitchFamily="18" charset="0"/>
              </a:rPr>
              <a:t>Regards,</a:t>
            </a:r>
          </a:p>
          <a:p>
            <a:r>
              <a:rPr lang="en-GB" dirty="0">
                <a:solidFill>
                  <a:schemeClr val="tx1"/>
                </a:solidFill>
                <a:latin typeface="Times New Roman" panose="02020603050405020304" pitchFamily="18" charset="0"/>
                <a:cs typeface="Times New Roman" panose="02020603050405020304" pitchFamily="18" charset="0"/>
              </a:rPr>
              <a:t>John</a:t>
            </a:r>
          </a:p>
        </p:txBody>
      </p:sp>
      <p:sp>
        <p:nvSpPr>
          <p:cNvPr id="9" name="Rectangle 8"/>
          <p:cNvSpPr/>
          <p:nvPr/>
        </p:nvSpPr>
        <p:spPr>
          <a:xfrm>
            <a:off x="4670170" y="1513816"/>
            <a:ext cx="2387600" cy="14528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GB" sz="1400" dirty="0">
                <a:solidFill>
                  <a:srgbClr val="FF0000"/>
                </a:solidFill>
                <a:latin typeface="Times New Roman" panose="02020603050405020304" pitchFamily="18" charset="0"/>
                <a:cs typeface="Times New Roman" panose="02020603050405020304" pitchFamily="18" charset="0"/>
              </a:rPr>
              <a:t>MAIL From</a:t>
            </a:r>
            <a:r>
              <a:rPr lang="en-GB" sz="1400" dirty="0">
                <a:solidFill>
                  <a:schemeClr val="tx1"/>
                </a:solidFill>
                <a:latin typeface="Times New Roman" panose="02020603050405020304" pitchFamily="18" charset="0"/>
                <a:cs typeface="Times New Roman" panose="02020603050405020304" pitchFamily="18" charset="0"/>
              </a:rPr>
              <a:t>: John@ntu.ac.uk</a:t>
            </a:r>
          </a:p>
          <a:p>
            <a:r>
              <a:rPr lang="en-GB" sz="1400" dirty="0">
                <a:solidFill>
                  <a:srgbClr val="FF0000"/>
                </a:solidFill>
                <a:latin typeface="Times New Roman" panose="02020603050405020304" pitchFamily="18" charset="0"/>
                <a:cs typeface="Times New Roman" panose="02020603050405020304" pitchFamily="18" charset="0"/>
              </a:rPr>
              <a:t>RCPT To</a:t>
            </a:r>
            <a:r>
              <a:rPr lang="en-GB" sz="1400" dirty="0">
                <a:solidFill>
                  <a:schemeClr val="tx1"/>
                </a:solidFill>
                <a:latin typeface="Times New Roman" panose="02020603050405020304" pitchFamily="18" charset="0"/>
                <a:cs typeface="Times New Roman" panose="02020603050405020304" pitchFamily="18" charset="0"/>
              </a:rPr>
              <a:t>: David@derby.ac.uk</a:t>
            </a:r>
          </a:p>
        </p:txBody>
      </p:sp>
      <p:sp>
        <p:nvSpPr>
          <p:cNvPr id="10" name="Rectangle 9"/>
          <p:cNvSpPr/>
          <p:nvPr/>
        </p:nvSpPr>
        <p:spPr>
          <a:xfrm>
            <a:off x="4670170" y="3058018"/>
            <a:ext cx="2387600" cy="100595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GB" sz="1400" dirty="0">
                <a:solidFill>
                  <a:srgbClr val="FF0000"/>
                </a:solidFill>
                <a:latin typeface="Times New Roman" panose="02020603050405020304" pitchFamily="18" charset="0"/>
                <a:cs typeface="Times New Roman" panose="02020603050405020304" pitchFamily="18" charset="0"/>
              </a:rPr>
              <a:t>From</a:t>
            </a:r>
            <a:r>
              <a:rPr lang="en-GB" sz="1400" dirty="0">
                <a:solidFill>
                  <a:schemeClr val="tx1"/>
                </a:solidFill>
                <a:latin typeface="Times New Roman" panose="02020603050405020304" pitchFamily="18" charset="0"/>
                <a:cs typeface="Times New Roman" panose="02020603050405020304" pitchFamily="18" charset="0"/>
              </a:rPr>
              <a:t>: John</a:t>
            </a:r>
          </a:p>
          <a:p>
            <a:r>
              <a:rPr lang="en-GB" sz="1400" dirty="0">
                <a:solidFill>
                  <a:srgbClr val="FF0000"/>
                </a:solidFill>
                <a:latin typeface="Times New Roman" panose="02020603050405020304" pitchFamily="18" charset="0"/>
                <a:cs typeface="Times New Roman" panose="02020603050405020304" pitchFamily="18" charset="0"/>
              </a:rPr>
              <a:t>To</a:t>
            </a:r>
            <a:r>
              <a:rPr lang="en-GB" sz="1400" dirty="0">
                <a:solidFill>
                  <a:schemeClr val="tx1"/>
                </a:solidFill>
                <a:latin typeface="Times New Roman" panose="02020603050405020304" pitchFamily="18" charset="0"/>
                <a:cs typeface="Times New Roman" panose="02020603050405020304" pitchFamily="18" charset="0"/>
              </a:rPr>
              <a:t>: David</a:t>
            </a:r>
          </a:p>
          <a:p>
            <a:r>
              <a:rPr lang="en-GB" sz="1400" dirty="0">
                <a:solidFill>
                  <a:srgbClr val="FF0000"/>
                </a:solidFill>
                <a:latin typeface="Times New Roman" panose="02020603050405020304" pitchFamily="18" charset="0"/>
                <a:cs typeface="Times New Roman" panose="02020603050405020304" pitchFamily="18" charset="0"/>
              </a:rPr>
              <a:t>Date</a:t>
            </a:r>
            <a:r>
              <a:rPr lang="en-GB" sz="1400" dirty="0">
                <a:solidFill>
                  <a:schemeClr val="tx1"/>
                </a:solidFill>
                <a:latin typeface="Times New Roman" panose="02020603050405020304" pitchFamily="18" charset="0"/>
                <a:cs typeface="Times New Roman" panose="02020603050405020304" pitchFamily="18" charset="0"/>
              </a:rPr>
              <a:t>: 11/10/2017</a:t>
            </a:r>
          </a:p>
          <a:p>
            <a:r>
              <a:rPr lang="en-GB" sz="1400" dirty="0">
                <a:solidFill>
                  <a:srgbClr val="FF0000"/>
                </a:solidFill>
                <a:latin typeface="Times New Roman" panose="02020603050405020304" pitchFamily="18" charset="0"/>
                <a:cs typeface="Times New Roman" panose="02020603050405020304" pitchFamily="18" charset="0"/>
              </a:rPr>
              <a:t>Subject</a:t>
            </a:r>
            <a:r>
              <a:rPr lang="en-GB" sz="1400" dirty="0">
                <a:solidFill>
                  <a:schemeClr val="tx1"/>
                </a:solidFill>
                <a:latin typeface="Times New Roman" panose="02020603050405020304" pitchFamily="18" charset="0"/>
                <a:cs typeface="Times New Roman" panose="02020603050405020304" pitchFamily="18" charset="0"/>
              </a:rPr>
              <a:t>: Visit</a:t>
            </a:r>
          </a:p>
        </p:txBody>
      </p:sp>
      <p:sp>
        <p:nvSpPr>
          <p:cNvPr id="11" name="Rectangle 10"/>
          <p:cNvSpPr/>
          <p:nvPr/>
        </p:nvSpPr>
        <p:spPr>
          <a:xfrm>
            <a:off x="4670170" y="4114540"/>
            <a:ext cx="2387600" cy="16156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GB" sz="1400" dirty="0">
                <a:solidFill>
                  <a:schemeClr val="tx1"/>
                </a:solidFill>
                <a:latin typeface="Times New Roman" panose="02020603050405020304" pitchFamily="18" charset="0"/>
                <a:cs typeface="Times New Roman" panose="02020603050405020304" pitchFamily="18" charset="0"/>
              </a:rPr>
              <a:t>Dear David,</a:t>
            </a:r>
          </a:p>
          <a:p>
            <a:r>
              <a:rPr lang="en-GB" sz="1400" dirty="0">
                <a:solidFill>
                  <a:schemeClr val="tx1"/>
                </a:solidFill>
                <a:latin typeface="Times New Roman" panose="02020603050405020304" pitchFamily="18" charset="0"/>
                <a:cs typeface="Times New Roman" panose="02020603050405020304" pitchFamily="18" charset="0"/>
              </a:rPr>
              <a:t>I want to inform you that I am going to visit you next week.</a:t>
            </a:r>
          </a:p>
          <a:p>
            <a:pPr algn="ctr"/>
            <a:endParaRPr lang="en-GB" sz="1400" dirty="0">
              <a:solidFill>
                <a:schemeClr val="tx1"/>
              </a:solidFill>
              <a:latin typeface="Times New Roman" panose="02020603050405020304" pitchFamily="18" charset="0"/>
              <a:cs typeface="Times New Roman" panose="02020603050405020304" pitchFamily="18" charset="0"/>
            </a:endParaRPr>
          </a:p>
          <a:p>
            <a:r>
              <a:rPr lang="en-GB" sz="1400" dirty="0">
                <a:solidFill>
                  <a:schemeClr val="tx1"/>
                </a:solidFill>
                <a:latin typeface="Times New Roman" panose="02020603050405020304" pitchFamily="18" charset="0"/>
                <a:cs typeface="Times New Roman" panose="02020603050405020304" pitchFamily="18" charset="0"/>
              </a:rPr>
              <a:t>Regards,</a:t>
            </a:r>
          </a:p>
          <a:p>
            <a:r>
              <a:rPr lang="en-GB" sz="1400" dirty="0">
                <a:solidFill>
                  <a:schemeClr val="tx1"/>
                </a:solidFill>
                <a:latin typeface="Times New Roman" panose="02020603050405020304" pitchFamily="18" charset="0"/>
                <a:cs typeface="Times New Roman" panose="02020603050405020304" pitchFamily="18" charset="0"/>
              </a:rPr>
              <a:t>John</a:t>
            </a:r>
          </a:p>
        </p:txBody>
      </p:sp>
      <p:cxnSp>
        <p:nvCxnSpPr>
          <p:cNvPr id="12" name="Straight Connector 11"/>
          <p:cNvCxnSpPr/>
          <p:nvPr/>
        </p:nvCxnSpPr>
        <p:spPr>
          <a:xfrm>
            <a:off x="7159370" y="1513816"/>
            <a:ext cx="47752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159370" y="2956536"/>
            <a:ext cx="47752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159370" y="4043656"/>
            <a:ext cx="254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59370" y="5699736"/>
            <a:ext cx="47752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67948" y="1513816"/>
            <a:ext cx="0" cy="144272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567948" y="2956536"/>
            <a:ext cx="0" cy="2743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291450" y="2956536"/>
            <a:ext cx="0" cy="108712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291450" y="4043656"/>
            <a:ext cx="0" cy="165608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7006680" y="2081288"/>
            <a:ext cx="862737" cy="307777"/>
          </a:xfrm>
          <a:prstGeom prst="rect">
            <a:avLst/>
          </a:prstGeom>
          <a:noFill/>
        </p:spPr>
        <p:txBody>
          <a:bodyPr wrap="none" rtlCol="0">
            <a:spAutoFit/>
          </a:bodyPr>
          <a:lstStyle/>
          <a:p>
            <a:r>
              <a:rPr lang="en-GB" sz="1400" dirty="0">
                <a:latin typeface="Times New Roman" panose="02020603050405020304" pitchFamily="18" charset="0"/>
                <a:cs typeface="Times New Roman" panose="02020603050405020304" pitchFamily="18" charset="0"/>
              </a:rPr>
              <a:t>Envelope</a:t>
            </a:r>
            <a:endParaRPr lang="en-GB" dirty="0">
              <a:latin typeface="Times New Roman" panose="02020603050405020304" pitchFamily="18" charset="0"/>
              <a:cs typeface="Times New Roman" panose="02020603050405020304" pitchFamily="18" charset="0"/>
            </a:endParaRPr>
          </a:p>
        </p:txBody>
      </p:sp>
      <p:sp>
        <p:nvSpPr>
          <p:cNvPr id="21" name="TextBox 20"/>
          <p:cNvSpPr txBox="1"/>
          <p:nvPr/>
        </p:nvSpPr>
        <p:spPr>
          <a:xfrm rot="16200000">
            <a:off x="6834539" y="3371579"/>
            <a:ext cx="704039" cy="307777"/>
          </a:xfrm>
          <a:prstGeom prst="rect">
            <a:avLst/>
          </a:prstGeom>
          <a:noFill/>
        </p:spPr>
        <p:txBody>
          <a:bodyPr wrap="none" rtlCol="0">
            <a:spAutoFit/>
          </a:bodyPr>
          <a:lstStyle/>
          <a:p>
            <a:r>
              <a:rPr lang="en-GB" sz="1400" dirty="0">
                <a:latin typeface="Times New Roman" panose="02020603050405020304" pitchFamily="18" charset="0"/>
                <a:cs typeface="Times New Roman" panose="02020603050405020304" pitchFamily="18" charset="0"/>
              </a:rPr>
              <a:t>Header</a:t>
            </a:r>
          </a:p>
        </p:txBody>
      </p:sp>
      <p:sp>
        <p:nvSpPr>
          <p:cNvPr id="22" name="TextBox 21"/>
          <p:cNvSpPr txBox="1"/>
          <p:nvPr/>
        </p:nvSpPr>
        <p:spPr>
          <a:xfrm rot="16200000">
            <a:off x="6899459" y="4768490"/>
            <a:ext cx="574196" cy="307777"/>
          </a:xfrm>
          <a:prstGeom prst="rect">
            <a:avLst/>
          </a:prstGeom>
          <a:noFill/>
        </p:spPr>
        <p:txBody>
          <a:bodyPr wrap="none" rtlCol="0">
            <a:spAutoFit/>
          </a:bodyPr>
          <a:lstStyle/>
          <a:p>
            <a:r>
              <a:rPr lang="en-GB" sz="1400" dirty="0">
                <a:latin typeface="Times New Roman" panose="02020603050405020304" pitchFamily="18" charset="0"/>
                <a:cs typeface="Times New Roman" panose="02020603050405020304" pitchFamily="18" charset="0"/>
              </a:rPr>
              <a:t>Body</a:t>
            </a:r>
          </a:p>
        </p:txBody>
      </p:sp>
      <p:sp>
        <p:nvSpPr>
          <p:cNvPr id="23" name="TextBox 22"/>
          <p:cNvSpPr txBox="1"/>
          <p:nvPr/>
        </p:nvSpPr>
        <p:spPr>
          <a:xfrm rot="16200000">
            <a:off x="6943889" y="3930349"/>
            <a:ext cx="1019610"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Message</a:t>
            </a:r>
          </a:p>
        </p:txBody>
      </p:sp>
      <p:sp>
        <p:nvSpPr>
          <p:cNvPr id="24" name="TextBox 23"/>
          <p:cNvSpPr txBox="1"/>
          <p:nvPr/>
        </p:nvSpPr>
        <p:spPr>
          <a:xfrm>
            <a:off x="7693536" y="1827603"/>
            <a:ext cx="2743200" cy="3970318"/>
          </a:xfrm>
          <a:prstGeom prst="rect">
            <a:avLst/>
          </a:prstGeom>
          <a:noFill/>
        </p:spPr>
        <p:txBody>
          <a:bodyPr wrap="square" rtlCol="0">
            <a:spAutoFit/>
          </a:bodyPr>
          <a:lstStyle/>
          <a:p>
            <a:r>
              <a:rPr lang="en-GB" dirty="0">
                <a:solidFill>
                  <a:srgbClr val="FF0000"/>
                </a:solidFill>
                <a:effectLst>
                  <a:outerShdw blurRad="38100" dist="38100" dir="2700000" algn="tl">
                    <a:srgbClr val="000000">
                      <a:alpha val="43137"/>
                    </a:srgbClr>
                  </a:outerShdw>
                </a:effectLst>
              </a:rPr>
              <a:t>Note</a:t>
            </a:r>
            <a:r>
              <a:rPr lang="en-GB" dirty="0"/>
              <a:t>: The header section should be in the memo format specified in RFC 822.</a:t>
            </a:r>
          </a:p>
          <a:p>
            <a:endParaRPr lang="en-GB" dirty="0"/>
          </a:p>
          <a:p>
            <a:r>
              <a:rPr lang="en-GB" dirty="0"/>
              <a:t>At a minimum you will need to supply: </a:t>
            </a:r>
            <a:br>
              <a:rPr lang="en-GB" dirty="0"/>
            </a:br>
            <a:r>
              <a:rPr lang="en-GB" dirty="0"/>
              <a:t>From</a:t>
            </a:r>
            <a:br>
              <a:rPr lang="en-GB" dirty="0"/>
            </a:br>
            <a:r>
              <a:rPr lang="en-GB" dirty="0"/>
              <a:t>To</a:t>
            </a:r>
            <a:br>
              <a:rPr lang="en-GB" dirty="0"/>
            </a:br>
            <a:r>
              <a:rPr lang="en-GB" dirty="0"/>
              <a:t>Data</a:t>
            </a:r>
            <a:br>
              <a:rPr lang="en-GB" dirty="0"/>
            </a:br>
            <a:r>
              <a:rPr lang="en-GB" dirty="0"/>
              <a:t>Subject</a:t>
            </a:r>
            <a:br>
              <a:rPr lang="en-GB" dirty="0"/>
            </a:br>
            <a:br>
              <a:rPr lang="en-GB" dirty="0"/>
            </a:br>
            <a:r>
              <a:rPr lang="en-GB" dirty="0"/>
              <a:t>You likely want CC, and BCC</a:t>
            </a:r>
          </a:p>
        </p:txBody>
      </p:sp>
    </p:spTree>
    <p:extLst>
      <p:ext uri="{BB962C8B-B14F-4D97-AF65-F5344CB8AC3E}">
        <p14:creationId xmlns:p14="http://schemas.microsoft.com/office/powerpoint/2010/main" val="323851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Horizontal)">
                                      <p:cBhvr>
                                        <p:cTn id="15" dur="500"/>
                                        <p:tgtEl>
                                          <p:spTgt spid="12"/>
                                        </p:tgtEl>
                                      </p:cBhvr>
                                    </p:animEffect>
                                  </p:childTnLst>
                                </p:cTn>
                              </p:par>
                              <p:par>
                                <p:cTn id="16" presetID="16" presetClass="entr" presetSubtype="42"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outHorizontal)">
                                      <p:cBhvr>
                                        <p:cTn id="18" dur="500"/>
                                        <p:tgtEl>
                                          <p:spTgt spid="16"/>
                                        </p:tgtEl>
                                      </p:cBhvr>
                                    </p:animEffect>
                                  </p:childTnLst>
                                </p:cTn>
                              </p:par>
                              <p:par>
                                <p:cTn id="19" presetID="16" presetClass="entr" presetSubtype="42"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arn(outHorizontal)">
                                      <p:cBhvr>
                                        <p:cTn id="21" dur="500"/>
                                        <p:tgtEl>
                                          <p:spTgt spid="20"/>
                                        </p:tgtEl>
                                      </p:cBhvr>
                                    </p:animEffect>
                                  </p:childTnLst>
                                </p:cTn>
                              </p:par>
                              <p:par>
                                <p:cTn id="22" presetID="16" presetClass="entr" presetSubtype="42"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outHorizontal)">
                                      <p:cBhvr>
                                        <p:cTn id="24" dur="500"/>
                                        <p:tgtEl>
                                          <p:spTgt spid="1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par>
                                <p:cTn id="37" presetID="16" presetClass="entr" presetSubtype="42"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arn(outHorizontal)">
                                      <p:cBhvr>
                                        <p:cTn id="39" dur="500"/>
                                        <p:tgtEl>
                                          <p:spTgt spid="21"/>
                                        </p:tgtEl>
                                      </p:cBhvr>
                                    </p:animEffect>
                                  </p:childTnLst>
                                </p:cTn>
                              </p:par>
                              <p:par>
                                <p:cTn id="40" presetID="16" presetClass="entr" presetSubtype="42"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arn(outHorizontal)">
                                      <p:cBhvr>
                                        <p:cTn id="42" dur="500"/>
                                        <p:tgtEl>
                                          <p:spTgt spid="18"/>
                                        </p:tgtEl>
                                      </p:cBhvr>
                                    </p:animEffect>
                                  </p:childTnLst>
                                </p:cTn>
                              </p:par>
                              <p:par>
                                <p:cTn id="43" presetID="16" presetClass="entr" presetSubtype="42"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outHorizont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down)">
                                      <p:cBhvr>
                                        <p:cTn id="50" dur="500"/>
                                        <p:tgtEl>
                                          <p:spTgt spid="11"/>
                                        </p:tgtEl>
                                      </p:cBhvr>
                                    </p:animEffect>
                                  </p:childTnLst>
                                </p:cTn>
                              </p:par>
                              <p:par>
                                <p:cTn id="51" presetID="16" presetClass="entr" presetSubtype="42"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barn(outHorizontal)">
                                      <p:cBhvr>
                                        <p:cTn id="53" dur="500"/>
                                        <p:tgtEl>
                                          <p:spTgt spid="19"/>
                                        </p:tgtEl>
                                      </p:cBhvr>
                                    </p:animEffect>
                                  </p:childTnLst>
                                </p:cTn>
                              </p:par>
                              <p:par>
                                <p:cTn id="54" presetID="16" presetClass="entr" presetSubtype="42"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barn(outHorizontal)">
                                      <p:cBhvr>
                                        <p:cTn id="56" dur="500"/>
                                        <p:tgtEl>
                                          <p:spTgt spid="22"/>
                                        </p:tgtEl>
                                      </p:cBhvr>
                                    </p:animEffect>
                                  </p:childTnLst>
                                </p:cTn>
                              </p:par>
                              <p:par>
                                <p:cTn id="57" presetID="16" presetClass="entr" presetSubtype="42"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barn(outHorizontal)">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42"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arn(outHorizontal)">
                                      <p:cBhvr>
                                        <p:cTn id="64" dur="500"/>
                                        <p:tgtEl>
                                          <p:spTgt spid="17"/>
                                        </p:tgtEl>
                                      </p:cBhvr>
                                    </p:animEffect>
                                  </p:childTnLst>
                                </p:cTn>
                              </p:par>
                              <p:par>
                                <p:cTn id="65" presetID="16" presetClass="entr" presetSubtype="42"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barn(outHorizontal)">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P spid="11" grpId="0" animBg="1"/>
      <p:bldP spid="20" grpId="0"/>
      <p:bldP spid="21" grpId="0"/>
      <p:bldP spid="2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Data Formats</a:t>
            </a:r>
          </a:p>
        </p:txBody>
      </p:sp>
      <p:sp>
        <p:nvSpPr>
          <p:cNvPr id="7" name="Content Placeholder 6"/>
          <p:cNvSpPr>
            <a:spLocks noGrp="1"/>
          </p:cNvSpPr>
          <p:nvPr>
            <p:ph idx="1"/>
          </p:nvPr>
        </p:nvSpPr>
        <p:spPr/>
        <p:txBody>
          <a:bodyPr>
            <a:normAutofit/>
          </a:bodyPr>
          <a:lstStyle/>
          <a:p>
            <a:r>
              <a:rPr lang="en-US" altLang="en-US" sz="1800" dirty="0">
                <a:solidFill>
                  <a:srgbClr val="000000"/>
                </a:solidFill>
                <a:latin typeface="Arial Unicode MS" panose="020B0604020202020204" pitchFamily="34" charset="-128"/>
              </a:rPr>
              <a:t>SMTP should be sent in 7 bit ASCII</a:t>
            </a:r>
          </a:p>
          <a:p>
            <a:r>
              <a:rPr lang="en-US" altLang="en-US" sz="1800" dirty="0">
                <a:solidFill>
                  <a:srgbClr val="000000"/>
                </a:solidFill>
                <a:latin typeface="Arial Unicode MS" panose="020B0604020202020204" pitchFamily="34" charset="-128"/>
              </a:rPr>
              <a:t>This means you will need to ensure that the 8 bit+ characters you can enter into a string are contained within 0-127, as the top bit of the byte must be 0</a:t>
            </a:r>
          </a:p>
          <a:p>
            <a:r>
              <a:rPr lang="en-US" altLang="en-US" sz="1800" dirty="0">
                <a:solidFill>
                  <a:srgbClr val="000000"/>
                </a:solidFill>
                <a:latin typeface="Arial Unicode MS" panose="020B0604020202020204" pitchFamily="34" charset="-128"/>
              </a:rPr>
              <a:t>You may want to extend this with MIME extensions if you want to go towards the 100% mark</a:t>
            </a:r>
          </a:p>
          <a:p>
            <a:pPr lvl="1"/>
            <a:r>
              <a:rPr lang="en-US" altLang="en-US" dirty="0">
                <a:solidFill>
                  <a:srgbClr val="000000"/>
                </a:solidFill>
                <a:latin typeface="Arial Unicode MS" panose="020B0604020202020204" pitchFamily="34" charset="-128"/>
              </a:rPr>
              <a:t>The mail data may contain any of the </a:t>
            </a:r>
            <a:r>
              <a:rPr lang="en-US" altLang="en-US" dirty="0">
                <a:solidFill>
                  <a:srgbClr val="FF0000"/>
                </a:solidFill>
                <a:effectLst>
                  <a:outerShdw blurRad="38100" dist="38100" dir="2700000" algn="tl">
                    <a:srgbClr val="000000">
                      <a:alpha val="43137"/>
                    </a:srgbClr>
                  </a:outerShdw>
                </a:effectLst>
                <a:latin typeface="Arial Unicode MS" panose="020B0604020202020204" pitchFamily="34" charset="-128"/>
              </a:rPr>
              <a:t>128 ASCII characters</a:t>
            </a:r>
            <a:r>
              <a:rPr lang="en-US" altLang="en-US" dirty="0">
                <a:solidFill>
                  <a:srgbClr val="000000"/>
                </a:solidFill>
                <a:latin typeface="Arial Unicode MS" panose="020B0604020202020204" pitchFamily="34" charset="-128"/>
              </a:rPr>
              <a:t>. All characters are to be delivered to the recipient's mailbox including format effectors and other control characters. If the transmission channel provides an </a:t>
            </a:r>
            <a:r>
              <a:rPr lang="en-US" altLang="en-US" dirty="0">
                <a:solidFill>
                  <a:srgbClr val="FF0000"/>
                </a:solidFill>
                <a:effectLst>
                  <a:outerShdw blurRad="38100" dist="38100" dir="2700000" algn="tl">
                    <a:srgbClr val="000000">
                      <a:alpha val="43137"/>
                    </a:srgbClr>
                  </a:outerShdw>
                </a:effectLst>
                <a:latin typeface="Arial Unicode MS" panose="020B0604020202020204" pitchFamily="34" charset="-128"/>
              </a:rPr>
              <a:t>8-bit byte (octets) data stream, the 7-bit ASCII codes are transmitted right justified in the octets with the high order bits cleared to zero</a:t>
            </a:r>
            <a:r>
              <a:rPr lang="en-US" altLang="en-US" dirty="0">
                <a:solidFill>
                  <a:srgbClr val="000000"/>
                </a:solidFill>
                <a:latin typeface="Arial Unicode MS" panose="020B0604020202020204" pitchFamily="34" charset="-128"/>
              </a:rPr>
              <a:t>.</a:t>
            </a:r>
            <a:r>
              <a:rPr lang="en-US" altLang="en-US" dirty="0"/>
              <a:t> </a:t>
            </a:r>
            <a:endParaRPr lang="en-US" altLang="en-US" dirty="0">
              <a:latin typeface="Arial" panose="020B0604020202020204" pitchFamily="34" charset="0"/>
            </a:endParaRPr>
          </a:p>
          <a:p>
            <a:endParaRPr lang="en-GB" dirty="0"/>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25</a:t>
            </a:fld>
            <a:endParaRPr lang="en-US" dirty="0"/>
          </a:p>
        </p:txBody>
      </p:sp>
    </p:spTree>
    <p:extLst>
      <p:ext uri="{BB962C8B-B14F-4D97-AF65-F5344CB8AC3E}">
        <p14:creationId xmlns:p14="http://schemas.microsoft.com/office/powerpoint/2010/main" val="2810485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Lengths</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26</a:t>
            </a:fld>
            <a:endParaRPr lang="en-US" dirty="0"/>
          </a:p>
        </p:txBody>
      </p:sp>
      <p:sp>
        <p:nvSpPr>
          <p:cNvPr id="6" name="Content Placeholder 5"/>
          <p:cNvSpPr>
            <a:spLocks noGrp="1"/>
          </p:cNvSpPr>
          <p:nvPr>
            <p:ph idx="1"/>
          </p:nvPr>
        </p:nvSpPr>
        <p:spPr/>
        <p:txBody>
          <a:bodyPr>
            <a:normAutofit fontScale="62500" lnSpcReduction="20000"/>
          </a:bodyPr>
          <a:lstStyle/>
          <a:p>
            <a:r>
              <a:rPr lang="en-US" altLang="en-US" sz="2100" dirty="0">
                <a:solidFill>
                  <a:srgbClr val="000000"/>
                </a:solidFill>
                <a:latin typeface="Arial Unicode MS" panose="020B0604020202020204" pitchFamily="34" charset="-128"/>
              </a:rPr>
              <a:t>RFC 821 p42</a:t>
            </a:r>
          </a:p>
          <a:p>
            <a:r>
              <a:rPr lang="en-US" altLang="en-US" sz="2100" dirty="0">
                <a:solidFill>
                  <a:srgbClr val="000000"/>
                </a:solidFill>
                <a:latin typeface="Arial Unicode MS" panose="020B0604020202020204" pitchFamily="34" charset="-128"/>
              </a:rPr>
              <a:t>user</a:t>
            </a:r>
          </a:p>
          <a:p>
            <a:pPr lvl="1"/>
            <a:r>
              <a:rPr lang="en-US" altLang="en-US" sz="2100" dirty="0">
                <a:solidFill>
                  <a:srgbClr val="000000"/>
                </a:solidFill>
                <a:latin typeface="Arial Unicode MS" panose="020B0604020202020204" pitchFamily="34" charset="-128"/>
              </a:rPr>
              <a:t>The maximum total length of a user name is 64 characters. </a:t>
            </a:r>
          </a:p>
          <a:p>
            <a:r>
              <a:rPr lang="en-US" altLang="en-US" sz="2100" dirty="0">
                <a:solidFill>
                  <a:srgbClr val="000000"/>
                </a:solidFill>
                <a:latin typeface="Arial Unicode MS" panose="020B0604020202020204" pitchFamily="34" charset="-128"/>
              </a:rPr>
              <a:t>domain </a:t>
            </a:r>
          </a:p>
          <a:p>
            <a:pPr lvl="1"/>
            <a:r>
              <a:rPr lang="en-US" altLang="en-US" sz="2100" dirty="0">
                <a:solidFill>
                  <a:srgbClr val="000000"/>
                </a:solidFill>
                <a:latin typeface="Arial Unicode MS" panose="020B0604020202020204" pitchFamily="34" charset="-128"/>
              </a:rPr>
              <a:t>The maximum total length of a domain name or number is 64 characters. </a:t>
            </a:r>
          </a:p>
          <a:p>
            <a:r>
              <a:rPr lang="en-US" altLang="en-US" sz="2100" dirty="0">
                <a:solidFill>
                  <a:srgbClr val="000000"/>
                </a:solidFill>
                <a:latin typeface="Arial Unicode MS" panose="020B0604020202020204" pitchFamily="34" charset="-128"/>
              </a:rPr>
              <a:t>path </a:t>
            </a:r>
          </a:p>
          <a:p>
            <a:pPr lvl="1"/>
            <a:r>
              <a:rPr lang="en-US" altLang="en-US" sz="2100" dirty="0">
                <a:solidFill>
                  <a:srgbClr val="000000"/>
                </a:solidFill>
                <a:latin typeface="Arial Unicode MS" panose="020B0604020202020204" pitchFamily="34" charset="-128"/>
              </a:rPr>
              <a:t>The maximum total length of a reverse-path or forward-path is 256 characters (including the punctuation and element separators). </a:t>
            </a:r>
          </a:p>
          <a:p>
            <a:r>
              <a:rPr lang="en-US" altLang="en-US" sz="2100" dirty="0">
                <a:solidFill>
                  <a:srgbClr val="000000"/>
                </a:solidFill>
                <a:latin typeface="Arial Unicode MS" panose="020B0604020202020204" pitchFamily="34" charset="-128"/>
              </a:rPr>
              <a:t>command line </a:t>
            </a:r>
          </a:p>
          <a:p>
            <a:pPr lvl="1"/>
            <a:r>
              <a:rPr lang="en-US" altLang="en-US" sz="2100" dirty="0">
                <a:solidFill>
                  <a:srgbClr val="000000"/>
                </a:solidFill>
                <a:latin typeface="Arial Unicode MS" panose="020B0604020202020204" pitchFamily="34" charset="-128"/>
              </a:rPr>
              <a:t>The maximum total length of a command line including the command word and the &lt;CRLF&gt; is 512 characters. </a:t>
            </a:r>
          </a:p>
          <a:p>
            <a:r>
              <a:rPr lang="en-US" altLang="en-US" sz="2100" dirty="0">
                <a:solidFill>
                  <a:srgbClr val="000000"/>
                </a:solidFill>
                <a:latin typeface="Arial Unicode MS" panose="020B0604020202020204" pitchFamily="34" charset="-128"/>
              </a:rPr>
              <a:t>reply line </a:t>
            </a:r>
          </a:p>
          <a:p>
            <a:pPr lvl="1"/>
            <a:r>
              <a:rPr lang="en-US" altLang="en-US" sz="2100" dirty="0">
                <a:solidFill>
                  <a:srgbClr val="000000"/>
                </a:solidFill>
                <a:latin typeface="Arial Unicode MS" panose="020B0604020202020204" pitchFamily="34" charset="-128"/>
              </a:rPr>
              <a:t>The maximum total length of a reply line including the reply code and the &lt;CRLF&gt; is 512 characters.</a:t>
            </a:r>
          </a:p>
          <a:p>
            <a:r>
              <a:rPr lang="en-US" altLang="en-US" sz="2100" dirty="0">
                <a:solidFill>
                  <a:srgbClr val="000000"/>
                </a:solidFill>
                <a:latin typeface="Arial Unicode MS" panose="020B0604020202020204" pitchFamily="34" charset="-128"/>
              </a:rPr>
              <a:t>text line </a:t>
            </a:r>
          </a:p>
          <a:p>
            <a:pPr lvl="1"/>
            <a:r>
              <a:rPr lang="en-US" altLang="en-US" sz="2100" dirty="0">
                <a:solidFill>
                  <a:srgbClr val="000000"/>
                </a:solidFill>
                <a:latin typeface="Arial Unicode MS" panose="020B0604020202020204" pitchFamily="34" charset="-128"/>
              </a:rPr>
              <a:t>The maximum total length of a text line including the &lt;CRLF&gt; is 1000 characters (but not counting the leading dot duplicated for transparency). </a:t>
            </a:r>
          </a:p>
          <a:p>
            <a:r>
              <a:rPr lang="en-US" altLang="en-US" sz="2100" dirty="0">
                <a:solidFill>
                  <a:srgbClr val="000000"/>
                </a:solidFill>
                <a:latin typeface="Arial Unicode MS" panose="020B0604020202020204" pitchFamily="34" charset="-128"/>
              </a:rPr>
              <a:t>recipients buffer </a:t>
            </a:r>
          </a:p>
          <a:p>
            <a:pPr lvl="1"/>
            <a:r>
              <a:rPr lang="en-US" altLang="en-US" sz="2100" dirty="0">
                <a:solidFill>
                  <a:srgbClr val="000000"/>
                </a:solidFill>
                <a:latin typeface="Arial Unicode MS" panose="020B0604020202020204" pitchFamily="34" charset="-128"/>
              </a:rPr>
              <a:t>The maximum total number of recipients that must be buffered is 100 recipients.</a:t>
            </a:r>
            <a:r>
              <a:rPr lang="en-US" altLang="en-US" sz="2100" dirty="0"/>
              <a:t> </a:t>
            </a:r>
            <a:endParaRPr lang="en-US" altLang="en-US" sz="2100" dirty="0">
              <a:latin typeface="Arial" panose="020B0604020202020204" pitchFamily="34" charset="0"/>
            </a:endParaRPr>
          </a:p>
          <a:p>
            <a:pPr lvl="1"/>
            <a:endParaRPr lang="en-US" altLang="en-US" dirty="0">
              <a:solidFill>
                <a:srgbClr val="000000"/>
              </a:solidFill>
              <a:latin typeface="Arial Unicode MS" panose="020B0604020202020204" pitchFamily="34" charset="-128"/>
            </a:endParaRPr>
          </a:p>
          <a:p>
            <a:pPr lvl="1"/>
            <a:br>
              <a:rPr lang="en-US" altLang="en-US" sz="400" dirty="0"/>
            </a:br>
            <a:endParaRPr lang="en-US" altLang="en-US" sz="5600" dirty="0">
              <a:latin typeface="Arial" panose="020B0604020202020204" pitchFamily="34" charset="0"/>
            </a:endParaRPr>
          </a:p>
          <a:p>
            <a:endParaRPr lang="en-GB" dirty="0"/>
          </a:p>
        </p:txBody>
      </p:sp>
    </p:spTree>
    <p:extLst>
      <p:ext uri="{BB962C8B-B14F-4D97-AF65-F5344CB8AC3E}">
        <p14:creationId xmlns:p14="http://schemas.microsoft.com/office/powerpoint/2010/main" val="2462974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Success Codes</a:t>
            </a:r>
          </a:p>
        </p:txBody>
      </p:sp>
      <p:sp>
        <p:nvSpPr>
          <p:cNvPr id="3" name="Content Placeholder 2"/>
          <p:cNvSpPr>
            <a:spLocks noGrp="1"/>
          </p:cNvSpPr>
          <p:nvPr>
            <p:ph idx="1"/>
          </p:nvPr>
        </p:nvSpPr>
        <p:spPr/>
        <p:txBody>
          <a:bodyPr>
            <a:noAutofit/>
          </a:bodyPr>
          <a:lstStyle/>
          <a:p>
            <a:r>
              <a:rPr lang="en-GB" sz="2000" dirty="0">
                <a:solidFill>
                  <a:srgbClr val="00B050"/>
                </a:solidFill>
              </a:rPr>
              <a:t>211 System status, or system help reply</a:t>
            </a:r>
          </a:p>
          <a:p>
            <a:r>
              <a:rPr lang="en-GB" sz="2000" dirty="0">
                <a:solidFill>
                  <a:srgbClr val="00B050"/>
                </a:solidFill>
              </a:rPr>
              <a:t>214 Help message [Information on how to use the receiver or the meaning of a particular non-standard command; this reply is useful only to the human user]</a:t>
            </a:r>
          </a:p>
          <a:p>
            <a:r>
              <a:rPr lang="en-GB" sz="2000" dirty="0">
                <a:solidFill>
                  <a:srgbClr val="00B050"/>
                </a:solidFill>
              </a:rPr>
              <a:t>220 &lt;domain&gt; Service ready</a:t>
            </a:r>
          </a:p>
          <a:p>
            <a:r>
              <a:rPr lang="en-GB" sz="2000" dirty="0">
                <a:solidFill>
                  <a:srgbClr val="00B050"/>
                </a:solidFill>
              </a:rPr>
              <a:t>221 &lt;domain&gt; Service closing transmission channel</a:t>
            </a:r>
          </a:p>
          <a:p>
            <a:r>
              <a:rPr lang="en-GB" sz="2000" dirty="0">
                <a:solidFill>
                  <a:srgbClr val="00B050"/>
                </a:solidFill>
              </a:rPr>
              <a:t>250 Requested mail action okay, completed</a:t>
            </a:r>
          </a:p>
          <a:p>
            <a:r>
              <a:rPr lang="en-GB" sz="2000" dirty="0">
                <a:solidFill>
                  <a:srgbClr val="00B050"/>
                </a:solidFill>
              </a:rPr>
              <a:t>251 User not local; will forward to &lt;forward-path&gt;        </a:t>
            </a:r>
          </a:p>
          <a:p>
            <a:r>
              <a:rPr lang="en-GB" sz="2000" dirty="0"/>
              <a:t>354 Start mail input; end with &lt;CRLF&gt;.&lt;CRLF&gt;          </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27</a:t>
            </a:fld>
            <a:endParaRPr lang="en-US" dirty="0"/>
          </a:p>
        </p:txBody>
      </p:sp>
    </p:spTree>
    <p:extLst>
      <p:ext uri="{BB962C8B-B14F-4D97-AF65-F5344CB8AC3E}">
        <p14:creationId xmlns:p14="http://schemas.microsoft.com/office/powerpoint/2010/main" val="3976356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Error and Fault Codes</a:t>
            </a:r>
          </a:p>
        </p:txBody>
      </p:sp>
      <p:sp>
        <p:nvSpPr>
          <p:cNvPr id="3" name="Content Placeholder 2"/>
          <p:cNvSpPr>
            <a:spLocks noGrp="1"/>
          </p:cNvSpPr>
          <p:nvPr>
            <p:ph idx="1"/>
          </p:nvPr>
        </p:nvSpPr>
        <p:spPr/>
        <p:txBody>
          <a:bodyPr>
            <a:noAutofit/>
          </a:bodyPr>
          <a:lstStyle/>
          <a:p>
            <a:r>
              <a:rPr lang="en-GB" sz="1600" dirty="0">
                <a:solidFill>
                  <a:srgbClr val="FFC000"/>
                </a:solidFill>
              </a:rPr>
              <a:t>421 &lt;domain&gt; Service not </a:t>
            </a:r>
            <a:r>
              <a:rPr lang="en-GB" sz="1600" dirty="0" err="1">
                <a:solidFill>
                  <a:srgbClr val="FFC000"/>
                </a:solidFill>
              </a:rPr>
              <a:t>available,closing</a:t>
            </a:r>
            <a:r>
              <a:rPr lang="en-GB" sz="1600" dirty="0">
                <a:solidFill>
                  <a:srgbClr val="FFC000"/>
                </a:solidFill>
              </a:rPr>
              <a:t> transmission channel [This may be a reply to any command if the service knows it must shut down]</a:t>
            </a:r>
          </a:p>
          <a:p>
            <a:r>
              <a:rPr lang="en-GB" sz="1600" dirty="0">
                <a:solidFill>
                  <a:srgbClr val="FFC000"/>
                </a:solidFill>
              </a:rPr>
              <a:t>450 Requested mail action not taken: mailbox unavailable [E.g., mailbox busy]</a:t>
            </a:r>
          </a:p>
          <a:p>
            <a:r>
              <a:rPr lang="en-GB" sz="1600" dirty="0">
                <a:solidFill>
                  <a:srgbClr val="FFC000"/>
                </a:solidFill>
              </a:rPr>
              <a:t>451 Requested action aborted: local error in processing</a:t>
            </a:r>
          </a:p>
          <a:p>
            <a:r>
              <a:rPr lang="en-GB" sz="1600" dirty="0">
                <a:solidFill>
                  <a:srgbClr val="FFC000"/>
                </a:solidFill>
              </a:rPr>
              <a:t>452 Requested action not taken: insufficient system storage          </a:t>
            </a:r>
          </a:p>
          <a:p>
            <a:r>
              <a:rPr lang="en-GB" sz="1600" dirty="0">
                <a:solidFill>
                  <a:srgbClr val="FF0000"/>
                </a:solidFill>
              </a:rPr>
              <a:t>500 Syntax error, command unrecognized [This may include errors such as command line too long]</a:t>
            </a:r>
          </a:p>
          <a:p>
            <a:r>
              <a:rPr lang="en-GB" sz="1600" dirty="0">
                <a:solidFill>
                  <a:srgbClr val="FF0000"/>
                </a:solidFill>
              </a:rPr>
              <a:t>501 Syntax error in parameters or arguments</a:t>
            </a:r>
          </a:p>
          <a:p>
            <a:r>
              <a:rPr lang="en-GB" sz="1600" dirty="0">
                <a:solidFill>
                  <a:srgbClr val="FF0000"/>
                </a:solidFill>
              </a:rPr>
              <a:t>502 Command not implemented</a:t>
            </a:r>
          </a:p>
          <a:p>
            <a:r>
              <a:rPr lang="en-GB" sz="1600" dirty="0">
                <a:solidFill>
                  <a:srgbClr val="FF0000"/>
                </a:solidFill>
              </a:rPr>
              <a:t>503 Bad sequence of commands</a:t>
            </a:r>
          </a:p>
          <a:p>
            <a:r>
              <a:rPr lang="en-GB" sz="1600" dirty="0">
                <a:solidFill>
                  <a:srgbClr val="FF0000"/>
                </a:solidFill>
              </a:rPr>
              <a:t>504 Command parameter not implemented</a:t>
            </a:r>
          </a:p>
          <a:p>
            <a:r>
              <a:rPr lang="en-GB" sz="1600" dirty="0">
                <a:solidFill>
                  <a:srgbClr val="FF0000"/>
                </a:solidFill>
              </a:rPr>
              <a:t>550 Requested action not taken: mailbox unavailable [E.g., mailbox not found, no access]</a:t>
            </a:r>
          </a:p>
          <a:p>
            <a:r>
              <a:rPr lang="en-GB" sz="1600" dirty="0">
                <a:solidFill>
                  <a:srgbClr val="FF0000"/>
                </a:solidFill>
              </a:rPr>
              <a:t>551 User not local; please try &lt;forward-path&gt;</a:t>
            </a:r>
          </a:p>
          <a:p>
            <a:r>
              <a:rPr lang="en-GB" sz="1600" dirty="0">
                <a:solidFill>
                  <a:srgbClr val="FF0000"/>
                </a:solidFill>
              </a:rPr>
              <a:t>552 Requested mail action aborted: exceeded storage allocation</a:t>
            </a:r>
          </a:p>
          <a:p>
            <a:r>
              <a:rPr lang="en-GB" sz="1600" dirty="0">
                <a:solidFill>
                  <a:srgbClr val="FF0000"/>
                </a:solidFill>
              </a:rPr>
              <a:t>553 Requested action not taken: mailbox name not allowed [E.g., mailbox syntax incorrect]</a:t>
            </a:r>
          </a:p>
          <a:p>
            <a:r>
              <a:rPr lang="en-GB" sz="1600" dirty="0">
                <a:solidFill>
                  <a:srgbClr val="FF0000"/>
                </a:solidFill>
              </a:rPr>
              <a:t>554 Transaction failed</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28</a:t>
            </a:fld>
            <a:endParaRPr lang="en-US" dirty="0"/>
          </a:p>
        </p:txBody>
      </p:sp>
    </p:spTree>
    <p:extLst>
      <p:ext uri="{BB962C8B-B14F-4D97-AF65-F5344CB8AC3E}">
        <p14:creationId xmlns:p14="http://schemas.microsoft.com/office/powerpoint/2010/main" val="2545860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Authentication</a:t>
            </a:r>
          </a:p>
        </p:txBody>
      </p:sp>
      <p:sp>
        <p:nvSpPr>
          <p:cNvPr id="3" name="Content Placeholder 2"/>
          <p:cNvSpPr>
            <a:spLocks noGrp="1"/>
          </p:cNvSpPr>
          <p:nvPr>
            <p:ph idx="1"/>
          </p:nvPr>
        </p:nvSpPr>
        <p:spPr/>
        <p:txBody>
          <a:bodyPr>
            <a:normAutofit/>
          </a:bodyPr>
          <a:lstStyle/>
          <a:p>
            <a:r>
              <a:rPr lang="en-GB" sz="1600" dirty="0"/>
              <a:t>For authentication you will need to provide a way to verify an identity, and to prove that the identity belongs to the person logging in</a:t>
            </a:r>
          </a:p>
          <a:p>
            <a:r>
              <a:rPr lang="en-GB" sz="1600" dirty="0"/>
              <a:t>Easy:</a:t>
            </a:r>
          </a:p>
          <a:p>
            <a:pPr lvl="1"/>
            <a:r>
              <a:rPr lang="en-GB" sz="1600" dirty="0"/>
              <a:t>Username + Password</a:t>
            </a:r>
          </a:p>
          <a:p>
            <a:r>
              <a:rPr lang="en-GB" sz="1600" dirty="0"/>
              <a:t>Medium:</a:t>
            </a:r>
          </a:p>
          <a:p>
            <a:pPr lvl="1"/>
            <a:r>
              <a:rPr lang="en-GB" sz="1600" dirty="0"/>
              <a:t>Username + Password Hash / Salting</a:t>
            </a:r>
          </a:p>
          <a:p>
            <a:pPr lvl="1"/>
            <a:r>
              <a:rPr lang="en-GB" sz="1600" dirty="0" err="1"/>
              <a:t>Preshared</a:t>
            </a:r>
            <a:r>
              <a:rPr lang="en-GB" sz="1600" dirty="0"/>
              <a:t> secret encryption (symmetric)</a:t>
            </a:r>
          </a:p>
          <a:p>
            <a:r>
              <a:rPr lang="en-GB" sz="1600" dirty="0"/>
              <a:t>Hard:</a:t>
            </a:r>
          </a:p>
          <a:p>
            <a:pPr lvl="1"/>
            <a:r>
              <a:rPr lang="en-GB" sz="1600" dirty="0"/>
              <a:t>Negotiated secret (</a:t>
            </a:r>
            <a:r>
              <a:rPr lang="en-GB" sz="1600" dirty="0" err="1"/>
              <a:t>Diffie</a:t>
            </a:r>
            <a:r>
              <a:rPr lang="en-GB" sz="1600" dirty="0"/>
              <a:t>-Hellman or similar)</a:t>
            </a:r>
          </a:p>
          <a:p>
            <a:pPr lvl="1"/>
            <a:r>
              <a:rPr lang="en-GB" sz="1600" dirty="0"/>
              <a:t>Public Key Encryption for ID</a:t>
            </a:r>
          </a:p>
          <a:p>
            <a:pPr lvl="1"/>
            <a:endParaRPr lang="en-GB" dirty="0"/>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29</a:t>
            </a:fld>
            <a:endParaRPr lang="en-US" dirty="0"/>
          </a:p>
        </p:txBody>
      </p:sp>
    </p:spTree>
    <p:extLst>
      <p:ext uri="{BB962C8B-B14F-4D97-AF65-F5344CB8AC3E}">
        <p14:creationId xmlns:p14="http://schemas.microsoft.com/office/powerpoint/2010/main" val="35674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Marking Guide</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3</a:t>
            </a:fld>
            <a:endParaRPr lang="en-US" dirty="0"/>
          </a:p>
        </p:txBody>
      </p:sp>
      <p:graphicFrame>
        <p:nvGraphicFramePr>
          <p:cNvPr id="3" name="Table 2">
            <a:extLst>
              <a:ext uri="{FF2B5EF4-FFF2-40B4-BE49-F238E27FC236}">
                <a16:creationId xmlns:a16="http://schemas.microsoft.com/office/drawing/2014/main" id="{9DCD17E1-4C85-4118-9631-D970F588AB51}"/>
              </a:ext>
            </a:extLst>
          </p:cNvPr>
          <p:cNvGraphicFramePr>
            <a:graphicFrameLocks noGrp="1"/>
          </p:cNvGraphicFramePr>
          <p:nvPr>
            <p:extLst>
              <p:ext uri="{D42A27DB-BD31-4B8C-83A1-F6EECF244321}">
                <p14:modId xmlns:p14="http://schemas.microsoft.com/office/powerpoint/2010/main" val="4258058033"/>
              </p:ext>
            </p:extLst>
          </p:nvPr>
        </p:nvGraphicFramePr>
        <p:xfrm>
          <a:off x="467440" y="1281176"/>
          <a:ext cx="5741035" cy="1463040"/>
        </p:xfrm>
        <a:graphic>
          <a:graphicData uri="http://schemas.openxmlformats.org/drawingml/2006/table">
            <a:tbl>
              <a:tblPr firstRow="1" firstCol="1" bandRow="1">
                <a:tableStyleId>{5C22544A-7EE6-4342-B048-85BDC9FD1C3A}</a:tableStyleId>
              </a:tblPr>
              <a:tblGrid>
                <a:gridCol w="3957320">
                  <a:extLst>
                    <a:ext uri="{9D8B030D-6E8A-4147-A177-3AD203B41FA5}">
                      <a16:colId xmlns:a16="http://schemas.microsoft.com/office/drawing/2014/main" val="1576269426"/>
                    </a:ext>
                  </a:extLst>
                </a:gridCol>
                <a:gridCol w="1783715">
                  <a:extLst>
                    <a:ext uri="{9D8B030D-6E8A-4147-A177-3AD203B41FA5}">
                      <a16:colId xmlns:a16="http://schemas.microsoft.com/office/drawing/2014/main" val="4038318124"/>
                    </a:ext>
                  </a:extLst>
                </a:gridCol>
              </a:tblGrid>
              <a:tr h="0">
                <a:tc>
                  <a:txBody>
                    <a:bodyPr/>
                    <a:lstStyle/>
                    <a:p>
                      <a:pPr>
                        <a:spcAft>
                          <a:spcPts val="0"/>
                        </a:spcAft>
                      </a:pPr>
                      <a:r>
                        <a:rPr lang="en-GB" sz="1200">
                          <a:effectLst/>
                        </a:rPr>
                        <a:t>Section</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GB" sz="1200">
                          <a:effectLst/>
                        </a:rPr>
                        <a:t>Approximate Weighting</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683478164"/>
                  </a:ext>
                </a:extLst>
              </a:tr>
              <a:tr h="0">
                <a:tc>
                  <a:txBody>
                    <a:bodyPr/>
                    <a:lstStyle/>
                    <a:p>
                      <a:pPr>
                        <a:spcAft>
                          <a:spcPts val="0"/>
                        </a:spcAft>
                      </a:pPr>
                      <a:r>
                        <a:rPr lang="en-GB" sz="1200" dirty="0">
                          <a:effectLst/>
                        </a:rPr>
                        <a:t>Structure and Commenting</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ctr">
                        <a:spcAft>
                          <a:spcPts val="0"/>
                        </a:spcAft>
                      </a:pPr>
                      <a:r>
                        <a:rPr lang="en-GB" sz="1200" dirty="0">
                          <a:effectLst/>
                        </a:rPr>
                        <a:t>10%</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2138296093"/>
                  </a:ext>
                </a:extLst>
              </a:tr>
              <a:tr h="0">
                <a:tc>
                  <a:txBody>
                    <a:bodyPr/>
                    <a:lstStyle/>
                    <a:p>
                      <a:pPr>
                        <a:spcAft>
                          <a:spcPts val="0"/>
                        </a:spcAft>
                      </a:pPr>
                      <a:r>
                        <a:rPr lang="en-GB" sz="1200">
                          <a:effectLst/>
                        </a:rPr>
                        <a:t>RFC821 Compliance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30%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538305432"/>
                  </a:ext>
                </a:extLst>
              </a:tr>
              <a:tr h="0">
                <a:tc>
                  <a:txBody>
                    <a:bodyPr/>
                    <a:lstStyle/>
                    <a:p>
                      <a:pPr>
                        <a:spcAft>
                          <a:spcPts val="0"/>
                        </a:spcAft>
                      </a:pPr>
                      <a:r>
                        <a:rPr lang="en-GB" sz="1200">
                          <a:effectLst/>
                        </a:rPr>
                        <a:t>RFC5321 Compliance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754557972"/>
                  </a:ext>
                </a:extLst>
              </a:tr>
              <a:tr h="0">
                <a:tc>
                  <a:txBody>
                    <a:bodyPr/>
                    <a:lstStyle/>
                    <a:p>
                      <a:pPr>
                        <a:spcAft>
                          <a:spcPts val="0"/>
                        </a:spcAft>
                      </a:pPr>
                      <a:r>
                        <a:rPr lang="en-GB" sz="1200">
                          <a:effectLst/>
                        </a:rPr>
                        <a:t>Server Storage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866186551"/>
                  </a:ext>
                </a:extLst>
              </a:tr>
              <a:tr h="0">
                <a:tc>
                  <a:txBody>
                    <a:bodyPr/>
                    <a:lstStyle/>
                    <a:p>
                      <a:pPr>
                        <a:spcAft>
                          <a:spcPts val="0"/>
                        </a:spcAft>
                      </a:pPr>
                      <a:r>
                        <a:rPr lang="en-GB" sz="1200">
                          <a:effectLst/>
                        </a:rPr>
                        <a:t>Shared Mailboxes</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04444580"/>
                  </a:ext>
                </a:extLst>
              </a:tr>
              <a:tr h="0">
                <a:tc>
                  <a:txBody>
                    <a:bodyPr/>
                    <a:lstStyle/>
                    <a:p>
                      <a:pPr>
                        <a:spcAft>
                          <a:spcPts val="0"/>
                        </a:spcAft>
                      </a:pPr>
                      <a:r>
                        <a:rPr lang="en-GB" sz="1200">
                          <a:effectLst/>
                        </a:rPr>
                        <a:t>Authentication</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20%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908851474"/>
                  </a:ext>
                </a:extLst>
              </a:tr>
              <a:tr h="0">
                <a:tc>
                  <a:txBody>
                    <a:bodyPr/>
                    <a:lstStyle/>
                    <a:p>
                      <a:pPr>
                        <a:spcAft>
                          <a:spcPts val="0"/>
                        </a:spcAft>
                      </a:pPr>
                      <a:r>
                        <a:rPr lang="en-GB" sz="1200">
                          <a:effectLst/>
                        </a:rPr>
                        <a:t>Auditing</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dirty="0">
                          <a:effectLst/>
                        </a:rPr>
                        <a:t>10%</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673075971"/>
                  </a:ext>
                </a:extLst>
              </a:tr>
            </a:tbl>
          </a:graphicData>
        </a:graphic>
      </p:graphicFrame>
      <p:graphicFrame>
        <p:nvGraphicFramePr>
          <p:cNvPr id="5" name="Table 4">
            <a:extLst>
              <a:ext uri="{FF2B5EF4-FFF2-40B4-BE49-F238E27FC236}">
                <a16:creationId xmlns:a16="http://schemas.microsoft.com/office/drawing/2014/main" id="{4BC3BCC2-BE5D-4EBE-900D-7B11A22B3DCA}"/>
              </a:ext>
            </a:extLst>
          </p:cNvPr>
          <p:cNvGraphicFramePr>
            <a:graphicFrameLocks noGrp="1"/>
          </p:cNvGraphicFramePr>
          <p:nvPr>
            <p:extLst>
              <p:ext uri="{D42A27DB-BD31-4B8C-83A1-F6EECF244321}">
                <p14:modId xmlns:p14="http://schemas.microsoft.com/office/powerpoint/2010/main" val="646998067"/>
              </p:ext>
            </p:extLst>
          </p:nvPr>
        </p:nvGraphicFramePr>
        <p:xfrm>
          <a:off x="467439" y="2858611"/>
          <a:ext cx="11114959" cy="2560320"/>
        </p:xfrm>
        <a:graphic>
          <a:graphicData uri="http://schemas.openxmlformats.org/drawingml/2006/table">
            <a:tbl>
              <a:tblPr firstRow="1" firstCol="1" bandRow="1">
                <a:tableStyleId>{5C22544A-7EE6-4342-B048-85BDC9FD1C3A}</a:tableStyleId>
              </a:tblPr>
              <a:tblGrid>
                <a:gridCol w="1047361">
                  <a:extLst>
                    <a:ext uri="{9D8B030D-6E8A-4147-A177-3AD203B41FA5}">
                      <a16:colId xmlns:a16="http://schemas.microsoft.com/office/drawing/2014/main" val="313310413"/>
                    </a:ext>
                  </a:extLst>
                </a:gridCol>
                <a:gridCol w="1677933">
                  <a:extLst>
                    <a:ext uri="{9D8B030D-6E8A-4147-A177-3AD203B41FA5}">
                      <a16:colId xmlns:a16="http://schemas.microsoft.com/office/drawing/2014/main" val="2671458951"/>
                    </a:ext>
                  </a:extLst>
                </a:gridCol>
                <a:gridCol w="1677933">
                  <a:extLst>
                    <a:ext uri="{9D8B030D-6E8A-4147-A177-3AD203B41FA5}">
                      <a16:colId xmlns:a16="http://schemas.microsoft.com/office/drawing/2014/main" val="2237430615"/>
                    </a:ext>
                  </a:extLst>
                </a:gridCol>
                <a:gridCol w="1677933">
                  <a:extLst>
                    <a:ext uri="{9D8B030D-6E8A-4147-A177-3AD203B41FA5}">
                      <a16:colId xmlns:a16="http://schemas.microsoft.com/office/drawing/2014/main" val="1115412907"/>
                    </a:ext>
                  </a:extLst>
                </a:gridCol>
                <a:gridCol w="1677933">
                  <a:extLst>
                    <a:ext uri="{9D8B030D-6E8A-4147-A177-3AD203B41FA5}">
                      <a16:colId xmlns:a16="http://schemas.microsoft.com/office/drawing/2014/main" val="3791248606"/>
                    </a:ext>
                  </a:extLst>
                </a:gridCol>
                <a:gridCol w="1677933">
                  <a:extLst>
                    <a:ext uri="{9D8B030D-6E8A-4147-A177-3AD203B41FA5}">
                      <a16:colId xmlns:a16="http://schemas.microsoft.com/office/drawing/2014/main" val="2644480426"/>
                    </a:ext>
                  </a:extLst>
                </a:gridCol>
                <a:gridCol w="1677933">
                  <a:extLst>
                    <a:ext uri="{9D8B030D-6E8A-4147-A177-3AD203B41FA5}">
                      <a16:colId xmlns:a16="http://schemas.microsoft.com/office/drawing/2014/main" val="2536167196"/>
                    </a:ext>
                  </a:extLst>
                </a:gridCol>
              </a:tblGrid>
              <a:tr h="79760">
                <a:tc>
                  <a:txBody>
                    <a:bodyPr/>
                    <a:lstStyle/>
                    <a:p>
                      <a:pPr>
                        <a:spcAft>
                          <a:spcPts val="0"/>
                        </a:spcAft>
                      </a:pPr>
                      <a:r>
                        <a:rPr lang="en-GB" sz="1400">
                          <a:effectLst/>
                        </a:rPr>
                        <a:t>Area</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Fail (0-34)</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NF (35-39)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dirty="0">
                          <a:effectLst/>
                        </a:rPr>
                        <a:t>3</a:t>
                      </a:r>
                      <a:r>
                        <a:rPr lang="en-GB" sz="1400" baseline="30000" dirty="0">
                          <a:effectLst/>
                        </a:rPr>
                        <a:t>rd</a:t>
                      </a:r>
                      <a:r>
                        <a:rPr lang="en-GB" sz="1400" dirty="0">
                          <a:effectLst/>
                        </a:rPr>
                        <a:t> (40-49)</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2:2 (50-59)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2:1 (60-69)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1 (70-100)</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extLst>
                  <a:ext uri="{0D108BD9-81ED-4DB2-BD59-A6C34878D82A}">
                    <a16:rowId xmlns:a16="http://schemas.microsoft.com/office/drawing/2014/main" val="2802616205"/>
                  </a:ext>
                </a:extLst>
              </a:tr>
              <a:tr h="443665">
                <a:tc>
                  <a:txBody>
                    <a:bodyPr/>
                    <a:lstStyle/>
                    <a:p>
                      <a:pPr>
                        <a:spcAft>
                          <a:spcPts val="0"/>
                        </a:spcAft>
                      </a:pPr>
                      <a:r>
                        <a:rPr lang="en-GB" sz="1100">
                          <a:effectLst/>
                        </a:rPr>
                        <a:t>Structure and Commenting</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dirty="0">
                          <a:effectLst/>
                        </a:rPr>
                        <a:t>Implementation provided is incomplete, interpretation fails, or cannot be run successfully.</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Fails to communicate over the network, or no response when messages are sent.</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bg1">
                        <a:lumMod val="85000"/>
                      </a:schemeClr>
                    </a:solidFill>
                  </a:tcPr>
                </a:tc>
                <a:tc>
                  <a:txBody>
                    <a:bodyPr/>
                    <a:lstStyle/>
                    <a:p>
                      <a:pPr>
                        <a:spcAft>
                          <a:spcPts val="0"/>
                        </a:spcAft>
                      </a:pPr>
                      <a:r>
                        <a:rPr lang="en-GB" sz="1100" dirty="0">
                          <a:effectLst/>
                        </a:rPr>
                        <a:t>Implementation is functional and interpretable, however, provides very limited functionality or runs on fewer than 2 computers. </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Code has minor comments throughout however no consistent effort has been made to provide quality comments</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bg1">
                        <a:lumMod val="85000"/>
                      </a:schemeClr>
                    </a:solidFill>
                  </a:tcPr>
                </a:tc>
                <a:tc>
                  <a:txBody>
                    <a:bodyPr/>
                    <a:lstStyle/>
                    <a:p>
                      <a:pPr>
                        <a:spcAft>
                          <a:spcPts val="0"/>
                        </a:spcAft>
                      </a:pPr>
                      <a:r>
                        <a:rPr lang="en-GB" sz="1100" dirty="0">
                          <a:effectLst/>
                        </a:rPr>
                        <a:t>Program is interpretable and runs on at least 2 computers. Program source code is readable and </a:t>
                      </a:r>
                      <a:r>
                        <a:rPr lang="en-GB" sz="1100" dirty="0" err="1">
                          <a:effectLst/>
                        </a:rPr>
                        <a:t>parseable</a:t>
                      </a:r>
                      <a:r>
                        <a:rPr lang="en-GB" sz="1100" dirty="0">
                          <a:effectLst/>
                        </a:rPr>
                        <a:t> with some effort.</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The code is commented to some extent though not consistently</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2">
                        <a:lumMod val="60000"/>
                        <a:lumOff val="40000"/>
                      </a:schemeClr>
                    </a:solidFill>
                  </a:tcPr>
                </a:tc>
                <a:tc>
                  <a:txBody>
                    <a:bodyPr/>
                    <a:lstStyle/>
                    <a:p>
                      <a:pPr>
                        <a:spcAft>
                          <a:spcPts val="0"/>
                        </a:spcAft>
                      </a:pPr>
                      <a:r>
                        <a:rPr lang="en-GB" sz="1100" dirty="0">
                          <a:effectLst/>
                        </a:rPr>
                        <a:t>Program is well structured in appropriate classes and files, source code is readable and well formatted.</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Appropriate commenting throughout.  Comments are consistent and useful.</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Consistent style guide is largely followed</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6">
                        <a:lumMod val="60000"/>
                        <a:lumOff val="40000"/>
                      </a:schemeClr>
                    </a:solidFill>
                  </a:tcPr>
                </a:tc>
                <a:tc>
                  <a:txBody>
                    <a:bodyPr/>
                    <a:lstStyle/>
                    <a:p>
                      <a:pPr>
                        <a:spcAft>
                          <a:spcPts val="0"/>
                        </a:spcAft>
                      </a:pPr>
                      <a:r>
                        <a:rPr lang="en-GB" sz="1100" dirty="0">
                          <a:effectLst/>
                        </a:rPr>
                        <a:t>Program is highly readable and well presented, structured into appropriate classes with meaningful variable names throughout. </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Well commented throughout, comments are appropriate and add value to the code and are present at appropriate points. </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A consistent style guide is followed.</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bg2">
                        <a:lumMod val="75000"/>
                      </a:schemeClr>
                    </a:solidFill>
                  </a:tcPr>
                </a:tc>
                <a:tc>
                  <a:txBody>
                    <a:bodyPr/>
                    <a:lstStyle/>
                    <a:p>
                      <a:pPr>
                        <a:spcAft>
                          <a:spcPts val="0"/>
                        </a:spcAft>
                      </a:pPr>
                      <a:r>
                        <a:rPr lang="en-GB" sz="1100" dirty="0">
                          <a:effectLst/>
                        </a:rPr>
                        <a:t>Source code is of professional standard and quality. </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Code is self-documenting and contains language appropriate comments support e.g. Java Docs. Comments add value and add to readability.</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A consistent style guide is followed and appropriate for the language in use.</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3">
                        <a:lumMod val="60000"/>
                        <a:lumOff val="40000"/>
                      </a:schemeClr>
                    </a:solidFill>
                  </a:tcPr>
                </a:tc>
                <a:extLst>
                  <a:ext uri="{0D108BD9-81ED-4DB2-BD59-A6C34878D82A}">
                    <a16:rowId xmlns:a16="http://schemas.microsoft.com/office/drawing/2014/main" val="2306204786"/>
                  </a:ext>
                </a:extLst>
              </a:tr>
            </a:tbl>
          </a:graphicData>
        </a:graphic>
      </p:graphicFrame>
      <p:sp>
        <p:nvSpPr>
          <p:cNvPr id="8" name="TextBox 7">
            <a:extLst>
              <a:ext uri="{FF2B5EF4-FFF2-40B4-BE49-F238E27FC236}">
                <a16:creationId xmlns:a16="http://schemas.microsoft.com/office/drawing/2014/main" id="{1BF756EB-FED5-4AAF-8E62-F442B4CC6547}"/>
              </a:ext>
            </a:extLst>
          </p:cNvPr>
          <p:cNvSpPr txBox="1"/>
          <p:nvPr/>
        </p:nvSpPr>
        <p:spPr>
          <a:xfrm>
            <a:off x="7638869" y="428254"/>
            <a:ext cx="4557658" cy="646331"/>
          </a:xfrm>
          <a:prstGeom prst="rect">
            <a:avLst/>
          </a:prstGeom>
          <a:noFill/>
        </p:spPr>
        <p:txBody>
          <a:bodyPr wrap="none" rtlCol="0">
            <a:spAutoFit/>
          </a:bodyPr>
          <a:lstStyle/>
          <a:p>
            <a:r>
              <a:rPr lang="en-GB" dirty="0"/>
              <a:t>PEP-8 is the standard coding style for Python 3</a:t>
            </a:r>
            <a:br>
              <a:rPr lang="en-GB" dirty="0"/>
            </a:br>
            <a:r>
              <a:rPr lang="en-GB" dirty="0">
                <a:hlinkClick r:id="rId3"/>
              </a:rPr>
              <a:t>https://realpython.com/python-pep8/</a:t>
            </a:r>
            <a:endParaRPr lang="en-GB" dirty="0"/>
          </a:p>
        </p:txBody>
      </p:sp>
      <p:sp>
        <p:nvSpPr>
          <p:cNvPr id="10" name="Rectangle 9">
            <a:extLst>
              <a:ext uri="{FF2B5EF4-FFF2-40B4-BE49-F238E27FC236}">
                <a16:creationId xmlns:a16="http://schemas.microsoft.com/office/drawing/2014/main" id="{9C9A2B9E-1F57-4E4D-846A-7BAC0AC5916B}"/>
              </a:ext>
            </a:extLst>
          </p:cNvPr>
          <p:cNvSpPr/>
          <p:nvPr/>
        </p:nvSpPr>
        <p:spPr>
          <a:xfrm>
            <a:off x="9886384" y="4861711"/>
            <a:ext cx="1696014" cy="5572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96FD850A-C895-499E-A421-60123657F4DA}"/>
              </a:ext>
            </a:extLst>
          </p:cNvPr>
          <p:cNvCxnSpPr>
            <a:cxnSpLocks/>
            <a:stCxn id="8" idx="3"/>
            <a:endCxn id="10" idx="3"/>
          </p:cNvCxnSpPr>
          <p:nvPr/>
        </p:nvCxnSpPr>
        <p:spPr>
          <a:xfrm flipH="1">
            <a:off x="11582398" y="751420"/>
            <a:ext cx="614129" cy="438890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D319D47F-DEE0-4525-A51D-E532886A7F3D}"/>
              </a:ext>
            </a:extLst>
          </p:cNvPr>
          <p:cNvSpPr/>
          <p:nvPr/>
        </p:nvSpPr>
        <p:spPr>
          <a:xfrm>
            <a:off x="8217157" y="4051173"/>
            <a:ext cx="1696014" cy="910125"/>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245A0332-2229-42C3-860A-8B4A04B820C2}"/>
              </a:ext>
            </a:extLst>
          </p:cNvPr>
          <p:cNvSpPr txBox="1"/>
          <p:nvPr/>
        </p:nvSpPr>
        <p:spPr>
          <a:xfrm>
            <a:off x="6728710" y="986771"/>
            <a:ext cx="4653838" cy="646331"/>
          </a:xfrm>
          <a:prstGeom prst="rect">
            <a:avLst/>
          </a:prstGeom>
          <a:noFill/>
        </p:spPr>
        <p:txBody>
          <a:bodyPr wrap="none" rtlCol="0">
            <a:spAutoFit/>
          </a:bodyPr>
          <a:lstStyle/>
          <a:p>
            <a:r>
              <a:rPr lang="en-GB" dirty="0"/>
              <a:t>Comments need to do something useful</a:t>
            </a:r>
          </a:p>
          <a:p>
            <a:r>
              <a:rPr lang="en-GB" dirty="0">
                <a:hlinkClick r:id="rId4"/>
              </a:rPr>
              <a:t>https://realpython.com/python-comments-guide/</a:t>
            </a:r>
            <a:endParaRPr lang="en-GB" dirty="0"/>
          </a:p>
        </p:txBody>
      </p:sp>
      <p:cxnSp>
        <p:nvCxnSpPr>
          <p:cNvPr id="18" name="Straight Arrow Connector 17">
            <a:extLst>
              <a:ext uri="{FF2B5EF4-FFF2-40B4-BE49-F238E27FC236}">
                <a16:creationId xmlns:a16="http://schemas.microsoft.com/office/drawing/2014/main" id="{F3272909-9C72-43BF-90CD-3CB7CE469914}"/>
              </a:ext>
            </a:extLst>
          </p:cNvPr>
          <p:cNvCxnSpPr>
            <a:cxnSpLocks/>
            <a:stCxn id="17" idx="3"/>
            <a:endCxn id="16" idx="0"/>
          </p:cNvCxnSpPr>
          <p:nvPr/>
        </p:nvCxnSpPr>
        <p:spPr>
          <a:xfrm flipH="1">
            <a:off x="9065164" y="1309937"/>
            <a:ext cx="2317384" cy="274123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3BAB636B-46E1-45E8-9725-1AF3D3E8B87C}"/>
              </a:ext>
            </a:extLst>
          </p:cNvPr>
          <p:cNvSpPr/>
          <p:nvPr/>
        </p:nvSpPr>
        <p:spPr>
          <a:xfrm>
            <a:off x="6533868" y="3064975"/>
            <a:ext cx="1696014" cy="69221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66956597-CE9E-4E10-9284-A89A72A428C8}"/>
              </a:ext>
            </a:extLst>
          </p:cNvPr>
          <p:cNvSpPr txBox="1"/>
          <p:nvPr/>
        </p:nvSpPr>
        <p:spPr>
          <a:xfrm>
            <a:off x="6403798" y="1663319"/>
            <a:ext cx="3615092" cy="646331"/>
          </a:xfrm>
          <a:prstGeom prst="rect">
            <a:avLst/>
          </a:prstGeom>
          <a:noFill/>
        </p:spPr>
        <p:txBody>
          <a:bodyPr wrap="none" rtlCol="0">
            <a:spAutoFit/>
          </a:bodyPr>
          <a:lstStyle/>
          <a:p>
            <a:r>
              <a:rPr lang="en-GB" dirty="0"/>
              <a:t>Others have to work on your code… </a:t>
            </a:r>
            <a:br>
              <a:rPr lang="en-GB" dirty="0"/>
            </a:br>
            <a:r>
              <a:rPr lang="en-GB" dirty="0"/>
              <a:t>your future self needs to like you</a:t>
            </a:r>
          </a:p>
        </p:txBody>
      </p:sp>
      <p:cxnSp>
        <p:nvCxnSpPr>
          <p:cNvPr id="28" name="Straight Arrow Connector 27">
            <a:extLst>
              <a:ext uri="{FF2B5EF4-FFF2-40B4-BE49-F238E27FC236}">
                <a16:creationId xmlns:a16="http://schemas.microsoft.com/office/drawing/2014/main" id="{1210C31B-D87F-4A0C-B3C6-032177A2EC29}"/>
              </a:ext>
            </a:extLst>
          </p:cNvPr>
          <p:cNvCxnSpPr>
            <a:cxnSpLocks/>
            <a:endCxn id="26" idx="0"/>
          </p:cNvCxnSpPr>
          <p:nvPr/>
        </p:nvCxnSpPr>
        <p:spPr>
          <a:xfrm>
            <a:off x="7381875" y="2267147"/>
            <a:ext cx="0" cy="7978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9D49790A-7552-4737-9B3A-646FCE4FB425}"/>
              </a:ext>
            </a:extLst>
          </p:cNvPr>
          <p:cNvSpPr/>
          <p:nvPr/>
        </p:nvSpPr>
        <p:spPr>
          <a:xfrm>
            <a:off x="4851248" y="3064975"/>
            <a:ext cx="1696014" cy="90475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767A82FC-7F53-4CDD-A97C-468C54033BD1}"/>
              </a:ext>
            </a:extLst>
          </p:cNvPr>
          <p:cNvSpPr txBox="1"/>
          <p:nvPr/>
        </p:nvSpPr>
        <p:spPr>
          <a:xfrm>
            <a:off x="4502773" y="5533326"/>
            <a:ext cx="2392963" cy="369332"/>
          </a:xfrm>
          <a:prstGeom prst="rect">
            <a:avLst/>
          </a:prstGeom>
          <a:noFill/>
        </p:spPr>
        <p:txBody>
          <a:bodyPr wrap="none" rtlCol="0">
            <a:spAutoFit/>
          </a:bodyPr>
          <a:lstStyle/>
          <a:p>
            <a:r>
              <a:rPr lang="en-GB" dirty="0"/>
              <a:t>Your code needs to run!</a:t>
            </a:r>
          </a:p>
        </p:txBody>
      </p:sp>
      <p:cxnSp>
        <p:nvCxnSpPr>
          <p:cNvPr id="42" name="Straight Arrow Connector 41">
            <a:extLst>
              <a:ext uri="{FF2B5EF4-FFF2-40B4-BE49-F238E27FC236}">
                <a16:creationId xmlns:a16="http://schemas.microsoft.com/office/drawing/2014/main" id="{331C2079-0FE2-46D3-9C9F-94247A64AB3E}"/>
              </a:ext>
            </a:extLst>
          </p:cNvPr>
          <p:cNvCxnSpPr>
            <a:cxnSpLocks/>
            <a:stCxn id="41" idx="0"/>
            <a:endCxn id="40" idx="2"/>
          </p:cNvCxnSpPr>
          <p:nvPr/>
        </p:nvCxnSpPr>
        <p:spPr>
          <a:xfrm flipV="1">
            <a:off x="5699255" y="3969725"/>
            <a:ext cx="0" cy="156360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450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Mail Retrieval</a:t>
            </a:r>
          </a:p>
        </p:txBody>
      </p:sp>
      <p:sp>
        <p:nvSpPr>
          <p:cNvPr id="3" name="Content Placeholder 2"/>
          <p:cNvSpPr>
            <a:spLocks noGrp="1"/>
          </p:cNvSpPr>
          <p:nvPr>
            <p:ph idx="1"/>
          </p:nvPr>
        </p:nvSpPr>
        <p:spPr/>
        <p:txBody>
          <a:bodyPr>
            <a:normAutofit/>
          </a:bodyPr>
          <a:lstStyle/>
          <a:p>
            <a:r>
              <a:rPr lang="en-GB" sz="1600" dirty="0"/>
              <a:t>You probably want to be able to retrieve messages from your server, though this isn’t strictly necessary</a:t>
            </a:r>
          </a:p>
          <a:p>
            <a:r>
              <a:rPr lang="en-GB" sz="1600" dirty="0"/>
              <a:t>Easy:</a:t>
            </a:r>
          </a:p>
          <a:p>
            <a:pPr lvl="1"/>
            <a:r>
              <a:rPr lang="en-GB" sz="1600" dirty="0"/>
              <a:t>Retrieval all messages</a:t>
            </a:r>
          </a:p>
          <a:p>
            <a:r>
              <a:rPr lang="en-GB" sz="1600" dirty="0"/>
              <a:t>Medium:</a:t>
            </a:r>
          </a:p>
          <a:p>
            <a:pPr lvl="1"/>
            <a:r>
              <a:rPr lang="en-GB" sz="1600" dirty="0"/>
              <a:t>Retrieve specific messages</a:t>
            </a:r>
          </a:p>
          <a:p>
            <a:pPr lvl="1"/>
            <a:r>
              <a:rPr lang="en-GB" sz="1600" dirty="0"/>
              <a:t>Retrieve messages by recipient</a:t>
            </a:r>
          </a:p>
          <a:p>
            <a:r>
              <a:rPr lang="en-GB" sz="1600" dirty="0"/>
              <a:t>Hard:</a:t>
            </a:r>
          </a:p>
          <a:p>
            <a:pPr lvl="1"/>
            <a:r>
              <a:rPr lang="en-GB" sz="1600" dirty="0"/>
              <a:t>Retrieve messages by date or date range</a:t>
            </a:r>
          </a:p>
          <a:p>
            <a:pPr lvl="1"/>
            <a:r>
              <a:rPr lang="en-GB" sz="1600" dirty="0"/>
              <a:t>Retrieve messages on keywords or subject</a:t>
            </a:r>
          </a:p>
          <a:p>
            <a:pPr lvl="1"/>
            <a:endParaRPr lang="en-GB" dirty="0"/>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30</a:t>
            </a:fld>
            <a:endParaRPr lang="en-US" dirty="0"/>
          </a:p>
        </p:txBody>
      </p:sp>
    </p:spTree>
    <p:extLst>
      <p:ext uri="{BB962C8B-B14F-4D97-AF65-F5344CB8AC3E}">
        <p14:creationId xmlns:p14="http://schemas.microsoft.com/office/powerpoint/2010/main" val="2049623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Mail Deletion</a:t>
            </a:r>
          </a:p>
        </p:txBody>
      </p:sp>
      <p:sp>
        <p:nvSpPr>
          <p:cNvPr id="3" name="Content Placeholder 2"/>
          <p:cNvSpPr>
            <a:spLocks noGrp="1"/>
          </p:cNvSpPr>
          <p:nvPr>
            <p:ph idx="1"/>
          </p:nvPr>
        </p:nvSpPr>
        <p:spPr/>
        <p:txBody>
          <a:bodyPr>
            <a:normAutofit/>
          </a:bodyPr>
          <a:lstStyle/>
          <a:p>
            <a:r>
              <a:rPr lang="en-GB" dirty="0"/>
              <a:t>Finally you must be able to delete mail from the server</a:t>
            </a:r>
          </a:p>
          <a:p>
            <a:r>
              <a:rPr lang="en-GB" dirty="0"/>
              <a:t>Easy:</a:t>
            </a:r>
          </a:p>
          <a:p>
            <a:pPr lvl="1"/>
            <a:r>
              <a:rPr lang="en-GB" dirty="0"/>
              <a:t>Delete all mail</a:t>
            </a:r>
          </a:p>
          <a:p>
            <a:r>
              <a:rPr lang="en-GB" dirty="0"/>
              <a:t>Medium:</a:t>
            </a:r>
          </a:p>
          <a:p>
            <a:pPr lvl="1"/>
            <a:r>
              <a:rPr lang="en-GB" dirty="0"/>
              <a:t>Delete specific mail</a:t>
            </a:r>
          </a:p>
          <a:p>
            <a:pPr lvl="1"/>
            <a:r>
              <a:rPr lang="en-GB" dirty="0"/>
              <a:t>Delete mail by recipient</a:t>
            </a:r>
          </a:p>
          <a:p>
            <a:pPr lvl="1"/>
            <a:r>
              <a:rPr lang="en-GB" dirty="0"/>
              <a:t>Tag mail as deleted</a:t>
            </a:r>
          </a:p>
          <a:p>
            <a:r>
              <a:rPr lang="en-GB" dirty="0"/>
              <a:t>Hard:</a:t>
            </a:r>
          </a:p>
          <a:p>
            <a:pPr lvl="1"/>
            <a:r>
              <a:rPr lang="en-GB" dirty="0"/>
              <a:t>Delete mail with keyword, subject, or data</a:t>
            </a:r>
          </a:p>
          <a:p>
            <a:pPr lvl="1"/>
            <a:r>
              <a:rPr lang="en-GB" dirty="0"/>
              <a:t>Delete all old mail</a:t>
            </a:r>
          </a:p>
          <a:p>
            <a:pPr lvl="1"/>
            <a:r>
              <a:rPr lang="en-GB" dirty="0"/>
              <a:t>Archive mail</a:t>
            </a:r>
          </a:p>
          <a:p>
            <a:pPr lvl="1"/>
            <a:r>
              <a:rPr lang="en-GB" dirty="0"/>
              <a:t>Undelete </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31</a:t>
            </a:fld>
            <a:endParaRPr lang="en-US" dirty="0"/>
          </a:p>
        </p:txBody>
      </p:sp>
    </p:spTree>
    <p:extLst>
      <p:ext uri="{BB962C8B-B14F-4D97-AF65-F5344CB8AC3E}">
        <p14:creationId xmlns:p14="http://schemas.microsoft.com/office/powerpoint/2010/main" val="1884984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a:t>Part 1: Essay</a:t>
            </a:r>
          </a:p>
        </p:txBody>
      </p:sp>
      <p:sp>
        <p:nvSpPr>
          <p:cNvPr id="6" name="Text Placeholder 5"/>
          <p:cNvSpPr>
            <a:spLocks noGrp="1"/>
          </p:cNvSpPr>
          <p:nvPr>
            <p:ph type="body" idx="1"/>
          </p:nvPr>
        </p:nvSpPr>
        <p:spPr/>
        <p:txBody>
          <a:bodyPr/>
          <a:lstStyle/>
          <a:p>
            <a:r>
              <a:rPr lang="en-GB" dirty="0"/>
              <a:t>Networks and Security</a:t>
            </a:r>
          </a:p>
        </p:txBody>
      </p:sp>
      <p:sp>
        <p:nvSpPr>
          <p:cNvPr id="4" name="Slide Number Placeholder 3"/>
          <p:cNvSpPr>
            <a:spLocks noGrp="1"/>
          </p:cNvSpPr>
          <p:nvPr>
            <p:ph type="sldNum" sz="quarter" idx="12"/>
          </p:nvPr>
        </p:nvSpPr>
        <p:spPr/>
        <p:txBody>
          <a:bodyPr/>
          <a:lstStyle/>
          <a:p>
            <a:fld id="{374723C6-021C-8643-B89B-75D5ADB02444}" type="slidenum">
              <a:rPr lang="en-US" smtClean="0"/>
              <a:t>32</a:t>
            </a:fld>
            <a:endParaRPr lang="en-US" dirty="0"/>
          </a:p>
        </p:txBody>
      </p:sp>
    </p:spTree>
    <p:extLst>
      <p:ext uri="{BB962C8B-B14F-4D97-AF65-F5344CB8AC3E}">
        <p14:creationId xmlns:p14="http://schemas.microsoft.com/office/powerpoint/2010/main" val="1602816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52682-3E8D-4BCE-9554-A7A6FA0A9C70}"/>
              </a:ext>
            </a:extLst>
          </p:cNvPr>
          <p:cNvSpPr>
            <a:spLocks noGrp="1"/>
          </p:cNvSpPr>
          <p:nvPr>
            <p:ph type="title"/>
          </p:nvPr>
        </p:nvSpPr>
        <p:spPr/>
        <p:txBody>
          <a:bodyPr/>
          <a:lstStyle/>
          <a:p>
            <a:r>
              <a:rPr lang="en-GB" dirty="0"/>
              <a:t>What you need to write about</a:t>
            </a:r>
          </a:p>
        </p:txBody>
      </p:sp>
      <p:sp>
        <p:nvSpPr>
          <p:cNvPr id="5" name="Content Placeholder 4">
            <a:extLst>
              <a:ext uri="{FF2B5EF4-FFF2-40B4-BE49-F238E27FC236}">
                <a16:creationId xmlns:a16="http://schemas.microsoft.com/office/drawing/2014/main" id="{DD4D4963-7E65-4484-8D41-923A6F9270B5}"/>
              </a:ext>
            </a:extLst>
          </p:cNvPr>
          <p:cNvSpPr>
            <a:spLocks noGrp="1"/>
          </p:cNvSpPr>
          <p:nvPr>
            <p:ph idx="1"/>
          </p:nvPr>
        </p:nvSpPr>
        <p:spPr>
          <a:xfrm>
            <a:off x="467441" y="1600201"/>
            <a:ext cx="5562168" cy="4088616"/>
          </a:xfrm>
        </p:spPr>
        <p:txBody>
          <a:bodyPr/>
          <a:lstStyle/>
          <a:p>
            <a:pPr lvl="0"/>
            <a:r>
              <a:rPr lang="en-GB" sz="1600" dirty="0"/>
              <a:t>You have 6 pages:</a:t>
            </a:r>
          </a:p>
          <a:p>
            <a:pPr lvl="1"/>
            <a:r>
              <a:rPr lang="en-GB" sz="1600" dirty="0"/>
              <a:t>Consider 1 page per topic</a:t>
            </a:r>
          </a:p>
          <a:p>
            <a:pPr lvl="1"/>
            <a:r>
              <a:rPr lang="en-GB" sz="1600" dirty="0"/>
              <a:t>Definitions</a:t>
            </a:r>
          </a:p>
          <a:p>
            <a:pPr lvl="1"/>
            <a:r>
              <a:rPr lang="en-GB" sz="1600" dirty="0"/>
              <a:t>Description</a:t>
            </a:r>
          </a:p>
          <a:p>
            <a:pPr lvl="1"/>
            <a:r>
              <a:rPr lang="en-GB" sz="1600" dirty="0"/>
              <a:t>References and evidence</a:t>
            </a:r>
          </a:p>
          <a:p>
            <a:pPr lvl="1"/>
            <a:r>
              <a:rPr lang="en-GB" sz="1600" dirty="0"/>
              <a:t>Block and stream ciphers</a:t>
            </a:r>
          </a:p>
          <a:p>
            <a:pPr lvl="0"/>
            <a:r>
              <a:rPr lang="en-GB" sz="1600" dirty="0"/>
              <a:t>Symmetric and asymmetric encryption</a:t>
            </a:r>
          </a:p>
          <a:p>
            <a:pPr lvl="0"/>
            <a:r>
              <a:rPr lang="en-GB" sz="1600" dirty="0"/>
              <a:t>Factorisation based encryption (e.g. RSA, 3DES, </a:t>
            </a:r>
            <a:r>
              <a:rPr lang="en-GB" sz="1600" dirty="0" err="1"/>
              <a:t>TwoFish</a:t>
            </a:r>
            <a:r>
              <a:rPr lang="en-GB" sz="1600" dirty="0"/>
              <a:t>)</a:t>
            </a:r>
          </a:p>
          <a:p>
            <a:pPr lvl="0"/>
            <a:r>
              <a:rPr lang="en-GB" sz="1600" dirty="0"/>
              <a:t>Chaotic based encryption</a:t>
            </a:r>
          </a:p>
          <a:p>
            <a:pPr lvl="0"/>
            <a:r>
              <a:rPr lang="en-GB" sz="1600" dirty="0"/>
              <a:t>A comparison of two modern encryption algorithms security, speed, and use cases. How each of the protocols functions, their perceived security in 2018, and the equivalence between their key lengths</a:t>
            </a:r>
          </a:p>
          <a:p>
            <a:endParaRPr lang="en-GB" dirty="0"/>
          </a:p>
        </p:txBody>
      </p:sp>
      <p:graphicFrame>
        <p:nvGraphicFramePr>
          <p:cNvPr id="2" name="Table 1">
            <a:extLst>
              <a:ext uri="{FF2B5EF4-FFF2-40B4-BE49-F238E27FC236}">
                <a16:creationId xmlns:a16="http://schemas.microsoft.com/office/drawing/2014/main" id="{1B70D662-75A8-4001-A1A1-EDD7D141753B}"/>
              </a:ext>
            </a:extLst>
          </p:cNvPr>
          <p:cNvGraphicFramePr>
            <a:graphicFrameLocks noGrp="1"/>
          </p:cNvGraphicFramePr>
          <p:nvPr>
            <p:extLst>
              <p:ext uri="{D42A27DB-BD31-4B8C-83A1-F6EECF244321}">
                <p14:modId xmlns:p14="http://schemas.microsoft.com/office/powerpoint/2010/main" val="1863937265"/>
              </p:ext>
            </p:extLst>
          </p:nvPr>
        </p:nvGraphicFramePr>
        <p:xfrm>
          <a:off x="6675745" y="298913"/>
          <a:ext cx="5413972" cy="5308857"/>
        </p:xfrm>
        <a:graphic>
          <a:graphicData uri="http://schemas.openxmlformats.org/drawingml/2006/table">
            <a:tbl>
              <a:tblPr firstRow="1" firstCol="1" bandRow="1">
                <a:tableStyleId>{5C22544A-7EE6-4342-B048-85BDC9FD1C3A}</a:tableStyleId>
              </a:tblPr>
              <a:tblGrid>
                <a:gridCol w="452112">
                  <a:extLst>
                    <a:ext uri="{9D8B030D-6E8A-4147-A177-3AD203B41FA5}">
                      <a16:colId xmlns:a16="http://schemas.microsoft.com/office/drawing/2014/main" val="3017160718"/>
                    </a:ext>
                  </a:extLst>
                </a:gridCol>
                <a:gridCol w="4383397">
                  <a:extLst>
                    <a:ext uri="{9D8B030D-6E8A-4147-A177-3AD203B41FA5}">
                      <a16:colId xmlns:a16="http://schemas.microsoft.com/office/drawing/2014/main" val="2032679820"/>
                    </a:ext>
                  </a:extLst>
                </a:gridCol>
                <a:gridCol w="578463">
                  <a:extLst>
                    <a:ext uri="{9D8B030D-6E8A-4147-A177-3AD203B41FA5}">
                      <a16:colId xmlns:a16="http://schemas.microsoft.com/office/drawing/2014/main" val="3143607051"/>
                    </a:ext>
                  </a:extLst>
                </a:gridCol>
              </a:tblGrid>
              <a:tr h="371097">
                <a:tc>
                  <a:txBody>
                    <a:bodyPr/>
                    <a:lstStyle/>
                    <a:p>
                      <a:pPr algn="ctr">
                        <a:spcAft>
                          <a:spcPts val="0"/>
                        </a:spcAft>
                      </a:pPr>
                      <a:r>
                        <a:rPr lang="en-GB" sz="600">
                          <a:effectLst/>
                        </a:rPr>
                        <a:t>% Mark</a:t>
                      </a:r>
                      <a:endParaRPr lang="en-GB" sz="600">
                        <a:effectLst/>
                        <a:latin typeface="Cambria" panose="02040503050406030204" pitchFamily="18" charset="0"/>
                        <a:ea typeface="MS Mincho" panose="02020609040205080304" pitchFamily="49" charset="-128"/>
                        <a:cs typeface="Times New Roman" panose="02020603050405020304" pitchFamily="18" charset="0"/>
                      </a:endParaRPr>
                    </a:p>
                  </a:txBody>
                  <a:tcPr marL="33301" marR="33301" marT="0" marB="0" anchor="ctr"/>
                </a:tc>
                <a:tc>
                  <a:txBody>
                    <a:bodyPr/>
                    <a:lstStyle/>
                    <a:p>
                      <a:pPr algn="ctr">
                        <a:spcAft>
                          <a:spcPts val="0"/>
                        </a:spcAft>
                      </a:pPr>
                      <a:r>
                        <a:rPr lang="en-GB" sz="900">
                          <a:effectLst/>
                        </a:rPr>
                        <a:t>Mark Descriptors</a:t>
                      </a:r>
                      <a:endParaRPr lang="en-GB" sz="600">
                        <a:effectLst/>
                        <a:latin typeface="Cambria" panose="02040503050406030204" pitchFamily="18" charset="0"/>
                        <a:ea typeface="MS Mincho" panose="02020609040205080304" pitchFamily="49" charset="-128"/>
                        <a:cs typeface="Times New Roman" panose="02020603050405020304" pitchFamily="18" charset="0"/>
                      </a:endParaRPr>
                    </a:p>
                  </a:txBody>
                  <a:tcPr marL="33301" marR="33301" marT="0" marB="0" anchor="ctr"/>
                </a:tc>
                <a:tc>
                  <a:txBody>
                    <a:bodyPr/>
                    <a:lstStyle/>
                    <a:p>
                      <a:pPr algn="ctr">
                        <a:spcAft>
                          <a:spcPts val="0"/>
                        </a:spcAft>
                      </a:pPr>
                      <a:r>
                        <a:rPr lang="en-GB" sz="600">
                          <a:effectLst/>
                        </a:rPr>
                        <a:t>Class</a:t>
                      </a:r>
                      <a:endParaRPr lang="en-GB" sz="600">
                        <a:effectLst/>
                        <a:latin typeface="Cambria" panose="02040503050406030204" pitchFamily="18" charset="0"/>
                        <a:ea typeface="MS Mincho" panose="02020609040205080304" pitchFamily="49" charset="-128"/>
                        <a:cs typeface="Times New Roman" panose="02020603050405020304" pitchFamily="18" charset="0"/>
                      </a:endParaRPr>
                    </a:p>
                  </a:txBody>
                  <a:tcPr marL="33301" marR="33301" marT="0" marB="0" anchor="ctr"/>
                </a:tc>
                <a:extLst>
                  <a:ext uri="{0D108BD9-81ED-4DB2-BD59-A6C34878D82A}">
                    <a16:rowId xmlns:a16="http://schemas.microsoft.com/office/drawing/2014/main" val="1170246675"/>
                  </a:ext>
                </a:extLst>
              </a:tr>
              <a:tr h="989593">
                <a:tc>
                  <a:txBody>
                    <a:bodyPr/>
                    <a:lstStyle/>
                    <a:p>
                      <a:pPr marL="71755" marR="71755" algn="ctr">
                        <a:spcAft>
                          <a:spcPts val="0"/>
                        </a:spcAft>
                      </a:pPr>
                      <a:r>
                        <a:rPr lang="en-GB" sz="800">
                          <a:effectLst/>
                        </a:rPr>
                        <a:t>70-100</a:t>
                      </a:r>
                      <a:endParaRPr lang="en-GB" sz="600">
                        <a:effectLst/>
                        <a:latin typeface="Cambria" panose="02040503050406030204" pitchFamily="18" charset="0"/>
                        <a:ea typeface="MS Mincho" panose="02020609040205080304" pitchFamily="49" charset="-128"/>
                        <a:cs typeface="Times New Roman" panose="02020603050405020304" pitchFamily="18" charset="0"/>
                      </a:endParaRPr>
                    </a:p>
                  </a:txBody>
                  <a:tcPr marL="33301" marR="33301" marT="0" marB="0" vert="vert270" anchor="ctr"/>
                </a:tc>
                <a:tc>
                  <a:txBody>
                    <a:bodyPr/>
                    <a:lstStyle/>
                    <a:p>
                      <a:pPr>
                        <a:spcAft>
                          <a:spcPts val="0"/>
                        </a:spcAft>
                      </a:pPr>
                      <a:r>
                        <a:rPr lang="en-GB" sz="900" dirty="0">
                          <a:effectLst/>
                        </a:rPr>
                        <a:t>Excellent </a:t>
                      </a:r>
                    </a:p>
                    <a:p>
                      <a:pPr>
                        <a:spcAft>
                          <a:spcPts val="0"/>
                        </a:spcAft>
                      </a:pPr>
                      <a:r>
                        <a:rPr lang="en-GB" sz="900" dirty="0">
                          <a:effectLst/>
                        </a:rPr>
                        <a:t>Clear evidence that you thoroughly understand the topic area with a good short introduction supported by 3-5 references. Sources chosen are appropriate for a 1</a:t>
                      </a:r>
                      <a:r>
                        <a:rPr lang="en-GB" sz="900" baseline="30000" dirty="0">
                          <a:effectLst/>
                        </a:rPr>
                        <a:t>st</a:t>
                      </a:r>
                      <a:r>
                        <a:rPr lang="en-GB" sz="900" dirty="0">
                          <a:effectLst/>
                        </a:rPr>
                        <a:t> year undergraduate so are clean and clearly written with excellent support.</a:t>
                      </a:r>
                    </a:p>
                    <a:p>
                      <a:pPr>
                        <a:spcAft>
                          <a:spcPts val="0"/>
                        </a:spcAft>
                      </a:pPr>
                      <a:endParaRPr lang="en-GB" sz="900" dirty="0">
                        <a:effectLst/>
                      </a:endParaRPr>
                    </a:p>
                    <a:p>
                      <a:pPr>
                        <a:spcAft>
                          <a:spcPts val="0"/>
                        </a:spcAft>
                      </a:pPr>
                      <a:r>
                        <a:rPr lang="en-GB" sz="900" dirty="0">
                          <a:effectLst/>
                        </a:rPr>
                        <a:t>Technical information is correct, accurate, with minimal errors.</a:t>
                      </a:r>
                    </a:p>
                    <a:p>
                      <a:pPr>
                        <a:spcAft>
                          <a:spcPts val="0"/>
                        </a:spcAft>
                      </a:pPr>
                      <a:endParaRPr lang="en-GB" sz="900" dirty="0">
                        <a:effectLst/>
                      </a:endParaRPr>
                    </a:p>
                    <a:p>
                      <a:pPr>
                        <a:spcAft>
                          <a:spcPts val="0"/>
                        </a:spcAft>
                      </a:pPr>
                      <a:r>
                        <a:rPr lang="en-GB" sz="900" dirty="0">
                          <a:effectLst/>
                        </a:rPr>
                        <a:t>Excellent quality short introduction to each of the topics and reaches an appropriate depth (see SEEC and QAA guidelines) – consideration of  key phrases: broad base of knowledge, identify ongoing issues/concerns, judge the reliability of sources, etc. </a:t>
                      </a:r>
                    </a:p>
                  </a:txBody>
                  <a:tcPr marL="33301" marR="33301" marT="0" marB="0">
                    <a:solidFill>
                      <a:schemeClr val="accent3">
                        <a:lumMod val="60000"/>
                        <a:lumOff val="40000"/>
                      </a:schemeClr>
                    </a:solidFill>
                  </a:tcPr>
                </a:tc>
                <a:tc>
                  <a:txBody>
                    <a:bodyPr/>
                    <a:lstStyle/>
                    <a:p>
                      <a:pPr marL="71755" marR="71755" algn="ctr">
                        <a:spcAft>
                          <a:spcPts val="0"/>
                        </a:spcAft>
                      </a:pPr>
                      <a:r>
                        <a:rPr lang="en-GB" sz="900">
                          <a:effectLst/>
                        </a:rPr>
                        <a:t>First</a:t>
                      </a:r>
                      <a:endParaRPr lang="en-GB" sz="600">
                        <a:effectLst/>
                        <a:latin typeface="Cambria" panose="02040503050406030204" pitchFamily="18" charset="0"/>
                        <a:ea typeface="MS Mincho" panose="02020609040205080304" pitchFamily="49" charset="-128"/>
                        <a:cs typeface="Times New Roman" panose="02020603050405020304" pitchFamily="18" charset="0"/>
                      </a:endParaRPr>
                    </a:p>
                  </a:txBody>
                  <a:tcPr marL="33301" marR="33301" marT="0" marB="0" vert="vert270" anchor="ctr"/>
                </a:tc>
                <a:extLst>
                  <a:ext uri="{0D108BD9-81ED-4DB2-BD59-A6C34878D82A}">
                    <a16:rowId xmlns:a16="http://schemas.microsoft.com/office/drawing/2014/main" val="2156046120"/>
                  </a:ext>
                </a:extLst>
              </a:tr>
              <a:tr h="742195">
                <a:tc>
                  <a:txBody>
                    <a:bodyPr/>
                    <a:lstStyle/>
                    <a:p>
                      <a:pPr marL="71755" marR="71755" algn="ctr">
                        <a:spcAft>
                          <a:spcPts val="0"/>
                        </a:spcAft>
                      </a:pPr>
                      <a:r>
                        <a:rPr lang="en-GB" sz="800">
                          <a:effectLst/>
                        </a:rPr>
                        <a:t>60-69</a:t>
                      </a:r>
                      <a:endParaRPr lang="en-GB" sz="600">
                        <a:effectLst/>
                        <a:latin typeface="Cambria" panose="02040503050406030204" pitchFamily="18" charset="0"/>
                        <a:ea typeface="MS Mincho" panose="02020609040205080304" pitchFamily="49" charset="-128"/>
                        <a:cs typeface="Times New Roman" panose="02020603050405020304" pitchFamily="18" charset="0"/>
                      </a:endParaRPr>
                    </a:p>
                  </a:txBody>
                  <a:tcPr marL="33301" marR="33301" marT="0" marB="0" vert="vert270" anchor="ctr"/>
                </a:tc>
                <a:tc>
                  <a:txBody>
                    <a:bodyPr/>
                    <a:lstStyle/>
                    <a:p>
                      <a:pPr>
                        <a:spcAft>
                          <a:spcPts val="0"/>
                        </a:spcAft>
                      </a:pPr>
                      <a:r>
                        <a:rPr lang="en-GB" sz="900" dirty="0">
                          <a:effectLst/>
                        </a:rPr>
                        <a:t>Very good </a:t>
                      </a:r>
                    </a:p>
                    <a:p>
                      <a:pPr>
                        <a:spcAft>
                          <a:spcPts val="0"/>
                        </a:spcAft>
                      </a:pPr>
                      <a:r>
                        <a:rPr lang="en-GB" sz="900" dirty="0">
                          <a:effectLst/>
                        </a:rPr>
                        <a:t>Evidence that you understand the topic area with a good short introduction supported by 2-4 references. Sources chosen are appropriate for a 1</a:t>
                      </a:r>
                      <a:r>
                        <a:rPr lang="en-GB" sz="900" baseline="30000" dirty="0">
                          <a:effectLst/>
                        </a:rPr>
                        <a:t>st</a:t>
                      </a:r>
                      <a:r>
                        <a:rPr lang="en-GB" sz="900" dirty="0">
                          <a:effectLst/>
                        </a:rPr>
                        <a:t> year undergraduate - clearly written with some support.</a:t>
                      </a:r>
                    </a:p>
                    <a:p>
                      <a:pPr>
                        <a:spcAft>
                          <a:spcPts val="0"/>
                        </a:spcAft>
                      </a:pPr>
                      <a:endParaRPr lang="en-GB" sz="900" dirty="0">
                        <a:effectLst/>
                      </a:endParaRPr>
                    </a:p>
                    <a:p>
                      <a:pPr>
                        <a:spcAft>
                          <a:spcPts val="0"/>
                        </a:spcAft>
                      </a:pPr>
                      <a:r>
                        <a:rPr lang="en-GB" sz="900" dirty="0">
                          <a:effectLst/>
                        </a:rPr>
                        <a:t>Technical information is correct, accurate, with some errors.</a:t>
                      </a:r>
                    </a:p>
                    <a:p>
                      <a:pPr>
                        <a:spcAft>
                          <a:spcPts val="0"/>
                        </a:spcAft>
                      </a:pPr>
                      <a:endParaRPr lang="en-GB" sz="900" dirty="0">
                        <a:effectLst/>
                      </a:endParaRPr>
                    </a:p>
                    <a:p>
                      <a:pPr>
                        <a:spcAft>
                          <a:spcPts val="0"/>
                        </a:spcAft>
                      </a:pPr>
                      <a:r>
                        <a:rPr lang="en-GB" sz="900" dirty="0">
                          <a:effectLst/>
                        </a:rPr>
                        <a:t>Effective short introduction to each of the topics and reaches an appropriate depth  </a:t>
                      </a:r>
                    </a:p>
                  </a:txBody>
                  <a:tcPr marL="33301" marR="33301" marT="0" marB="0">
                    <a:solidFill>
                      <a:srgbClr val="F5FDAD"/>
                    </a:solidFill>
                  </a:tcPr>
                </a:tc>
                <a:tc>
                  <a:txBody>
                    <a:bodyPr/>
                    <a:lstStyle/>
                    <a:p>
                      <a:pPr marL="71755" marR="71755" algn="ctr">
                        <a:spcAft>
                          <a:spcPts val="0"/>
                        </a:spcAft>
                      </a:pPr>
                      <a:r>
                        <a:rPr lang="en-GB" sz="900">
                          <a:effectLst/>
                        </a:rPr>
                        <a:t>Second Div 1</a:t>
                      </a:r>
                      <a:endParaRPr lang="en-GB" sz="600">
                        <a:effectLst/>
                        <a:latin typeface="Cambria" panose="02040503050406030204" pitchFamily="18" charset="0"/>
                        <a:ea typeface="MS Mincho" panose="02020609040205080304" pitchFamily="49" charset="-128"/>
                        <a:cs typeface="Times New Roman" panose="02020603050405020304" pitchFamily="18" charset="0"/>
                      </a:endParaRPr>
                    </a:p>
                  </a:txBody>
                  <a:tcPr marL="33301" marR="33301" marT="0" marB="0" vert="vert270" anchor="ctr"/>
                </a:tc>
                <a:extLst>
                  <a:ext uri="{0D108BD9-81ED-4DB2-BD59-A6C34878D82A}">
                    <a16:rowId xmlns:a16="http://schemas.microsoft.com/office/drawing/2014/main" val="3948336072"/>
                  </a:ext>
                </a:extLst>
              </a:tr>
              <a:tr h="738004">
                <a:tc>
                  <a:txBody>
                    <a:bodyPr/>
                    <a:lstStyle/>
                    <a:p>
                      <a:pPr marL="71755" marR="71755" algn="ctr">
                        <a:spcAft>
                          <a:spcPts val="0"/>
                        </a:spcAft>
                      </a:pPr>
                      <a:r>
                        <a:rPr lang="en-GB" sz="800">
                          <a:effectLst/>
                        </a:rPr>
                        <a:t>50-59</a:t>
                      </a:r>
                      <a:endParaRPr lang="en-GB" sz="600">
                        <a:effectLst/>
                        <a:latin typeface="Cambria" panose="02040503050406030204" pitchFamily="18" charset="0"/>
                        <a:ea typeface="MS Mincho" panose="02020609040205080304" pitchFamily="49" charset="-128"/>
                        <a:cs typeface="Times New Roman" panose="02020603050405020304" pitchFamily="18" charset="0"/>
                      </a:endParaRPr>
                    </a:p>
                  </a:txBody>
                  <a:tcPr marL="33301" marR="33301" marT="0" marB="0" vert="vert270" anchor="ctr"/>
                </a:tc>
                <a:tc>
                  <a:txBody>
                    <a:bodyPr/>
                    <a:lstStyle/>
                    <a:p>
                      <a:pPr>
                        <a:spcAft>
                          <a:spcPts val="0"/>
                        </a:spcAft>
                      </a:pPr>
                      <a:r>
                        <a:rPr lang="en-GB" sz="900" dirty="0">
                          <a:effectLst/>
                        </a:rPr>
                        <a:t>Good </a:t>
                      </a:r>
                    </a:p>
                    <a:p>
                      <a:pPr>
                        <a:spcAft>
                          <a:spcPts val="0"/>
                        </a:spcAft>
                      </a:pPr>
                      <a:r>
                        <a:rPr lang="en-GB" sz="900" dirty="0">
                          <a:effectLst/>
                        </a:rPr>
                        <a:t>Good evidence that you understand the fundamentals of the topic area with a short introduction supported by 1-3 references. Sources chosen are somewhat appropriate for a 1</a:t>
                      </a:r>
                      <a:r>
                        <a:rPr lang="en-GB" sz="900" baseline="30000" dirty="0">
                          <a:effectLst/>
                        </a:rPr>
                        <a:t>st</a:t>
                      </a:r>
                      <a:r>
                        <a:rPr lang="en-GB" sz="900" dirty="0">
                          <a:effectLst/>
                        </a:rPr>
                        <a:t> year student, e.g. too technical, too simplistic, too many view points.</a:t>
                      </a:r>
                    </a:p>
                    <a:p>
                      <a:pPr>
                        <a:spcAft>
                          <a:spcPts val="0"/>
                        </a:spcAft>
                      </a:pPr>
                      <a:endParaRPr lang="en-GB" sz="900" dirty="0">
                        <a:effectLst/>
                      </a:endParaRPr>
                    </a:p>
                    <a:p>
                      <a:pPr>
                        <a:spcAft>
                          <a:spcPts val="0"/>
                        </a:spcAft>
                      </a:pPr>
                      <a:r>
                        <a:rPr lang="en-GB" sz="900" dirty="0">
                          <a:effectLst/>
                        </a:rPr>
                        <a:t>Technical information is  not factually incorrect</a:t>
                      </a:r>
                    </a:p>
                    <a:p>
                      <a:pPr>
                        <a:spcAft>
                          <a:spcPts val="0"/>
                        </a:spcAft>
                      </a:pPr>
                      <a:endParaRPr lang="en-GB" sz="900" dirty="0">
                        <a:effectLst/>
                      </a:endParaRPr>
                    </a:p>
                    <a:p>
                      <a:pPr>
                        <a:spcAft>
                          <a:spcPts val="0"/>
                        </a:spcAft>
                      </a:pPr>
                      <a:r>
                        <a:rPr lang="en-GB" sz="900" dirty="0">
                          <a:effectLst/>
                        </a:rPr>
                        <a:t>A reasonable short introduction to each of the topics and reaches a depth that would allow a 1</a:t>
                      </a:r>
                      <a:r>
                        <a:rPr lang="en-GB" sz="900" baseline="30000" dirty="0">
                          <a:effectLst/>
                        </a:rPr>
                        <a:t>st</a:t>
                      </a:r>
                      <a:r>
                        <a:rPr lang="en-GB" sz="900" dirty="0">
                          <a:effectLst/>
                        </a:rPr>
                        <a:t> year student to progress onwards with sufficient understanding to a 2</a:t>
                      </a:r>
                      <a:r>
                        <a:rPr lang="en-GB" sz="900" baseline="30000" dirty="0">
                          <a:effectLst/>
                        </a:rPr>
                        <a:t>nd</a:t>
                      </a:r>
                      <a:r>
                        <a:rPr lang="en-GB" sz="900" dirty="0">
                          <a:effectLst/>
                        </a:rPr>
                        <a:t> year module </a:t>
                      </a:r>
                    </a:p>
                  </a:txBody>
                  <a:tcPr marL="33301" marR="33301" marT="0" marB="0">
                    <a:solidFill>
                      <a:schemeClr val="accent6">
                        <a:lumMod val="60000"/>
                        <a:lumOff val="40000"/>
                      </a:schemeClr>
                    </a:solidFill>
                  </a:tcPr>
                </a:tc>
                <a:tc>
                  <a:txBody>
                    <a:bodyPr/>
                    <a:lstStyle/>
                    <a:p>
                      <a:pPr marL="71755" marR="71755" algn="ctr">
                        <a:spcAft>
                          <a:spcPts val="0"/>
                        </a:spcAft>
                      </a:pPr>
                      <a:r>
                        <a:rPr lang="en-GB" sz="900">
                          <a:effectLst/>
                        </a:rPr>
                        <a:t>Second Div 2</a:t>
                      </a:r>
                      <a:endParaRPr lang="en-GB" sz="600">
                        <a:effectLst/>
                        <a:latin typeface="Cambria" panose="02040503050406030204" pitchFamily="18" charset="0"/>
                        <a:ea typeface="MS Mincho" panose="02020609040205080304" pitchFamily="49" charset="-128"/>
                        <a:cs typeface="Times New Roman" panose="02020603050405020304" pitchFamily="18" charset="0"/>
                      </a:endParaRPr>
                    </a:p>
                  </a:txBody>
                  <a:tcPr marL="33301" marR="33301" marT="0" marB="0" vert="vert270" anchor="ctr"/>
                </a:tc>
                <a:extLst>
                  <a:ext uri="{0D108BD9-81ED-4DB2-BD59-A6C34878D82A}">
                    <a16:rowId xmlns:a16="http://schemas.microsoft.com/office/drawing/2014/main" val="1333677220"/>
                  </a:ext>
                </a:extLst>
              </a:tr>
              <a:tr h="885605">
                <a:tc>
                  <a:txBody>
                    <a:bodyPr/>
                    <a:lstStyle/>
                    <a:p>
                      <a:pPr marL="71755" marR="71755" algn="ctr">
                        <a:spcAft>
                          <a:spcPts val="0"/>
                        </a:spcAft>
                      </a:pPr>
                      <a:r>
                        <a:rPr lang="en-GB" sz="800">
                          <a:effectLst/>
                        </a:rPr>
                        <a:t>40-49</a:t>
                      </a:r>
                      <a:endParaRPr lang="en-GB" sz="600">
                        <a:effectLst/>
                        <a:latin typeface="Cambria" panose="02040503050406030204" pitchFamily="18" charset="0"/>
                        <a:ea typeface="MS Mincho" panose="02020609040205080304" pitchFamily="49" charset="-128"/>
                        <a:cs typeface="Times New Roman" panose="02020603050405020304" pitchFamily="18" charset="0"/>
                      </a:endParaRPr>
                    </a:p>
                  </a:txBody>
                  <a:tcPr marL="33301" marR="33301" marT="0" marB="0" vert="vert270" anchor="ctr"/>
                </a:tc>
                <a:tc>
                  <a:txBody>
                    <a:bodyPr/>
                    <a:lstStyle/>
                    <a:p>
                      <a:pPr>
                        <a:spcAft>
                          <a:spcPts val="0"/>
                        </a:spcAft>
                      </a:pPr>
                      <a:r>
                        <a:rPr lang="en-GB" sz="900" dirty="0">
                          <a:effectLst/>
                        </a:rPr>
                        <a:t>Satisfactory</a:t>
                      </a:r>
                    </a:p>
                    <a:p>
                      <a:pPr>
                        <a:spcAft>
                          <a:spcPts val="0"/>
                        </a:spcAft>
                      </a:pPr>
                      <a:r>
                        <a:rPr lang="en-GB" sz="900" dirty="0">
                          <a:effectLst/>
                        </a:rPr>
                        <a:t>Evidence that you understand the fundamentals of the topic area with a short introduction supported by some references. Sources chosen are basically from the first page of google i.e. show little sign of curation and understanding of the target audience</a:t>
                      </a:r>
                    </a:p>
                    <a:p>
                      <a:pPr>
                        <a:spcAft>
                          <a:spcPts val="0"/>
                        </a:spcAft>
                      </a:pPr>
                      <a:endParaRPr lang="en-GB" sz="900" dirty="0">
                        <a:effectLst/>
                      </a:endParaRPr>
                    </a:p>
                    <a:p>
                      <a:pPr>
                        <a:spcAft>
                          <a:spcPts val="0"/>
                        </a:spcAft>
                      </a:pPr>
                      <a:r>
                        <a:rPr lang="en-GB" sz="900" dirty="0">
                          <a:effectLst/>
                        </a:rPr>
                        <a:t>Technical information contains factual errors but none critical</a:t>
                      </a:r>
                    </a:p>
                    <a:p>
                      <a:pPr>
                        <a:spcAft>
                          <a:spcPts val="0"/>
                        </a:spcAft>
                      </a:pPr>
                      <a:endParaRPr lang="en-GB" sz="900" dirty="0">
                        <a:effectLst/>
                      </a:endParaRPr>
                    </a:p>
                    <a:p>
                      <a:pPr>
                        <a:spcAft>
                          <a:spcPts val="0"/>
                        </a:spcAft>
                      </a:pPr>
                      <a:r>
                        <a:rPr lang="en-GB" sz="900" dirty="0">
                          <a:effectLst/>
                        </a:rPr>
                        <a:t>A short introduction to each topic that would require a 1</a:t>
                      </a:r>
                      <a:r>
                        <a:rPr lang="en-GB" sz="900" baseline="30000" dirty="0">
                          <a:effectLst/>
                        </a:rPr>
                        <a:t>st</a:t>
                      </a:r>
                      <a:r>
                        <a:rPr lang="en-GB" sz="900" dirty="0">
                          <a:effectLst/>
                        </a:rPr>
                        <a:t> year student to do additional reading beyond the linked references to progress </a:t>
                      </a:r>
                      <a:r>
                        <a:rPr lang="en-GB" sz="900" dirty="0" err="1">
                          <a:effectLst/>
                        </a:rPr>
                        <a:t>satisfactorially</a:t>
                      </a:r>
                      <a:r>
                        <a:rPr lang="en-GB" sz="900" dirty="0">
                          <a:effectLst/>
                        </a:rPr>
                        <a:t>.</a:t>
                      </a:r>
                    </a:p>
                  </a:txBody>
                  <a:tcPr marL="33301" marR="33301" marT="0" marB="0">
                    <a:solidFill>
                      <a:schemeClr val="accent2">
                        <a:lumMod val="60000"/>
                        <a:lumOff val="40000"/>
                      </a:schemeClr>
                    </a:solidFill>
                  </a:tcPr>
                </a:tc>
                <a:tc>
                  <a:txBody>
                    <a:bodyPr/>
                    <a:lstStyle/>
                    <a:p>
                      <a:pPr marL="71755" marR="71755" algn="ctr">
                        <a:spcAft>
                          <a:spcPts val="0"/>
                        </a:spcAft>
                      </a:pPr>
                      <a:r>
                        <a:rPr lang="en-GB" sz="900" dirty="0">
                          <a:effectLst/>
                        </a:rPr>
                        <a:t>Third</a:t>
                      </a:r>
                      <a:endParaRPr lang="en-GB" sz="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33301" marR="33301" marT="0" marB="0" vert="vert270" anchor="ctr"/>
                </a:tc>
                <a:extLst>
                  <a:ext uri="{0D108BD9-81ED-4DB2-BD59-A6C34878D82A}">
                    <a16:rowId xmlns:a16="http://schemas.microsoft.com/office/drawing/2014/main" val="3802326334"/>
                  </a:ext>
                </a:extLst>
              </a:tr>
            </a:tbl>
          </a:graphicData>
        </a:graphic>
      </p:graphicFrame>
    </p:spTree>
    <p:extLst>
      <p:ext uri="{BB962C8B-B14F-4D97-AF65-F5344CB8AC3E}">
        <p14:creationId xmlns:p14="http://schemas.microsoft.com/office/powerpoint/2010/main" val="3398792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52682-3E8D-4BCE-9554-A7A6FA0A9C70}"/>
              </a:ext>
            </a:extLst>
          </p:cNvPr>
          <p:cNvSpPr>
            <a:spLocks noGrp="1"/>
          </p:cNvSpPr>
          <p:nvPr>
            <p:ph type="title"/>
          </p:nvPr>
        </p:nvSpPr>
        <p:spPr/>
        <p:txBody>
          <a:bodyPr/>
          <a:lstStyle/>
          <a:p>
            <a:r>
              <a:rPr lang="en-GB" dirty="0"/>
              <a:t>What you need to write about</a:t>
            </a:r>
          </a:p>
        </p:txBody>
      </p:sp>
      <p:sp>
        <p:nvSpPr>
          <p:cNvPr id="5" name="Content Placeholder 4">
            <a:extLst>
              <a:ext uri="{FF2B5EF4-FFF2-40B4-BE49-F238E27FC236}">
                <a16:creationId xmlns:a16="http://schemas.microsoft.com/office/drawing/2014/main" id="{DD4D4963-7E65-4484-8D41-923A6F9270B5}"/>
              </a:ext>
            </a:extLst>
          </p:cNvPr>
          <p:cNvSpPr>
            <a:spLocks noGrp="1"/>
          </p:cNvSpPr>
          <p:nvPr>
            <p:ph idx="1"/>
          </p:nvPr>
        </p:nvSpPr>
        <p:spPr>
          <a:xfrm>
            <a:off x="467441" y="1600201"/>
            <a:ext cx="5562168" cy="4088616"/>
          </a:xfrm>
        </p:spPr>
        <p:txBody>
          <a:bodyPr/>
          <a:lstStyle/>
          <a:p>
            <a:pPr lvl="0"/>
            <a:r>
              <a:rPr lang="en-GB" sz="2000" dirty="0">
                <a:solidFill>
                  <a:srgbClr val="FF0000"/>
                </a:solidFill>
              </a:rPr>
              <a:t>Block and stream ciphers</a:t>
            </a:r>
          </a:p>
          <a:p>
            <a:pPr lvl="0"/>
            <a:r>
              <a:rPr lang="en-GB" sz="2000" dirty="0"/>
              <a:t>Symmetric and asymmetric encryption</a:t>
            </a:r>
          </a:p>
          <a:p>
            <a:pPr lvl="0"/>
            <a:r>
              <a:rPr lang="en-GB" sz="2000" dirty="0"/>
              <a:t>Factorisation based encryption (e.g. RSA, 3DES, </a:t>
            </a:r>
            <a:r>
              <a:rPr lang="en-GB" sz="2000" dirty="0" err="1"/>
              <a:t>TwoFish</a:t>
            </a:r>
            <a:r>
              <a:rPr lang="en-GB" sz="2000" dirty="0"/>
              <a:t>)</a:t>
            </a:r>
          </a:p>
          <a:p>
            <a:pPr lvl="0"/>
            <a:r>
              <a:rPr lang="en-GB" sz="2000" dirty="0"/>
              <a:t>Chaotic based encryption</a:t>
            </a:r>
          </a:p>
          <a:p>
            <a:pPr lvl="0"/>
            <a:r>
              <a:rPr lang="en-GB" sz="2000" dirty="0"/>
              <a:t>A comparison of two modern encryption algorithms security, speed, and use cases. How each of the protocols functions, their perceived security in 2018, and the equivalence between their key lengths</a:t>
            </a:r>
          </a:p>
          <a:p>
            <a:endParaRPr lang="en-GB" dirty="0"/>
          </a:p>
        </p:txBody>
      </p:sp>
      <p:sp>
        <p:nvSpPr>
          <p:cNvPr id="8" name="Content Placeholder 4">
            <a:extLst>
              <a:ext uri="{FF2B5EF4-FFF2-40B4-BE49-F238E27FC236}">
                <a16:creationId xmlns:a16="http://schemas.microsoft.com/office/drawing/2014/main" id="{EE782758-6A8D-4797-8490-586303EA2488}"/>
              </a:ext>
            </a:extLst>
          </p:cNvPr>
          <p:cNvSpPr txBox="1">
            <a:spLocks/>
          </p:cNvSpPr>
          <p:nvPr/>
        </p:nvSpPr>
        <p:spPr>
          <a:xfrm>
            <a:off x="5888958" y="1600201"/>
            <a:ext cx="5562168" cy="4088616"/>
          </a:xfrm>
          <a:prstGeom prst="rect">
            <a:avLst/>
          </a:prstGeom>
        </p:spPr>
        <p:txBody>
          <a:bodyPr/>
          <a:lstStyle>
            <a:lvl1pPr marL="342900" indent="-342900" algn="l" defTabSz="457200" rtl="0" eaLnBrk="1" latinLnBrk="0" hangingPunct="1">
              <a:spcBef>
                <a:spcPct val="20000"/>
              </a:spcBef>
              <a:buFont typeface="Arial"/>
              <a:buChar char="•"/>
              <a:defRPr sz="14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t>What are they?</a:t>
            </a:r>
          </a:p>
          <a:p>
            <a:r>
              <a:rPr lang="en-GB" sz="2000" dirty="0"/>
              <a:t>How do they work?</a:t>
            </a:r>
          </a:p>
          <a:p>
            <a:r>
              <a:rPr lang="en-GB" sz="2000" dirty="0"/>
              <a:t>What is the difference between them?</a:t>
            </a:r>
          </a:p>
          <a:p>
            <a:endParaRPr lang="en-GB" dirty="0"/>
          </a:p>
        </p:txBody>
      </p:sp>
      <p:pic>
        <p:nvPicPr>
          <p:cNvPr id="11266" name="Picture 2" descr="Image result for block and stream ciphers">
            <a:extLst>
              <a:ext uri="{FF2B5EF4-FFF2-40B4-BE49-F238E27FC236}">
                <a16:creationId xmlns:a16="http://schemas.microsoft.com/office/drawing/2014/main" id="{C322EF39-CDFC-40F5-BF0C-957C17149F96}"/>
              </a:ext>
            </a:extLst>
          </p:cNvPr>
          <p:cNvPicPr>
            <a:picLocks noChangeAspect="1" noChangeArrowheads="1"/>
          </p:cNvPicPr>
          <p:nvPr/>
        </p:nvPicPr>
        <p:blipFill>
          <a:blip r:embed="rId2">
            <a:clrChange>
              <a:clrFrom>
                <a:srgbClr val="F1FFFF"/>
              </a:clrFrom>
              <a:clrTo>
                <a:srgbClr val="F1FFFF">
                  <a:alpha val="0"/>
                </a:srgbClr>
              </a:clrTo>
            </a:clrChange>
            <a:extLst>
              <a:ext uri="{28A0092B-C50C-407E-A947-70E740481C1C}">
                <a14:useLocalDpi xmlns:a14="http://schemas.microsoft.com/office/drawing/2010/main" val="0"/>
              </a:ext>
            </a:extLst>
          </a:blip>
          <a:srcRect/>
          <a:stretch>
            <a:fillRect/>
          </a:stretch>
        </p:blipFill>
        <p:spPr bwMode="auto">
          <a:xfrm>
            <a:off x="6597082" y="2682484"/>
            <a:ext cx="4031687" cy="327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703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52682-3E8D-4BCE-9554-A7A6FA0A9C70}"/>
              </a:ext>
            </a:extLst>
          </p:cNvPr>
          <p:cNvSpPr>
            <a:spLocks noGrp="1"/>
          </p:cNvSpPr>
          <p:nvPr>
            <p:ph type="title"/>
          </p:nvPr>
        </p:nvSpPr>
        <p:spPr/>
        <p:txBody>
          <a:bodyPr/>
          <a:lstStyle/>
          <a:p>
            <a:r>
              <a:rPr lang="en-GB" dirty="0"/>
              <a:t>What you need to write about</a:t>
            </a:r>
          </a:p>
        </p:txBody>
      </p:sp>
      <p:sp>
        <p:nvSpPr>
          <p:cNvPr id="5" name="Content Placeholder 4">
            <a:extLst>
              <a:ext uri="{FF2B5EF4-FFF2-40B4-BE49-F238E27FC236}">
                <a16:creationId xmlns:a16="http://schemas.microsoft.com/office/drawing/2014/main" id="{DD4D4963-7E65-4484-8D41-923A6F9270B5}"/>
              </a:ext>
            </a:extLst>
          </p:cNvPr>
          <p:cNvSpPr>
            <a:spLocks noGrp="1"/>
          </p:cNvSpPr>
          <p:nvPr>
            <p:ph idx="1"/>
          </p:nvPr>
        </p:nvSpPr>
        <p:spPr>
          <a:xfrm>
            <a:off x="467441" y="1600201"/>
            <a:ext cx="5562168" cy="4088616"/>
          </a:xfrm>
        </p:spPr>
        <p:txBody>
          <a:bodyPr/>
          <a:lstStyle/>
          <a:p>
            <a:pPr lvl="0"/>
            <a:r>
              <a:rPr lang="en-GB" sz="2000" dirty="0"/>
              <a:t>Block and stream ciphers</a:t>
            </a:r>
          </a:p>
          <a:p>
            <a:pPr lvl="0"/>
            <a:r>
              <a:rPr lang="en-GB" sz="2000" dirty="0">
                <a:solidFill>
                  <a:srgbClr val="FF0000"/>
                </a:solidFill>
              </a:rPr>
              <a:t>Symmetric and asymmetric encryption</a:t>
            </a:r>
          </a:p>
          <a:p>
            <a:pPr lvl="0"/>
            <a:r>
              <a:rPr lang="en-GB" sz="2000" dirty="0"/>
              <a:t>Factorisation based encryption (e.g. RSA, 3DES, </a:t>
            </a:r>
            <a:r>
              <a:rPr lang="en-GB" sz="2000" dirty="0" err="1"/>
              <a:t>TwoFish</a:t>
            </a:r>
            <a:r>
              <a:rPr lang="en-GB" sz="2000" dirty="0"/>
              <a:t>)</a:t>
            </a:r>
          </a:p>
          <a:p>
            <a:pPr lvl="0"/>
            <a:r>
              <a:rPr lang="en-GB" sz="2000" dirty="0"/>
              <a:t>Chaotic based encryption</a:t>
            </a:r>
          </a:p>
          <a:p>
            <a:pPr lvl="0"/>
            <a:r>
              <a:rPr lang="en-GB" sz="2000" dirty="0"/>
              <a:t>A comparison of two modern encryption algorithms security, speed, and use cases. How each of the protocols functions, their perceived security in 2018, and the equivalence between their key lengths</a:t>
            </a:r>
          </a:p>
          <a:p>
            <a:endParaRPr lang="en-GB" dirty="0"/>
          </a:p>
        </p:txBody>
      </p:sp>
      <p:sp>
        <p:nvSpPr>
          <p:cNvPr id="6" name="Content Placeholder 4">
            <a:extLst>
              <a:ext uri="{FF2B5EF4-FFF2-40B4-BE49-F238E27FC236}">
                <a16:creationId xmlns:a16="http://schemas.microsoft.com/office/drawing/2014/main" id="{0E43CA6A-EF3A-4374-AC45-79BB746612CA}"/>
              </a:ext>
            </a:extLst>
          </p:cNvPr>
          <p:cNvSpPr txBox="1">
            <a:spLocks/>
          </p:cNvSpPr>
          <p:nvPr/>
        </p:nvSpPr>
        <p:spPr>
          <a:xfrm>
            <a:off x="5888958" y="1600201"/>
            <a:ext cx="5562168" cy="4088616"/>
          </a:xfrm>
          <a:prstGeom prst="rect">
            <a:avLst/>
          </a:prstGeom>
        </p:spPr>
        <p:txBody>
          <a:bodyPr/>
          <a:lstStyle>
            <a:lvl1pPr marL="342900" indent="-342900" algn="l" defTabSz="457200" rtl="0" eaLnBrk="1" latinLnBrk="0" hangingPunct="1">
              <a:spcBef>
                <a:spcPct val="20000"/>
              </a:spcBef>
              <a:buFont typeface="Arial"/>
              <a:buChar char="•"/>
              <a:defRPr sz="14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t>What is the difference in these</a:t>
            </a:r>
          </a:p>
          <a:p>
            <a:r>
              <a:rPr lang="en-GB" sz="2000" dirty="0"/>
              <a:t>Why would we want asymmetric encryption (what benefits does this give us)</a:t>
            </a:r>
          </a:p>
          <a:p>
            <a:r>
              <a:rPr lang="en-GB" sz="2000" dirty="0"/>
              <a:t>Why would we use symmetric encryption over asymmetric</a:t>
            </a:r>
          </a:p>
          <a:p>
            <a:r>
              <a:rPr lang="en-GB" sz="2000" dirty="0"/>
              <a:t>What are the implications on keys?</a:t>
            </a:r>
          </a:p>
          <a:p>
            <a:endParaRPr lang="en-GB" dirty="0"/>
          </a:p>
        </p:txBody>
      </p:sp>
    </p:spTree>
    <p:extLst>
      <p:ext uri="{BB962C8B-B14F-4D97-AF65-F5344CB8AC3E}">
        <p14:creationId xmlns:p14="http://schemas.microsoft.com/office/powerpoint/2010/main" val="1479549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52682-3E8D-4BCE-9554-A7A6FA0A9C70}"/>
              </a:ext>
            </a:extLst>
          </p:cNvPr>
          <p:cNvSpPr>
            <a:spLocks noGrp="1"/>
          </p:cNvSpPr>
          <p:nvPr>
            <p:ph type="title"/>
          </p:nvPr>
        </p:nvSpPr>
        <p:spPr/>
        <p:txBody>
          <a:bodyPr/>
          <a:lstStyle/>
          <a:p>
            <a:r>
              <a:rPr lang="en-GB" dirty="0"/>
              <a:t>What you need to write about</a:t>
            </a:r>
          </a:p>
        </p:txBody>
      </p:sp>
      <p:sp>
        <p:nvSpPr>
          <p:cNvPr id="5" name="Content Placeholder 4">
            <a:extLst>
              <a:ext uri="{FF2B5EF4-FFF2-40B4-BE49-F238E27FC236}">
                <a16:creationId xmlns:a16="http://schemas.microsoft.com/office/drawing/2014/main" id="{DD4D4963-7E65-4484-8D41-923A6F9270B5}"/>
              </a:ext>
            </a:extLst>
          </p:cNvPr>
          <p:cNvSpPr>
            <a:spLocks noGrp="1"/>
          </p:cNvSpPr>
          <p:nvPr>
            <p:ph idx="1"/>
          </p:nvPr>
        </p:nvSpPr>
        <p:spPr>
          <a:xfrm>
            <a:off x="467441" y="1600201"/>
            <a:ext cx="5562168" cy="4088616"/>
          </a:xfrm>
        </p:spPr>
        <p:txBody>
          <a:bodyPr/>
          <a:lstStyle/>
          <a:p>
            <a:pPr lvl="0"/>
            <a:r>
              <a:rPr lang="en-GB" sz="2000" dirty="0"/>
              <a:t>Block and stream ciphers</a:t>
            </a:r>
          </a:p>
          <a:p>
            <a:pPr lvl="0"/>
            <a:r>
              <a:rPr lang="en-GB" sz="2000" dirty="0"/>
              <a:t>Symmetric and asymmetric encryption</a:t>
            </a:r>
          </a:p>
          <a:p>
            <a:pPr lvl="0"/>
            <a:r>
              <a:rPr lang="en-GB" sz="2000" dirty="0">
                <a:solidFill>
                  <a:srgbClr val="FF0000"/>
                </a:solidFill>
              </a:rPr>
              <a:t>Factorisation based encryption (e.g. RSA, 3DES, </a:t>
            </a:r>
            <a:r>
              <a:rPr lang="en-GB" sz="2000" dirty="0" err="1">
                <a:solidFill>
                  <a:srgbClr val="FF0000"/>
                </a:solidFill>
              </a:rPr>
              <a:t>TwoFish</a:t>
            </a:r>
            <a:r>
              <a:rPr lang="en-GB" sz="2000" dirty="0">
                <a:solidFill>
                  <a:srgbClr val="FF0000"/>
                </a:solidFill>
              </a:rPr>
              <a:t>)</a:t>
            </a:r>
          </a:p>
          <a:p>
            <a:pPr lvl="0"/>
            <a:r>
              <a:rPr lang="en-GB" sz="2000" dirty="0"/>
              <a:t>Chaotic based encryption</a:t>
            </a:r>
          </a:p>
          <a:p>
            <a:pPr lvl="0"/>
            <a:r>
              <a:rPr lang="en-GB" sz="2000" dirty="0"/>
              <a:t>A comparison of two modern encryption algorithms security, speed, and use cases. How each of the protocols functions, their perceived security in 2018, and the equivalence between their key lengths</a:t>
            </a:r>
          </a:p>
          <a:p>
            <a:endParaRPr lang="en-GB" dirty="0"/>
          </a:p>
        </p:txBody>
      </p:sp>
      <p:sp>
        <p:nvSpPr>
          <p:cNvPr id="6" name="Content Placeholder 4">
            <a:extLst>
              <a:ext uri="{FF2B5EF4-FFF2-40B4-BE49-F238E27FC236}">
                <a16:creationId xmlns:a16="http://schemas.microsoft.com/office/drawing/2014/main" id="{729E9FE6-E7E9-4467-999E-910D396A579F}"/>
              </a:ext>
            </a:extLst>
          </p:cNvPr>
          <p:cNvSpPr txBox="1">
            <a:spLocks/>
          </p:cNvSpPr>
          <p:nvPr/>
        </p:nvSpPr>
        <p:spPr>
          <a:xfrm>
            <a:off x="5888958" y="1600201"/>
            <a:ext cx="5562168" cy="4088616"/>
          </a:xfrm>
          <a:prstGeom prst="rect">
            <a:avLst/>
          </a:prstGeom>
        </p:spPr>
        <p:txBody>
          <a:bodyPr/>
          <a:lstStyle>
            <a:lvl1pPr marL="342900" indent="-342900" algn="l" defTabSz="457200" rtl="0" eaLnBrk="1" latinLnBrk="0" hangingPunct="1">
              <a:spcBef>
                <a:spcPct val="20000"/>
              </a:spcBef>
              <a:buFont typeface="Arial"/>
              <a:buChar char="•"/>
              <a:defRPr sz="14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t>Why isn’t one algorithm enough (why do we need new / different algorithms)</a:t>
            </a:r>
          </a:p>
          <a:p>
            <a:r>
              <a:rPr lang="en-GB" sz="2000" dirty="0"/>
              <a:t>How do these work, what is the motivation for these algorithms</a:t>
            </a:r>
          </a:p>
          <a:p>
            <a:r>
              <a:rPr lang="en-GB" sz="2000" dirty="0"/>
              <a:t>Highlight strengths and weaknesses?</a:t>
            </a:r>
          </a:p>
          <a:p>
            <a:endParaRPr lang="en-GB" sz="2000" dirty="0"/>
          </a:p>
          <a:p>
            <a:endParaRPr lang="en-GB" dirty="0"/>
          </a:p>
        </p:txBody>
      </p:sp>
    </p:spTree>
    <p:extLst>
      <p:ext uri="{BB962C8B-B14F-4D97-AF65-F5344CB8AC3E}">
        <p14:creationId xmlns:p14="http://schemas.microsoft.com/office/powerpoint/2010/main" val="3362761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52682-3E8D-4BCE-9554-A7A6FA0A9C70}"/>
              </a:ext>
            </a:extLst>
          </p:cNvPr>
          <p:cNvSpPr>
            <a:spLocks noGrp="1"/>
          </p:cNvSpPr>
          <p:nvPr>
            <p:ph type="title"/>
          </p:nvPr>
        </p:nvSpPr>
        <p:spPr/>
        <p:txBody>
          <a:bodyPr/>
          <a:lstStyle/>
          <a:p>
            <a:r>
              <a:rPr lang="en-GB" dirty="0"/>
              <a:t>What you need to write about</a:t>
            </a:r>
          </a:p>
        </p:txBody>
      </p:sp>
      <p:sp>
        <p:nvSpPr>
          <p:cNvPr id="5" name="Content Placeholder 4">
            <a:extLst>
              <a:ext uri="{FF2B5EF4-FFF2-40B4-BE49-F238E27FC236}">
                <a16:creationId xmlns:a16="http://schemas.microsoft.com/office/drawing/2014/main" id="{DD4D4963-7E65-4484-8D41-923A6F9270B5}"/>
              </a:ext>
            </a:extLst>
          </p:cNvPr>
          <p:cNvSpPr>
            <a:spLocks noGrp="1"/>
          </p:cNvSpPr>
          <p:nvPr>
            <p:ph idx="1"/>
          </p:nvPr>
        </p:nvSpPr>
        <p:spPr>
          <a:xfrm>
            <a:off x="467441" y="1600201"/>
            <a:ext cx="5562168" cy="4088616"/>
          </a:xfrm>
        </p:spPr>
        <p:txBody>
          <a:bodyPr/>
          <a:lstStyle/>
          <a:p>
            <a:pPr lvl="0"/>
            <a:r>
              <a:rPr lang="en-GB" sz="2000" dirty="0"/>
              <a:t>Block and stream ciphers</a:t>
            </a:r>
          </a:p>
          <a:p>
            <a:pPr lvl="0"/>
            <a:r>
              <a:rPr lang="en-GB" sz="2000" dirty="0"/>
              <a:t>Symmetric and asymmetric encryption</a:t>
            </a:r>
          </a:p>
          <a:p>
            <a:pPr lvl="0"/>
            <a:r>
              <a:rPr lang="en-GB" sz="2000" dirty="0"/>
              <a:t>Factorisation based encryption (e.g. RSA, 3DES, </a:t>
            </a:r>
            <a:r>
              <a:rPr lang="en-GB" sz="2000" dirty="0" err="1"/>
              <a:t>TwoFish</a:t>
            </a:r>
            <a:r>
              <a:rPr lang="en-GB" sz="2000" dirty="0"/>
              <a:t>)</a:t>
            </a:r>
          </a:p>
          <a:p>
            <a:pPr lvl="0"/>
            <a:r>
              <a:rPr lang="en-GB" sz="2000" dirty="0">
                <a:solidFill>
                  <a:srgbClr val="FF0000"/>
                </a:solidFill>
              </a:rPr>
              <a:t>Chaotic based encryption</a:t>
            </a:r>
          </a:p>
          <a:p>
            <a:pPr lvl="0"/>
            <a:r>
              <a:rPr lang="en-GB" sz="2000" dirty="0"/>
              <a:t>A comparison of two modern encryption algorithms security, speed, and use cases. How each of the protocols functions, their perceived security in 2018, and the equivalence between their key lengths</a:t>
            </a:r>
          </a:p>
          <a:p>
            <a:endParaRPr lang="en-GB" dirty="0"/>
          </a:p>
        </p:txBody>
      </p:sp>
      <p:sp>
        <p:nvSpPr>
          <p:cNvPr id="6" name="Content Placeholder 4">
            <a:extLst>
              <a:ext uri="{FF2B5EF4-FFF2-40B4-BE49-F238E27FC236}">
                <a16:creationId xmlns:a16="http://schemas.microsoft.com/office/drawing/2014/main" id="{87F5A6C8-BF94-4C58-9527-4306A4C44848}"/>
              </a:ext>
            </a:extLst>
          </p:cNvPr>
          <p:cNvSpPr txBox="1">
            <a:spLocks/>
          </p:cNvSpPr>
          <p:nvPr/>
        </p:nvSpPr>
        <p:spPr>
          <a:xfrm>
            <a:off x="5888958" y="1600201"/>
            <a:ext cx="5562168" cy="4088616"/>
          </a:xfrm>
          <a:prstGeom prst="rect">
            <a:avLst/>
          </a:prstGeom>
        </p:spPr>
        <p:txBody>
          <a:bodyPr/>
          <a:lstStyle>
            <a:lvl1pPr marL="342900" indent="-342900" algn="l" defTabSz="457200" rtl="0" eaLnBrk="1" latinLnBrk="0" hangingPunct="1">
              <a:spcBef>
                <a:spcPct val="20000"/>
              </a:spcBef>
              <a:buFont typeface="Arial"/>
              <a:buChar char="•"/>
              <a:defRPr sz="14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t>What is chaos</a:t>
            </a:r>
          </a:p>
          <a:p>
            <a:r>
              <a:rPr lang="en-GB" sz="2000" dirty="0"/>
              <a:t>What is a chaotic map/function</a:t>
            </a:r>
          </a:p>
          <a:p>
            <a:r>
              <a:rPr lang="en-GB" sz="2000" dirty="0"/>
              <a:t>How is this applied to cryptography</a:t>
            </a:r>
          </a:p>
          <a:p>
            <a:r>
              <a:rPr lang="en-GB" sz="2000" dirty="0"/>
              <a:t>Why do we care?</a:t>
            </a:r>
          </a:p>
        </p:txBody>
      </p:sp>
    </p:spTree>
    <p:extLst>
      <p:ext uri="{BB962C8B-B14F-4D97-AF65-F5344CB8AC3E}">
        <p14:creationId xmlns:p14="http://schemas.microsoft.com/office/powerpoint/2010/main" val="2254233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52682-3E8D-4BCE-9554-A7A6FA0A9C70}"/>
              </a:ext>
            </a:extLst>
          </p:cNvPr>
          <p:cNvSpPr>
            <a:spLocks noGrp="1"/>
          </p:cNvSpPr>
          <p:nvPr>
            <p:ph type="title"/>
          </p:nvPr>
        </p:nvSpPr>
        <p:spPr/>
        <p:txBody>
          <a:bodyPr/>
          <a:lstStyle/>
          <a:p>
            <a:r>
              <a:rPr lang="en-GB" dirty="0"/>
              <a:t>What you need to write about</a:t>
            </a:r>
          </a:p>
        </p:txBody>
      </p:sp>
      <p:sp>
        <p:nvSpPr>
          <p:cNvPr id="5" name="Content Placeholder 4">
            <a:extLst>
              <a:ext uri="{FF2B5EF4-FFF2-40B4-BE49-F238E27FC236}">
                <a16:creationId xmlns:a16="http://schemas.microsoft.com/office/drawing/2014/main" id="{DD4D4963-7E65-4484-8D41-923A6F9270B5}"/>
              </a:ext>
            </a:extLst>
          </p:cNvPr>
          <p:cNvSpPr>
            <a:spLocks noGrp="1"/>
          </p:cNvSpPr>
          <p:nvPr>
            <p:ph idx="1"/>
          </p:nvPr>
        </p:nvSpPr>
        <p:spPr>
          <a:xfrm>
            <a:off x="467441" y="1600201"/>
            <a:ext cx="5562168" cy="4088616"/>
          </a:xfrm>
        </p:spPr>
        <p:txBody>
          <a:bodyPr/>
          <a:lstStyle/>
          <a:p>
            <a:pPr lvl="0"/>
            <a:r>
              <a:rPr lang="en-GB" sz="2000" dirty="0"/>
              <a:t>Block and stream ciphers</a:t>
            </a:r>
          </a:p>
          <a:p>
            <a:pPr lvl="0"/>
            <a:r>
              <a:rPr lang="en-GB" sz="2000" dirty="0"/>
              <a:t>Symmetric and asymmetric encryption</a:t>
            </a:r>
          </a:p>
          <a:p>
            <a:pPr lvl="0"/>
            <a:r>
              <a:rPr lang="en-GB" sz="2000" dirty="0"/>
              <a:t>Factorisation based encryption (e.g. RSA, 3DES, </a:t>
            </a:r>
            <a:r>
              <a:rPr lang="en-GB" sz="2000" dirty="0" err="1"/>
              <a:t>TwoFish</a:t>
            </a:r>
            <a:r>
              <a:rPr lang="en-GB" sz="2000" dirty="0"/>
              <a:t>)</a:t>
            </a:r>
          </a:p>
          <a:p>
            <a:pPr lvl="0"/>
            <a:r>
              <a:rPr lang="en-GB" sz="2000" dirty="0"/>
              <a:t>Chaotic based encryption</a:t>
            </a:r>
          </a:p>
          <a:p>
            <a:pPr lvl="0"/>
            <a:r>
              <a:rPr lang="en-GB" sz="2000" dirty="0">
                <a:solidFill>
                  <a:srgbClr val="FF0000"/>
                </a:solidFill>
              </a:rPr>
              <a:t>A comparison of two modern encryption algorithms security, speed, and use cases. How each of the protocols functions, their perceived security in 2018, and the equivalence between their key lengths</a:t>
            </a:r>
          </a:p>
          <a:p>
            <a:endParaRPr lang="en-GB" dirty="0"/>
          </a:p>
        </p:txBody>
      </p:sp>
      <p:sp>
        <p:nvSpPr>
          <p:cNvPr id="6" name="Content Placeholder 4">
            <a:extLst>
              <a:ext uri="{FF2B5EF4-FFF2-40B4-BE49-F238E27FC236}">
                <a16:creationId xmlns:a16="http://schemas.microsoft.com/office/drawing/2014/main" id="{AC5B42A8-2CB4-468E-85A3-0E94CFDBE2D3}"/>
              </a:ext>
            </a:extLst>
          </p:cNvPr>
          <p:cNvSpPr txBox="1">
            <a:spLocks/>
          </p:cNvSpPr>
          <p:nvPr/>
        </p:nvSpPr>
        <p:spPr>
          <a:xfrm>
            <a:off x="5888958" y="1600201"/>
            <a:ext cx="5562168" cy="4088616"/>
          </a:xfrm>
          <a:prstGeom prst="rect">
            <a:avLst/>
          </a:prstGeom>
        </p:spPr>
        <p:txBody>
          <a:bodyPr/>
          <a:lstStyle>
            <a:lvl1pPr marL="342900" indent="-342900" algn="l" defTabSz="457200" rtl="0" eaLnBrk="1" latinLnBrk="0" hangingPunct="1">
              <a:spcBef>
                <a:spcPct val="20000"/>
              </a:spcBef>
              <a:buFont typeface="Arial"/>
              <a:buChar char="•"/>
              <a:defRPr sz="14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t>What is the difference between a DH, RSA, DHE, DH Elliptical Curve key.</a:t>
            </a:r>
          </a:p>
          <a:p>
            <a:r>
              <a:rPr lang="en-GB" sz="2000" dirty="0"/>
              <a:t>What does key length actually mean</a:t>
            </a:r>
          </a:p>
          <a:p>
            <a:r>
              <a:rPr lang="en-GB" sz="2000" dirty="0"/>
              <a:t>Pick to protocols – why would you use one over </a:t>
            </a:r>
            <a:r>
              <a:rPr lang="en-GB" sz="2000"/>
              <a:t>the other.</a:t>
            </a:r>
            <a:endParaRPr lang="en-GB" sz="2000" dirty="0"/>
          </a:p>
          <a:p>
            <a:endParaRPr lang="en-GB" dirty="0"/>
          </a:p>
        </p:txBody>
      </p:sp>
    </p:spTree>
    <p:extLst>
      <p:ext uri="{BB962C8B-B14F-4D97-AF65-F5344CB8AC3E}">
        <p14:creationId xmlns:p14="http://schemas.microsoft.com/office/powerpoint/2010/main" val="75467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Marking Guide</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4</a:t>
            </a:fld>
            <a:endParaRPr lang="en-US" dirty="0"/>
          </a:p>
        </p:txBody>
      </p:sp>
      <p:graphicFrame>
        <p:nvGraphicFramePr>
          <p:cNvPr id="3" name="Table 2">
            <a:extLst>
              <a:ext uri="{FF2B5EF4-FFF2-40B4-BE49-F238E27FC236}">
                <a16:creationId xmlns:a16="http://schemas.microsoft.com/office/drawing/2014/main" id="{9DCD17E1-4C85-4118-9631-D970F588AB51}"/>
              </a:ext>
            </a:extLst>
          </p:cNvPr>
          <p:cNvGraphicFramePr>
            <a:graphicFrameLocks noGrp="1"/>
          </p:cNvGraphicFramePr>
          <p:nvPr>
            <p:extLst>
              <p:ext uri="{D42A27DB-BD31-4B8C-83A1-F6EECF244321}">
                <p14:modId xmlns:p14="http://schemas.microsoft.com/office/powerpoint/2010/main" val="974733858"/>
              </p:ext>
            </p:extLst>
          </p:nvPr>
        </p:nvGraphicFramePr>
        <p:xfrm>
          <a:off x="467440" y="1281176"/>
          <a:ext cx="5741035" cy="1463040"/>
        </p:xfrm>
        <a:graphic>
          <a:graphicData uri="http://schemas.openxmlformats.org/drawingml/2006/table">
            <a:tbl>
              <a:tblPr firstRow="1" firstCol="1" bandRow="1">
                <a:tableStyleId>{5C22544A-7EE6-4342-B048-85BDC9FD1C3A}</a:tableStyleId>
              </a:tblPr>
              <a:tblGrid>
                <a:gridCol w="3957320">
                  <a:extLst>
                    <a:ext uri="{9D8B030D-6E8A-4147-A177-3AD203B41FA5}">
                      <a16:colId xmlns:a16="http://schemas.microsoft.com/office/drawing/2014/main" val="1576269426"/>
                    </a:ext>
                  </a:extLst>
                </a:gridCol>
                <a:gridCol w="1783715">
                  <a:extLst>
                    <a:ext uri="{9D8B030D-6E8A-4147-A177-3AD203B41FA5}">
                      <a16:colId xmlns:a16="http://schemas.microsoft.com/office/drawing/2014/main" val="4038318124"/>
                    </a:ext>
                  </a:extLst>
                </a:gridCol>
              </a:tblGrid>
              <a:tr h="0">
                <a:tc>
                  <a:txBody>
                    <a:bodyPr/>
                    <a:lstStyle/>
                    <a:p>
                      <a:pPr>
                        <a:spcAft>
                          <a:spcPts val="0"/>
                        </a:spcAft>
                      </a:pPr>
                      <a:r>
                        <a:rPr lang="en-GB" sz="1200">
                          <a:effectLst/>
                        </a:rPr>
                        <a:t>Section</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GB" sz="1200">
                          <a:effectLst/>
                        </a:rPr>
                        <a:t>Approximate Weighting</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683478164"/>
                  </a:ext>
                </a:extLst>
              </a:tr>
              <a:tr h="0">
                <a:tc>
                  <a:txBody>
                    <a:bodyPr/>
                    <a:lstStyle/>
                    <a:p>
                      <a:pPr>
                        <a:spcAft>
                          <a:spcPts val="0"/>
                        </a:spcAft>
                      </a:pPr>
                      <a:r>
                        <a:rPr lang="en-GB" sz="1200" dirty="0">
                          <a:effectLst/>
                        </a:rPr>
                        <a:t>Structure and Commenting</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138296093"/>
                  </a:ext>
                </a:extLst>
              </a:tr>
              <a:tr h="0">
                <a:tc>
                  <a:txBody>
                    <a:bodyPr/>
                    <a:lstStyle/>
                    <a:p>
                      <a:pPr>
                        <a:spcAft>
                          <a:spcPts val="0"/>
                        </a:spcAft>
                      </a:pPr>
                      <a:r>
                        <a:rPr lang="en-GB" sz="1200">
                          <a:effectLst/>
                        </a:rPr>
                        <a:t>RFC821 Compliance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ctr">
                        <a:spcAft>
                          <a:spcPts val="0"/>
                        </a:spcAft>
                      </a:pPr>
                      <a:r>
                        <a:rPr lang="en-GB" sz="1200" dirty="0">
                          <a:effectLst/>
                        </a:rPr>
                        <a:t>30%</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3538305432"/>
                  </a:ext>
                </a:extLst>
              </a:tr>
              <a:tr h="0">
                <a:tc>
                  <a:txBody>
                    <a:bodyPr/>
                    <a:lstStyle/>
                    <a:p>
                      <a:pPr>
                        <a:spcAft>
                          <a:spcPts val="0"/>
                        </a:spcAft>
                      </a:pPr>
                      <a:r>
                        <a:rPr lang="en-GB" sz="1200">
                          <a:effectLst/>
                        </a:rPr>
                        <a:t>RFC5321 Compliance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754557972"/>
                  </a:ext>
                </a:extLst>
              </a:tr>
              <a:tr h="0">
                <a:tc>
                  <a:txBody>
                    <a:bodyPr/>
                    <a:lstStyle/>
                    <a:p>
                      <a:pPr>
                        <a:spcAft>
                          <a:spcPts val="0"/>
                        </a:spcAft>
                      </a:pPr>
                      <a:r>
                        <a:rPr lang="en-GB" sz="1200">
                          <a:effectLst/>
                        </a:rPr>
                        <a:t>Server Storage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866186551"/>
                  </a:ext>
                </a:extLst>
              </a:tr>
              <a:tr h="0">
                <a:tc>
                  <a:txBody>
                    <a:bodyPr/>
                    <a:lstStyle/>
                    <a:p>
                      <a:pPr>
                        <a:spcAft>
                          <a:spcPts val="0"/>
                        </a:spcAft>
                      </a:pPr>
                      <a:r>
                        <a:rPr lang="en-GB" sz="1200">
                          <a:effectLst/>
                        </a:rPr>
                        <a:t>Shared Mailboxes</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04444580"/>
                  </a:ext>
                </a:extLst>
              </a:tr>
              <a:tr h="0">
                <a:tc>
                  <a:txBody>
                    <a:bodyPr/>
                    <a:lstStyle/>
                    <a:p>
                      <a:pPr>
                        <a:spcAft>
                          <a:spcPts val="0"/>
                        </a:spcAft>
                      </a:pPr>
                      <a:r>
                        <a:rPr lang="en-GB" sz="1200">
                          <a:effectLst/>
                        </a:rPr>
                        <a:t>Authentication</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20%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908851474"/>
                  </a:ext>
                </a:extLst>
              </a:tr>
              <a:tr h="0">
                <a:tc>
                  <a:txBody>
                    <a:bodyPr/>
                    <a:lstStyle/>
                    <a:p>
                      <a:pPr>
                        <a:spcAft>
                          <a:spcPts val="0"/>
                        </a:spcAft>
                      </a:pPr>
                      <a:r>
                        <a:rPr lang="en-GB" sz="1200">
                          <a:effectLst/>
                        </a:rPr>
                        <a:t>Auditing</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dirty="0">
                          <a:effectLst/>
                        </a:rPr>
                        <a:t>10%</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673075971"/>
                  </a:ext>
                </a:extLst>
              </a:tr>
            </a:tbl>
          </a:graphicData>
        </a:graphic>
      </p:graphicFrame>
      <p:graphicFrame>
        <p:nvGraphicFramePr>
          <p:cNvPr id="5" name="Table 4">
            <a:extLst>
              <a:ext uri="{FF2B5EF4-FFF2-40B4-BE49-F238E27FC236}">
                <a16:creationId xmlns:a16="http://schemas.microsoft.com/office/drawing/2014/main" id="{4BC3BCC2-BE5D-4EBE-900D-7B11A22B3DCA}"/>
              </a:ext>
            </a:extLst>
          </p:cNvPr>
          <p:cNvGraphicFramePr>
            <a:graphicFrameLocks noGrp="1"/>
          </p:cNvGraphicFramePr>
          <p:nvPr>
            <p:extLst>
              <p:ext uri="{D42A27DB-BD31-4B8C-83A1-F6EECF244321}">
                <p14:modId xmlns:p14="http://schemas.microsoft.com/office/powerpoint/2010/main" val="501413364"/>
              </p:ext>
            </p:extLst>
          </p:nvPr>
        </p:nvGraphicFramePr>
        <p:xfrm>
          <a:off x="467439" y="2858611"/>
          <a:ext cx="11114959" cy="2895600"/>
        </p:xfrm>
        <a:graphic>
          <a:graphicData uri="http://schemas.openxmlformats.org/drawingml/2006/table">
            <a:tbl>
              <a:tblPr firstRow="1" firstCol="1" bandRow="1">
                <a:tableStyleId>{5C22544A-7EE6-4342-B048-85BDC9FD1C3A}</a:tableStyleId>
              </a:tblPr>
              <a:tblGrid>
                <a:gridCol w="1047361">
                  <a:extLst>
                    <a:ext uri="{9D8B030D-6E8A-4147-A177-3AD203B41FA5}">
                      <a16:colId xmlns:a16="http://schemas.microsoft.com/office/drawing/2014/main" val="313310413"/>
                    </a:ext>
                  </a:extLst>
                </a:gridCol>
                <a:gridCol w="1677933">
                  <a:extLst>
                    <a:ext uri="{9D8B030D-6E8A-4147-A177-3AD203B41FA5}">
                      <a16:colId xmlns:a16="http://schemas.microsoft.com/office/drawing/2014/main" val="2671458951"/>
                    </a:ext>
                  </a:extLst>
                </a:gridCol>
                <a:gridCol w="1677933">
                  <a:extLst>
                    <a:ext uri="{9D8B030D-6E8A-4147-A177-3AD203B41FA5}">
                      <a16:colId xmlns:a16="http://schemas.microsoft.com/office/drawing/2014/main" val="2237430615"/>
                    </a:ext>
                  </a:extLst>
                </a:gridCol>
                <a:gridCol w="1677933">
                  <a:extLst>
                    <a:ext uri="{9D8B030D-6E8A-4147-A177-3AD203B41FA5}">
                      <a16:colId xmlns:a16="http://schemas.microsoft.com/office/drawing/2014/main" val="1115412907"/>
                    </a:ext>
                  </a:extLst>
                </a:gridCol>
                <a:gridCol w="1677933">
                  <a:extLst>
                    <a:ext uri="{9D8B030D-6E8A-4147-A177-3AD203B41FA5}">
                      <a16:colId xmlns:a16="http://schemas.microsoft.com/office/drawing/2014/main" val="3791248606"/>
                    </a:ext>
                  </a:extLst>
                </a:gridCol>
                <a:gridCol w="1677933">
                  <a:extLst>
                    <a:ext uri="{9D8B030D-6E8A-4147-A177-3AD203B41FA5}">
                      <a16:colId xmlns:a16="http://schemas.microsoft.com/office/drawing/2014/main" val="2644480426"/>
                    </a:ext>
                  </a:extLst>
                </a:gridCol>
                <a:gridCol w="1677933">
                  <a:extLst>
                    <a:ext uri="{9D8B030D-6E8A-4147-A177-3AD203B41FA5}">
                      <a16:colId xmlns:a16="http://schemas.microsoft.com/office/drawing/2014/main" val="2536167196"/>
                    </a:ext>
                  </a:extLst>
                </a:gridCol>
              </a:tblGrid>
              <a:tr h="79760">
                <a:tc>
                  <a:txBody>
                    <a:bodyPr/>
                    <a:lstStyle/>
                    <a:p>
                      <a:pPr>
                        <a:spcAft>
                          <a:spcPts val="0"/>
                        </a:spcAft>
                      </a:pPr>
                      <a:r>
                        <a:rPr lang="en-GB" sz="1400">
                          <a:effectLst/>
                        </a:rPr>
                        <a:t>Area</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Fail (0-34)</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NF (35-39)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3</a:t>
                      </a:r>
                      <a:r>
                        <a:rPr lang="en-GB" sz="1400" baseline="30000">
                          <a:effectLst/>
                        </a:rPr>
                        <a:t>rd</a:t>
                      </a:r>
                      <a:r>
                        <a:rPr lang="en-GB" sz="1400">
                          <a:effectLst/>
                        </a:rPr>
                        <a:t> (40-49)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2:2 (50-59)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2:1 (60-69)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1 (70-100)</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extLst>
                  <a:ext uri="{0D108BD9-81ED-4DB2-BD59-A6C34878D82A}">
                    <a16:rowId xmlns:a16="http://schemas.microsoft.com/office/drawing/2014/main" val="2802616205"/>
                  </a:ext>
                </a:extLst>
              </a:tr>
              <a:tr h="507047">
                <a:tc>
                  <a:txBody>
                    <a:bodyPr/>
                    <a:lstStyle/>
                    <a:p>
                      <a:pPr>
                        <a:spcAft>
                          <a:spcPts val="0"/>
                        </a:spcAft>
                      </a:pPr>
                      <a:r>
                        <a:rPr lang="en-GB" sz="1100">
                          <a:effectLst/>
                        </a:rPr>
                        <a:t>RFC 821 Compliance</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Implementation is non-compliant, cannot connect, HELO, and QUIT successfully.</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dirty="0">
                          <a:effectLst/>
                        </a:rPr>
                        <a:t>Implementation can connect, HELO, and QUIT successfully but cannot undertake basic message transfer e.g. MAIL FROM, RCPT TO, and DATA.</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dirty="0">
                          <a:effectLst/>
                        </a:rPr>
                        <a:t>Implementation can connect, HELO, and QUIT. MAIL FROM, RCPT TO, DATA are present and functional though not validated e.g. domains validation.</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Error codes returned are appropriate for level of functionality implemented.</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2">
                        <a:lumMod val="60000"/>
                        <a:lumOff val="40000"/>
                      </a:schemeClr>
                    </a:solidFill>
                  </a:tcPr>
                </a:tc>
                <a:tc>
                  <a:txBody>
                    <a:bodyPr/>
                    <a:lstStyle/>
                    <a:p>
                      <a:pPr>
                        <a:spcAft>
                          <a:spcPts val="0"/>
                        </a:spcAft>
                      </a:pPr>
                      <a:r>
                        <a:rPr lang="en-GB" sz="1100" dirty="0">
                          <a:effectLst/>
                        </a:rPr>
                        <a:t>Implementation can connect, HELO, and QUIT. MAIL FROM, RCPT TO, DATA are present and functional. All input is validated though there may be minor errors e.g. domain validation may not allow some special symbols.</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HELP implemented.</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All possible error codes are implemented even if they cannot be generated.</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6">
                        <a:lumMod val="60000"/>
                        <a:lumOff val="40000"/>
                      </a:schemeClr>
                    </a:solidFill>
                  </a:tcPr>
                </a:tc>
                <a:tc>
                  <a:txBody>
                    <a:bodyPr/>
                    <a:lstStyle/>
                    <a:p>
                      <a:pPr>
                        <a:spcAft>
                          <a:spcPts val="0"/>
                        </a:spcAft>
                      </a:pPr>
                      <a:r>
                        <a:rPr lang="en-GB" sz="1100" dirty="0">
                          <a:effectLst/>
                        </a:rPr>
                        <a:t>Implementation can connect, HELO, and QUIT. MAIL FROM, RCPT TO, DATA are present and functional. All input is validated though there may be minor errors e.g. domain validation may not allow some special symbols.</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HELP, RSET, VRFY, NOOP implemented.</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All possible error codes are implemented even if they cannot be generated.</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bg2">
                        <a:lumMod val="90000"/>
                      </a:schemeClr>
                    </a:solidFill>
                  </a:tcPr>
                </a:tc>
                <a:tc>
                  <a:txBody>
                    <a:bodyPr/>
                    <a:lstStyle/>
                    <a:p>
                      <a:pPr>
                        <a:spcAft>
                          <a:spcPts val="0"/>
                        </a:spcAft>
                      </a:pPr>
                      <a:r>
                        <a:rPr lang="en-GB" sz="1100" dirty="0">
                          <a:effectLst/>
                        </a:rPr>
                        <a:t>Implementation can connect, HELO, and QUIT. MAIL FROM, RCPT TO, DATA are present and functional. All input is validated correctly.</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HELP, RSET, VRFY, NOOP, EXPN implemented.</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All possible error codes are implemented even if they cannot be generated.</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3">
                        <a:lumMod val="60000"/>
                        <a:lumOff val="40000"/>
                      </a:schemeClr>
                    </a:solidFill>
                  </a:tcPr>
                </a:tc>
                <a:extLst>
                  <a:ext uri="{0D108BD9-81ED-4DB2-BD59-A6C34878D82A}">
                    <a16:rowId xmlns:a16="http://schemas.microsoft.com/office/drawing/2014/main" val="2966865702"/>
                  </a:ext>
                </a:extLst>
              </a:tr>
            </a:tbl>
          </a:graphicData>
        </a:graphic>
      </p:graphicFrame>
      <p:sp>
        <p:nvSpPr>
          <p:cNvPr id="6" name="TextBox 5">
            <a:extLst>
              <a:ext uri="{FF2B5EF4-FFF2-40B4-BE49-F238E27FC236}">
                <a16:creationId xmlns:a16="http://schemas.microsoft.com/office/drawing/2014/main" id="{DF3CE541-6AD1-484F-9850-AE16BBCB4A3E}"/>
              </a:ext>
            </a:extLst>
          </p:cNvPr>
          <p:cNvSpPr txBox="1"/>
          <p:nvPr/>
        </p:nvSpPr>
        <p:spPr>
          <a:xfrm>
            <a:off x="7014180" y="154878"/>
            <a:ext cx="4995919" cy="646331"/>
          </a:xfrm>
          <a:prstGeom prst="rect">
            <a:avLst/>
          </a:prstGeom>
          <a:noFill/>
        </p:spPr>
        <p:txBody>
          <a:bodyPr wrap="none" rtlCol="0">
            <a:spAutoFit/>
          </a:bodyPr>
          <a:lstStyle/>
          <a:p>
            <a:r>
              <a:rPr lang="en-GB" dirty="0"/>
              <a:t>Error processing and validation.</a:t>
            </a:r>
            <a:br>
              <a:rPr lang="en-GB" dirty="0"/>
            </a:br>
            <a:r>
              <a:rPr lang="en-GB" dirty="0"/>
              <a:t>These aren’t easy to do, you will need to spend time</a:t>
            </a:r>
          </a:p>
        </p:txBody>
      </p:sp>
      <p:sp>
        <p:nvSpPr>
          <p:cNvPr id="7" name="Rectangle 6">
            <a:extLst>
              <a:ext uri="{FF2B5EF4-FFF2-40B4-BE49-F238E27FC236}">
                <a16:creationId xmlns:a16="http://schemas.microsoft.com/office/drawing/2014/main" id="{9781B80A-6CFD-4128-A15E-F25E064647FE}"/>
              </a:ext>
            </a:extLst>
          </p:cNvPr>
          <p:cNvSpPr/>
          <p:nvPr/>
        </p:nvSpPr>
        <p:spPr>
          <a:xfrm>
            <a:off x="9886384" y="3748135"/>
            <a:ext cx="1696014" cy="41743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82CDADF7-A034-4F6A-87E6-D8F92DD9E834}"/>
              </a:ext>
            </a:extLst>
          </p:cNvPr>
          <p:cNvCxnSpPr>
            <a:cxnSpLocks/>
          </p:cNvCxnSpPr>
          <p:nvPr/>
        </p:nvCxnSpPr>
        <p:spPr>
          <a:xfrm flipH="1">
            <a:off x="11590443" y="715224"/>
            <a:ext cx="34815" cy="303291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C973781F-F304-4B0E-BEEA-70AB7BADD194}"/>
              </a:ext>
            </a:extLst>
          </p:cNvPr>
          <p:cNvSpPr/>
          <p:nvPr/>
        </p:nvSpPr>
        <p:spPr>
          <a:xfrm>
            <a:off x="8217157" y="4698749"/>
            <a:ext cx="1696014" cy="41743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5091663D-8CA5-4CA0-9CDF-468211A7A93D}"/>
              </a:ext>
            </a:extLst>
          </p:cNvPr>
          <p:cNvSpPr txBox="1"/>
          <p:nvPr/>
        </p:nvSpPr>
        <p:spPr>
          <a:xfrm>
            <a:off x="6936074" y="801209"/>
            <a:ext cx="4553554" cy="369332"/>
          </a:xfrm>
          <a:prstGeom prst="rect">
            <a:avLst/>
          </a:prstGeom>
          <a:noFill/>
        </p:spPr>
        <p:txBody>
          <a:bodyPr wrap="none" rtlCol="0">
            <a:spAutoFit/>
          </a:bodyPr>
          <a:lstStyle/>
          <a:p>
            <a:r>
              <a:rPr lang="en-GB" dirty="0">
                <a:solidFill>
                  <a:srgbClr val="FF0000"/>
                </a:solidFill>
              </a:rPr>
              <a:t>DO NOT IMPLEMENT SOML, SAML SEND</a:t>
            </a:r>
          </a:p>
        </p:txBody>
      </p:sp>
      <p:cxnSp>
        <p:nvCxnSpPr>
          <p:cNvPr id="11" name="Straight Arrow Connector 10">
            <a:extLst>
              <a:ext uri="{FF2B5EF4-FFF2-40B4-BE49-F238E27FC236}">
                <a16:creationId xmlns:a16="http://schemas.microsoft.com/office/drawing/2014/main" id="{1423A09A-290C-48AE-8007-1D8DB20908BA}"/>
              </a:ext>
            </a:extLst>
          </p:cNvPr>
          <p:cNvCxnSpPr>
            <a:cxnSpLocks/>
          </p:cNvCxnSpPr>
          <p:nvPr/>
        </p:nvCxnSpPr>
        <p:spPr>
          <a:xfrm>
            <a:off x="9629310" y="1208288"/>
            <a:ext cx="25499" cy="348915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515CF63D-29AD-4A9D-BCDF-23C45E96748A}"/>
              </a:ext>
            </a:extLst>
          </p:cNvPr>
          <p:cNvSpPr/>
          <p:nvPr/>
        </p:nvSpPr>
        <p:spPr>
          <a:xfrm>
            <a:off x="6521143" y="3079084"/>
            <a:ext cx="1696014" cy="152007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FE1DDE48-7AAC-48F4-AA63-3C10ECFF51DB}"/>
              </a:ext>
            </a:extLst>
          </p:cNvPr>
          <p:cNvCxnSpPr>
            <a:cxnSpLocks/>
            <a:endCxn id="21" idx="0"/>
          </p:cNvCxnSpPr>
          <p:nvPr/>
        </p:nvCxnSpPr>
        <p:spPr>
          <a:xfrm>
            <a:off x="7369150" y="1615377"/>
            <a:ext cx="0" cy="146370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9A56935D-E104-440D-8A6A-B9CAF63C85E2}"/>
              </a:ext>
            </a:extLst>
          </p:cNvPr>
          <p:cNvSpPr txBox="1"/>
          <p:nvPr/>
        </p:nvSpPr>
        <p:spPr>
          <a:xfrm>
            <a:off x="6208475" y="1245469"/>
            <a:ext cx="3266663" cy="369332"/>
          </a:xfrm>
          <a:prstGeom prst="rect">
            <a:avLst/>
          </a:prstGeom>
          <a:noFill/>
        </p:spPr>
        <p:txBody>
          <a:bodyPr wrap="none" rtlCol="0">
            <a:spAutoFit/>
          </a:bodyPr>
          <a:lstStyle/>
          <a:p>
            <a:r>
              <a:rPr lang="en-GB" dirty="0"/>
              <a:t>Minimum SMTP implementation</a:t>
            </a:r>
          </a:p>
        </p:txBody>
      </p:sp>
      <p:sp>
        <p:nvSpPr>
          <p:cNvPr id="32" name="Rectangle 31">
            <a:extLst>
              <a:ext uri="{FF2B5EF4-FFF2-40B4-BE49-F238E27FC236}">
                <a16:creationId xmlns:a16="http://schemas.microsoft.com/office/drawing/2014/main" id="{6C64D7F6-82AC-401B-B67E-052741EFFAED}"/>
              </a:ext>
            </a:extLst>
          </p:cNvPr>
          <p:cNvSpPr/>
          <p:nvPr/>
        </p:nvSpPr>
        <p:spPr>
          <a:xfrm>
            <a:off x="4826268" y="3055774"/>
            <a:ext cx="1696014" cy="104544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3" name="Straight Arrow Connector 32">
            <a:extLst>
              <a:ext uri="{FF2B5EF4-FFF2-40B4-BE49-F238E27FC236}">
                <a16:creationId xmlns:a16="http://schemas.microsoft.com/office/drawing/2014/main" id="{4EA64EDA-9FED-4CD6-B240-DA4D80548BEF}"/>
              </a:ext>
            </a:extLst>
          </p:cNvPr>
          <p:cNvCxnSpPr>
            <a:cxnSpLocks/>
          </p:cNvCxnSpPr>
          <p:nvPr/>
        </p:nvCxnSpPr>
        <p:spPr>
          <a:xfrm flipV="1">
            <a:off x="5133315" y="4101220"/>
            <a:ext cx="0" cy="158529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8FEC3CF3-BACD-44B9-B6D5-18CB8A7F9E28}"/>
              </a:ext>
            </a:extLst>
          </p:cNvPr>
          <p:cNvSpPr txBox="1"/>
          <p:nvPr/>
        </p:nvSpPr>
        <p:spPr>
          <a:xfrm>
            <a:off x="4950494" y="5622462"/>
            <a:ext cx="3531736" cy="369332"/>
          </a:xfrm>
          <a:prstGeom prst="rect">
            <a:avLst/>
          </a:prstGeom>
          <a:noFill/>
        </p:spPr>
        <p:txBody>
          <a:bodyPr wrap="none" rtlCol="0">
            <a:spAutoFit/>
          </a:bodyPr>
          <a:lstStyle/>
          <a:p>
            <a:r>
              <a:rPr lang="en-GB" dirty="0"/>
              <a:t>Basic connection and mail sequence</a:t>
            </a:r>
          </a:p>
        </p:txBody>
      </p:sp>
    </p:spTree>
    <p:extLst>
      <p:ext uri="{BB962C8B-B14F-4D97-AF65-F5344CB8AC3E}">
        <p14:creationId xmlns:p14="http://schemas.microsoft.com/office/powerpoint/2010/main" val="245047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Marking Guide</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5</a:t>
            </a:fld>
            <a:endParaRPr lang="en-US" dirty="0"/>
          </a:p>
        </p:txBody>
      </p:sp>
      <p:graphicFrame>
        <p:nvGraphicFramePr>
          <p:cNvPr id="3" name="Table 2">
            <a:extLst>
              <a:ext uri="{FF2B5EF4-FFF2-40B4-BE49-F238E27FC236}">
                <a16:creationId xmlns:a16="http://schemas.microsoft.com/office/drawing/2014/main" id="{9DCD17E1-4C85-4118-9631-D970F588AB51}"/>
              </a:ext>
            </a:extLst>
          </p:cNvPr>
          <p:cNvGraphicFramePr>
            <a:graphicFrameLocks noGrp="1"/>
          </p:cNvGraphicFramePr>
          <p:nvPr>
            <p:extLst>
              <p:ext uri="{D42A27DB-BD31-4B8C-83A1-F6EECF244321}">
                <p14:modId xmlns:p14="http://schemas.microsoft.com/office/powerpoint/2010/main" val="2107764554"/>
              </p:ext>
            </p:extLst>
          </p:nvPr>
        </p:nvGraphicFramePr>
        <p:xfrm>
          <a:off x="467440" y="1281176"/>
          <a:ext cx="5741035" cy="1463040"/>
        </p:xfrm>
        <a:graphic>
          <a:graphicData uri="http://schemas.openxmlformats.org/drawingml/2006/table">
            <a:tbl>
              <a:tblPr firstRow="1" firstCol="1" bandRow="1">
                <a:tableStyleId>{5C22544A-7EE6-4342-B048-85BDC9FD1C3A}</a:tableStyleId>
              </a:tblPr>
              <a:tblGrid>
                <a:gridCol w="3957320">
                  <a:extLst>
                    <a:ext uri="{9D8B030D-6E8A-4147-A177-3AD203B41FA5}">
                      <a16:colId xmlns:a16="http://schemas.microsoft.com/office/drawing/2014/main" val="1576269426"/>
                    </a:ext>
                  </a:extLst>
                </a:gridCol>
                <a:gridCol w="1783715">
                  <a:extLst>
                    <a:ext uri="{9D8B030D-6E8A-4147-A177-3AD203B41FA5}">
                      <a16:colId xmlns:a16="http://schemas.microsoft.com/office/drawing/2014/main" val="4038318124"/>
                    </a:ext>
                  </a:extLst>
                </a:gridCol>
              </a:tblGrid>
              <a:tr h="0">
                <a:tc>
                  <a:txBody>
                    <a:bodyPr/>
                    <a:lstStyle/>
                    <a:p>
                      <a:pPr>
                        <a:spcAft>
                          <a:spcPts val="0"/>
                        </a:spcAft>
                      </a:pPr>
                      <a:r>
                        <a:rPr lang="en-GB" sz="1200">
                          <a:effectLst/>
                        </a:rPr>
                        <a:t>Section</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GB" sz="1200">
                          <a:effectLst/>
                        </a:rPr>
                        <a:t>Approximate Weighting</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683478164"/>
                  </a:ext>
                </a:extLst>
              </a:tr>
              <a:tr h="0">
                <a:tc>
                  <a:txBody>
                    <a:bodyPr/>
                    <a:lstStyle/>
                    <a:p>
                      <a:pPr>
                        <a:spcAft>
                          <a:spcPts val="0"/>
                        </a:spcAft>
                      </a:pPr>
                      <a:r>
                        <a:rPr lang="en-GB" sz="1200" dirty="0">
                          <a:effectLst/>
                        </a:rPr>
                        <a:t>Structure and Commenting</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138296093"/>
                  </a:ext>
                </a:extLst>
              </a:tr>
              <a:tr h="26144">
                <a:tc>
                  <a:txBody>
                    <a:bodyPr/>
                    <a:lstStyle/>
                    <a:p>
                      <a:pPr>
                        <a:spcAft>
                          <a:spcPts val="0"/>
                        </a:spcAft>
                      </a:pPr>
                      <a:r>
                        <a:rPr lang="en-GB" sz="1200">
                          <a:effectLst/>
                        </a:rPr>
                        <a:t>RFC821 Compliance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30%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538305432"/>
                  </a:ext>
                </a:extLst>
              </a:tr>
              <a:tr h="0">
                <a:tc>
                  <a:txBody>
                    <a:bodyPr/>
                    <a:lstStyle/>
                    <a:p>
                      <a:pPr>
                        <a:spcAft>
                          <a:spcPts val="0"/>
                        </a:spcAft>
                      </a:pPr>
                      <a:r>
                        <a:rPr lang="en-GB" sz="1200">
                          <a:effectLst/>
                        </a:rPr>
                        <a:t>RFC5321 Compliance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ctr">
                        <a:spcAft>
                          <a:spcPts val="0"/>
                        </a:spcAft>
                      </a:pPr>
                      <a:r>
                        <a:rPr lang="en-GB" sz="1200" dirty="0">
                          <a:effectLst/>
                        </a:rPr>
                        <a:t>10%</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754557972"/>
                  </a:ext>
                </a:extLst>
              </a:tr>
              <a:tr h="0">
                <a:tc>
                  <a:txBody>
                    <a:bodyPr/>
                    <a:lstStyle/>
                    <a:p>
                      <a:pPr>
                        <a:spcAft>
                          <a:spcPts val="0"/>
                        </a:spcAft>
                      </a:pPr>
                      <a:r>
                        <a:rPr lang="en-GB" sz="1200">
                          <a:effectLst/>
                        </a:rPr>
                        <a:t>Server Storage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866186551"/>
                  </a:ext>
                </a:extLst>
              </a:tr>
              <a:tr h="0">
                <a:tc>
                  <a:txBody>
                    <a:bodyPr/>
                    <a:lstStyle/>
                    <a:p>
                      <a:pPr>
                        <a:spcAft>
                          <a:spcPts val="0"/>
                        </a:spcAft>
                      </a:pPr>
                      <a:r>
                        <a:rPr lang="en-GB" sz="1200">
                          <a:effectLst/>
                        </a:rPr>
                        <a:t>Shared Mailboxes</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04444580"/>
                  </a:ext>
                </a:extLst>
              </a:tr>
              <a:tr h="0">
                <a:tc>
                  <a:txBody>
                    <a:bodyPr/>
                    <a:lstStyle/>
                    <a:p>
                      <a:pPr>
                        <a:spcAft>
                          <a:spcPts val="0"/>
                        </a:spcAft>
                      </a:pPr>
                      <a:r>
                        <a:rPr lang="en-GB" sz="1200">
                          <a:effectLst/>
                        </a:rPr>
                        <a:t>Authentication</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20%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908851474"/>
                  </a:ext>
                </a:extLst>
              </a:tr>
              <a:tr h="0">
                <a:tc>
                  <a:txBody>
                    <a:bodyPr/>
                    <a:lstStyle/>
                    <a:p>
                      <a:pPr>
                        <a:spcAft>
                          <a:spcPts val="0"/>
                        </a:spcAft>
                      </a:pPr>
                      <a:r>
                        <a:rPr lang="en-GB" sz="1200">
                          <a:effectLst/>
                        </a:rPr>
                        <a:t>Auditing</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dirty="0">
                          <a:effectLst/>
                        </a:rPr>
                        <a:t>10%</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673075971"/>
                  </a:ext>
                </a:extLst>
              </a:tr>
            </a:tbl>
          </a:graphicData>
        </a:graphic>
      </p:graphicFrame>
      <p:graphicFrame>
        <p:nvGraphicFramePr>
          <p:cNvPr id="5" name="Table 4">
            <a:extLst>
              <a:ext uri="{FF2B5EF4-FFF2-40B4-BE49-F238E27FC236}">
                <a16:creationId xmlns:a16="http://schemas.microsoft.com/office/drawing/2014/main" id="{4BC3BCC2-BE5D-4EBE-900D-7B11A22B3DCA}"/>
              </a:ext>
            </a:extLst>
          </p:cNvPr>
          <p:cNvGraphicFramePr>
            <a:graphicFrameLocks noGrp="1"/>
          </p:cNvGraphicFramePr>
          <p:nvPr>
            <p:extLst>
              <p:ext uri="{D42A27DB-BD31-4B8C-83A1-F6EECF244321}">
                <p14:modId xmlns:p14="http://schemas.microsoft.com/office/powerpoint/2010/main" val="4095495403"/>
              </p:ext>
            </p:extLst>
          </p:nvPr>
        </p:nvGraphicFramePr>
        <p:xfrm>
          <a:off x="467439" y="2858611"/>
          <a:ext cx="11114959" cy="2225040"/>
        </p:xfrm>
        <a:graphic>
          <a:graphicData uri="http://schemas.openxmlformats.org/drawingml/2006/table">
            <a:tbl>
              <a:tblPr firstRow="1" firstCol="1" bandRow="1">
                <a:tableStyleId>{5C22544A-7EE6-4342-B048-85BDC9FD1C3A}</a:tableStyleId>
              </a:tblPr>
              <a:tblGrid>
                <a:gridCol w="1047361">
                  <a:extLst>
                    <a:ext uri="{9D8B030D-6E8A-4147-A177-3AD203B41FA5}">
                      <a16:colId xmlns:a16="http://schemas.microsoft.com/office/drawing/2014/main" val="313310413"/>
                    </a:ext>
                  </a:extLst>
                </a:gridCol>
                <a:gridCol w="1677933">
                  <a:extLst>
                    <a:ext uri="{9D8B030D-6E8A-4147-A177-3AD203B41FA5}">
                      <a16:colId xmlns:a16="http://schemas.microsoft.com/office/drawing/2014/main" val="2671458951"/>
                    </a:ext>
                  </a:extLst>
                </a:gridCol>
                <a:gridCol w="1677933">
                  <a:extLst>
                    <a:ext uri="{9D8B030D-6E8A-4147-A177-3AD203B41FA5}">
                      <a16:colId xmlns:a16="http://schemas.microsoft.com/office/drawing/2014/main" val="2237430615"/>
                    </a:ext>
                  </a:extLst>
                </a:gridCol>
                <a:gridCol w="1677933">
                  <a:extLst>
                    <a:ext uri="{9D8B030D-6E8A-4147-A177-3AD203B41FA5}">
                      <a16:colId xmlns:a16="http://schemas.microsoft.com/office/drawing/2014/main" val="1115412907"/>
                    </a:ext>
                  </a:extLst>
                </a:gridCol>
                <a:gridCol w="1677933">
                  <a:extLst>
                    <a:ext uri="{9D8B030D-6E8A-4147-A177-3AD203B41FA5}">
                      <a16:colId xmlns:a16="http://schemas.microsoft.com/office/drawing/2014/main" val="3791248606"/>
                    </a:ext>
                  </a:extLst>
                </a:gridCol>
                <a:gridCol w="1677933">
                  <a:extLst>
                    <a:ext uri="{9D8B030D-6E8A-4147-A177-3AD203B41FA5}">
                      <a16:colId xmlns:a16="http://schemas.microsoft.com/office/drawing/2014/main" val="2644480426"/>
                    </a:ext>
                  </a:extLst>
                </a:gridCol>
                <a:gridCol w="1677933">
                  <a:extLst>
                    <a:ext uri="{9D8B030D-6E8A-4147-A177-3AD203B41FA5}">
                      <a16:colId xmlns:a16="http://schemas.microsoft.com/office/drawing/2014/main" val="2536167196"/>
                    </a:ext>
                  </a:extLst>
                </a:gridCol>
              </a:tblGrid>
              <a:tr h="79760">
                <a:tc>
                  <a:txBody>
                    <a:bodyPr/>
                    <a:lstStyle/>
                    <a:p>
                      <a:pPr>
                        <a:spcAft>
                          <a:spcPts val="0"/>
                        </a:spcAft>
                      </a:pPr>
                      <a:r>
                        <a:rPr lang="en-GB" sz="1400">
                          <a:effectLst/>
                        </a:rPr>
                        <a:t>Area</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Fail (0-34)</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NF (35-39)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3</a:t>
                      </a:r>
                      <a:r>
                        <a:rPr lang="en-GB" sz="1400" baseline="30000">
                          <a:effectLst/>
                        </a:rPr>
                        <a:t>rd</a:t>
                      </a:r>
                      <a:r>
                        <a:rPr lang="en-GB" sz="1400">
                          <a:effectLst/>
                        </a:rPr>
                        <a:t> (40-49)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2:2 (50-59)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2:1 (60-69)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1 (70-100)</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extLst>
                  <a:ext uri="{0D108BD9-81ED-4DB2-BD59-A6C34878D82A}">
                    <a16:rowId xmlns:a16="http://schemas.microsoft.com/office/drawing/2014/main" val="2802616205"/>
                  </a:ext>
                </a:extLst>
              </a:tr>
              <a:tr h="411975">
                <a:tc>
                  <a:txBody>
                    <a:bodyPr/>
                    <a:lstStyle/>
                    <a:p>
                      <a:pPr>
                        <a:spcAft>
                          <a:spcPts val="0"/>
                        </a:spcAft>
                      </a:pPr>
                      <a:r>
                        <a:rPr lang="en-GB" sz="1100">
                          <a:effectLst/>
                        </a:rPr>
                        <a:t>RFC 5321 Compliance</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Marks are not awarded at this level for this section.</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Marks are not awarded at this level for this section.</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Marks are not awarded at this level for this section.</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dirty="0">
                          <a:effectLst/>
                        </a:rPr>
                        <a:t>EHLO implemented, multi-line responses handled appropriately with minor errors e.g. non-fully validated.</a:t>
                      </a:r>
                      <a:endParaRPr lang="en-GB" sz="1400" dirty="0">
                        <a:effectLst/>
                      </a:endParaRPr>
                    </a:p>
                    <a:p>
                      <a:pPr>
                        <a:spcAft>
                          <a:spcPts val="0"/>
                        </a:spcAft>
                      </a:pPr>
                      <a:r>
                        <a:rPr lang="en-GB" sz="1100" dirty="0">
                          <a:effectLst/>
                        </a:rPr>
                        <a:t> </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2">
                        <a:lumMod val="60000"/>
                        <a:lumOff val="40000"/>
                      </a:schemeClr>
                    </a:solidFill>
                  </a:tcPr>
                </a:tc>
                <a:tc>
                  <a:txBody>
                    <a:bodyPr/>
                    <a:lstStyle/>
                    <a:p>
                      <a:pPr>
                        <a:spcAft>
                          <a:spcPts val="0"/>
                        </a:spcAft>
                      </a:pPr>
                      <a:r>
                        <a:rPr lang="en-GB" sz="1100" dirty="0">
                          <a:effectLst/>
                        </a:rPr>
                        <a:t>EHLO implemented, multi-line responses handled appropriately with no errors.</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Additional parameters for MAIL, RCPT handled appropriately.</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Timeouts partially implemented.</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6">
                        <a:lumMod val="60000"/>
                        <a:lumOff val="40000"/>
                      </a:schemeClr>
                    </a:solidFill>
                  </a:tcPr>
                </a:tc>
                <a:tc>
                  <a:txBody>
                    <a:bodyPr/>
                    <a:lstStyle/>
                    <a:p>
                      <a:pPr>
                        <a:spcAft>
                          <a:spcPts val="0"/>
                        </a:spcAft>
                      </a:pPr>
                      <a:r>
                        <a:rPr lang="en-GB" sz="1100" dirty="0">
                          <a:effectLst/>
                        </a:rPr>
                        <a:t>EHLO implemented, multi-line responses handled appropriately with no errors.</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Additional parameters for MAIL, RCPT handled appropriately.</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Timeouts implemented.</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ESMTP extensions partially implemented.</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3">
                        <a:lumMod val="60000"/>
                        <a:lumOff val="40000"/>
                      </a:schemeClr>
                    </a:solidFill>
                  </a:tcPr>
                </a:tc>
                <a:extLst>
                  <a:ext uri="{0D108BD9-81ED-4DB2-BD59-A6C34878D82A}">
                    <a16:rowId xmlns:a16="http://schemas.microsoft.com/office/drawing/2014/main" val="4294870146"/>
                  </a:ext>
                </a:extLst>
              </a:tr>
            </a:tbl>
          </a:graphicData>
        </a:graphic>
      </p:graphicFrame>
    </p:spTree>
    <p:extLst>
      <p:ext uri="{BB962C8B-B14F-4D97-AF65-F5344CB8AC3E}">
        <p14:creationId xmlns:p14="http://schemas.microsoft.com/office/powerpoint/2010/main" val="65761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Marking Guide</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6</a:t>
            </a:fld>
            <a:endParaRPr lang="en-US" dirty="0"/>
          </a:p>
        </p:txBody>
      </p:sp>
      <p:graphicFrame>
        <p:nvGraphicFramePr>
          <p:cNvPr id="3" name="Table 2">
            <a:extLst>
              <a:ext uri="{FF2B5EF4-FFF2-40B4-BE49-F238E27FC236}">
                <a16:creationId xmlns:a16="http://schemas.microsoft.com/office/drawing/2014/main" id="{9DCD17E1-4C85-4118-9631-D970F588AB51}"/>
              </a:ext>
            </a:extLst>
          </p:cNvPr>
          <p:cNvGraphicFramePr>
            <a:graphicFrameLocks noGrp="1"/>
          </p:cNvGraphicFramePr>
          <p:nvPr>
            <p:extLst>
              <p:ext uri="{D42A27DB-BD31-4B8C-83A1-F6EECF244321}">
                <p14:modId xmlns:p14="http://schemas.microsoft.com/office/powerpoint/2010/main" val="1273497934"/>
              </p:ext>
            </p:extLst>
          </p:nvPr>
        </p:nvGraphicFramePr>
        <p:xfrm>
          <a:off x="467440" y="1281176"/>
          <a:ext cx="5741035" cy="1463040"/>
        </p:xfrm>
        <a:graphic>
          <a:graphicData uri="http://schemas.openxmlformats.org/drawingml/2006/table">
            <a:tbl>
              <a:tblPr firstRow="1" firstCol="1" bandRow="1">
                <a:tableStyleId>{5C22544A-7EE6-4342-B048-85BDC9FD1C3A}</a:tableStyleId>
              </a:tblPr>
              <a:tblGrid>
                <a:gridCol w="3957320">
                  <a:extLst>
                    <a:ext uri="{9D8B030D-6E8A-4147-A177-3AD203B41FA5}">
                      <a16:colId xmlns:a16="http://schemas.microsoft.com/office/drawing/2014/main" val="1576269426"/>
                    </a:ext>
                  </a:extLst>
                </a:gridCol>
                <a:gridCol w="1783715">
                  <a:extLst>
                    <a:ext uri="{9D8B030D-6E8A-4147-A177-3AD203B41FA5}">
                      <a16:colId xmlns:a16="http://schemas.microsoft.com/office/drawing/2014/main" val="4038318124"/>
                    </a:ext>
                  </a:extLst>
                </a:gridCol>
              </a:tblGrid>
              <a:tr h="0">
                <a:tc>
                  <a:txBody>
                    <a:bodyPr/>
                    <a:lstStyle/>
                    <a:p>
                      <a:pPr>
                        <a:spcAft>
                          <a:spcPts val="0"/>
                        </a:spcAft>
                      </a:pPr>
                      <a:r>
                        <a:rPr lang="en-GB" sz="1200">
                          <a:effectLst/>
                        </a:rPr>
                        <a:t>Section</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GB" sz="1200">
                          <a:effectLst/>
                        </a:rPr>
                        <a:t>Approximate Weighting</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683478164"/>
                  </a:ext>
                </a:extLst>
              </a:tr>
              <a:tr h="0">
                <a:tc>
                  <a:txBody>
                    <a:bodyPr/>
                    <a:lstStyle/>
                    <a:p>
                      <a:pPr>
                        <a:spcAft>
                          <a:spcPts val="0"/>
                        </a:spcAft>
                      </a:pPr>
                      <a:r>
                        <a:rPr lang="en-GB" sz="1200" dirty="0">
                          <a:effectLst/>
                        </a:rPr>
                        <a:t>Structure and Commenting</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138296093"/>
                  </a:ext>
                </a:extLst>
              </a:tr>
              <a:tr h="0">
                <a:tc>
                  <a:txBody>
                    <a:bodyPr/>
                    <a:lstStyle/>
                    <a:p>
                      <a:pPr>
                        <a:spcAft>
                          <a:spcPts val="0"/>
                        </a:spcAft>
                      </a:pPr>
                      <a:r>
                        <a:rPr lang="en-GB" sz="1200">
                          <a:effectLst/>
                        </a:rPr>
                        <a:t>RFC821 Compliance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30%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538305432"/>
                  </a:ext>
                </a:extLst>
              </a:tr>
              <a:tr h="0">
                <a:tc>
                  <a:txBody>
                    <a:bodyPr/>
                    <a:lstStyle/>
                    <a:p>
                      <a:pPr>
                        <a:spcAft>
                          <a:spcPts val="0"/>
                        </a:spcAft>
                      </a:pPr>
                      <a:r>
                        <a:rPr lang="en-GB" sz="1200">
                          <a:effectLst/>
                        </a:rPr>
                        <a:t>RFC5321 Compliance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754557972"/>
                  </a:ext>
                </a:extLst>
              </a:tr>
              <a:tr h="0">
                <a:tc>
                  <a:txBody>
                    <a:bodyPr/>
                    <a:lstStyle/>
                    <a:p>
                      <a:pPr>
                        <a:spcAft>
                          <a:spcPts val="0"/>
                        </a:spcAft>
                      </a:pPr>
                      <a:r>
                        <a:rPr lang="en-GB" sz="1200">
                          <a:effectLst/>
                        </a:rPr>
                        <a:t>Server Storage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ctr">
                        <a:spcAft>
                          <a:spcPts val="0"/>
                        </a:spcAft>
                      </a:pPr>
                      <a:r>
                        <a:rPr lang="en-GB" sz="1200" dirty="0">
                          <a:effectLst/>
                        </a:rPr>
                        <a:t>10%</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866186551"/>
                  </a:ext>
                </a:extLst>
              </a:tr>
              <a:tr h="0">
                <a:tc>
                  <a:txBody>
                    <a:bodyPr/>
                    <a:lstStyle/>
                    <a:p>
                      <a:pPr>
                        <a:spcAft>
                          <a:spcPts val="0"/>
                        </a:spcAft>
                      </a:pPr>
                      <a:r>
                        <a:rPr lang="en-GB" sz="1200">
                          <a:effectLst/>
                        </a:rPr>
                        <a:t>Shared Mailboxes</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04444580"/>
                  </a:ext>
                </a:extLst>
              </a:tr>
              <a:tr h="0">
                <a:tc>
                  <a:txBody>
                    <a:bodyPr/>
                    <a:lstStyle/>
                    <a:p>
                      <a:pPr>
                        <a:spcAft>
                          <a:spcPts val="0"/>
                        </a:spcAft>
                      </a:pPr>
                      <a:r>
                        <a:rPr lang="en-GB" sz="1200">
                          <a:effectLst/>
                        </a:rPr>
                        <a:t>Authentication</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20%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908851474"/>
                  </a:ext>
                </a:extLst>
              </a:tr>
              <a:tr h="0">
                <a:tc>
                  <a:txBody>
                    <a:bodyPr/>
                    <a:lstStyle/>
                    <a:p>
                      <a:pPr>
                        <a:spcAft>
                          <a:spcPts val="0"/>
                        </a:spcAft>
                      </a:pPr>
                      <a:r>
                        <a:rPr lang="en-GB" sz="1200">
                          <a:effectLst/>
                        </a:rPr>
                        <a:t>Auditing</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dirty="0">
                          <a:effectLst/>
                        </a:rPr>
                        <a:t>10%</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673075971"/>
                  </a:ext>
                </a:extLst>
              </a:tr>
            </a:tbl>
          </a:graphicData>
        </a:graphic>
      </p:graphicFrame>
      <p:graphicFrame>
        <p:nvGraphicFramePr>
          <p:cNvPr id="5" name="Table 4">
            <a:extLst>
              <a:ext uri="{FF2B5EF4-FFF2-40B4-BE49-F238E27FC236}">
                <a16:creationId xmlns:a16="http://schemas.microsoft.com/office/drawing/2014/main" id="{4BC3BCC2-BE5D-4EBE-900D-7B11A22B3DCA}"/>
              </a:ext>
            </a:extLst>
          </p:cNvPr>
          <p:cNvGraphicFramePr>
            <a:graphicFrameLocks noGrp="1"/>
          </p:cNvGraphicFramePr>
          <p:nvPr>
            <p:extLst>
              <p:ext uri="{D42A27DB-BD31-4B8C-83A1-F6EECF244321}">
                <p14:modId xmlns:p14="http://schemas.microsoft.com/office/powerpoint/2010/main" val="3496574064"/>
              </p:ext>
            </p:extLst>
          </p:nvPr>
        </p:nvGraphicFramePr>
        <p:xfrm>
          <a:off x="467439" y="2858611"/>
          <a:ext cx="11114959" cy="1554480"/>
        </p:xfrm>
        <a:graphic>
          <a:graphicData uri="http://schemas.openxmlformats.org/drawingml/2006/table">
            <a:tbl>
              <a:tblPr firstRow="1" firstCol="1" bandRow="1">
                <a:tableStyleId>{5C22544A-7EE6-4342-B048-85BDC9FD1C3A}</a:tableStyleId>
              </a:tblPr>
              <a:tblGrid>
                <a:gridCol w="1047361">
                  <a:extLst>
                    <a:ext uri="{9D8B030D-6E8A-4147-A177-3AD203B41FA5}">
                      <a16:colId xmlns:a16="http://schemas.microsoft.com/office/drawing/2014/main" val="313310413"/>
                    </a:ext>
                  </a:extLst>
                </a:gridCol>
                <a:gridCol w="1677933">
                  <a:extLst>
                    <a:ext uri="{9D8B030D-6E8A-4147-A177-3AD203B41FA5}">
                      <a16:colId xmlns:a16="http://schemas.microsoft.com/office/drawing/2014/main" val="2671458951"/>
                    </a:ext>
                  </a:extLst>
                </a:gridCol>
                <a:gridCol w="1677933">
                  <a:extLst>
                    <a:ext uri="{9D8B030D-6E8A-4147-A177-3AD203B41FA5}">
                      <a16:colId xmlns:a16="http://schemas.microsoft.com/office/drawing/2014/main" val="2237430615"/>
                    </a:ext>
                  </a:extLst>
                </a:gridCol>
                <a:gridCol w="1677933">
                  <a:extLst>
                    <a:ext uri="{9D8B030D-6E8A-4147-A177-3AD203B41FA5}">
                      <a16:colId xmlns:a16="http://schemas.microsoft.com/office/drawing/2014/main" val="1115412907"/>
                    </a:ext>
                  </a:extLst>
                </a:gridCol>
                <a:gridCol w="1677933">
                  <a:extLst>
                    <a:ext uri="{9D8B030D-6E8A-4147-A177-3AD203B41FA5}">
                      <a16:colId xmlns:a16="http://schemas.microsoft.com/office/drawing/2014/main" val="3791248606"/>
                    </a:ext>
                  </a:extLst>
                </a:gridCol>
                <a:gridCol w="1677933">
                  <a:extLst>
                    <a:ext uri="{9D8B030D-6E8A-4147-A177-3AD203B41FA5}">
                      <a16:colId xmlns:a16="http://schemas.microsoft.com/office/drawing/2014/main" val="2644480426"/>
                    </a:ext>
                  </a:extLst>
                </a:gridCol>
                <a:gridCol w="1677933">
                  <a:extLst>
                    <a:ext uri="{9D8B030D-6E8A-4147-A177-3AD203B41FA5}">
                      <a16:colId xmlns:a16="http://schemas.microsoft.com/office/drawing/2014/main" val="2536167196"/>
                    </a:ext>
                  </a:extLst>
                </a:gridCol>
              </a:tblGrid>
              <a:tr h="79760">
                <a:tc>
                  <a:txBody>
                    <a:bodyPr/>
                    <a:lstStyle/>
                    <a:p>
                      <a:pPr>
                        <a:spcAft>
                          <a:spcPts val="0"/>
                        </a:spcAft>
                      </a:pPr>
                      <a:r>
                        <a:rPr lang="en-GB" sz="1400">
                          <a:effectLst/>
                        </a:rPr>
                        <a:t>Area</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Fail (0-34)</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NF (35-39)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3</a:t>
                      </a:r>
                      <a:r>
                        <a:rPr lang="en-GB" sz="1400" baseline="30000">
                          <a:effectLst/>
                        </a:rPr>
                        <a:t>rd</a:t>
                      </a:r>
                      <a:r>
                        <a:rPr lang="en-GB" sz="1400">
                          <a:effectLst/>
                        </a:rPr>
                        <a:t> (40-49)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2:2 (50-59)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2:1 (60-69)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1 (70-100)</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extLst>
                  <a:ext uri="{0D108BD9-81ED-4DB2-BD59-A6C34878D82A}">
                    <a16:rowId xmlns:a16="http://schemas.microsoft.com/office/drawing/2014/main" val="2802616205"/>
                  </a:ext>
                </a:extLst>
              </a:tr>
              <a:tr h="334991">
                <a:tc>
                  <a:txBody>
                    <a:bodyPr/>
                    <a:lstStyle/>
                    <a:p>
                      <a:pPr>
                        <a:spcAft>
                          <a:spcPts val="0"/>
                        </a:spcAft>
                      </a:pPr>
                      <a:r>
                        <a:rPr lang="en-GB" sz="1100">
                          <a:effectLst/>
                        </a:rPr>
                        <a:t>Server Storage</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Marks are not awarded at this level for this section.</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Marks are not awarded at this level for this section.</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dirty="0">
                          <a:effectLst/>
                        </a:rPr>
                        <a:t>All data is stored/generated at run-time or hard coded within the program.</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Data is non-persistent otherwise.</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2">
                        <a:lumMod val="60000"/>
                        <a:lumOff val="40000"/>
                      </a:schemeClr>
                    </a:solidFill>
                  </a:tcPr>
                </a:tc>
                <a:tc>
                  <a:txBody>
                    <a:bodyPr/>
                    <a:lstStyle/>
                    <a:p>
                      <a:pPr>
                        <a:spcAft>
                          <a:spcPts val="0"/>
                        </a:spcAft>
                      </a:pPr>
                      <a:r>
                        <a:rPr lang="en-GB" sz="1100" dirty="0">
                          <a:effectLst/>
                        </a:rPr>
                        <a:t>Server writes to either a single flat file or multiple flat files with no hierarchical structure.</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All mail data is persistent.</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6">
                        <a:lumMod val="60000"/>
                        <a:lumOff val="40000"/>
                      </a:schemeClr>
                    </a:solidFill>
                  </a:tcPr>
                </a:tc>
                <a:tc>
                  <a:txBody>
                    <a:bodyPr/>
                    <a:lstStyle/>
                    <a:p>
                      <a:pPr>
                        <a:spcAft>
                          <a:spcPts val="0"/>
                        </a:spcAft>
                      </a:pPr>
                      <a:r>
                        <a:rPr lang="en-GB" sz="1100" dirty="0">
                          <a:effectLst/>
                        </a:rPr>
                        <a:t>Server provides a simple hierarchical data structure or external data base for storage.</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Mail data can be deleted.</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bg2">
                        <a:lumMod val="75000"/>
                      </a:schemeClr>
                    </a:solidFill>
                  </a:tcPr>
                </a:tc>
                <a:tc>
                  <a:txBody>
                    <a:bodyPr/>
                    <a:lstStyle/>
                    <a:p>
                      <a:pPr>
                        <a:spcAft>
                          <a:spcPts val="0"/>
                        </a:spcAft>
                      </a:pPr>
                      <a:r>
                        <a:rPr lang="en-GB" sz="1100" dirty="0">
                          <a:effectLst/>
                        </a:rPr>
                        <a:t>Server provides a hierarchical data structure or external database for storage.</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Mail data can be deleted.</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3">
                        <a:lumMod val="60000"/>
                        <a:lumOff val="40000"/>
                      </a:schemeClr>
                    </a:solidFill>
                  </a:tcPr>
                </a:tc>
                <a:extLst>
                  <a:ext uri="{0D108BD9-81ED-4DB2-BD59-A6C34878D82A}">
                    <a16:rowId xmlns:a16="http://schemas.microsoft.com/office/drawing/2014/main" val="2117556450"/>
                  </a:ext>
                </a:extLst>
              </a:tr>
            </a:tbl>
          </a:graphicData>
        </a:graphic>
      </p:graphicFrame>
      <p:sp>
        <p:nvSpPr>
          <p:cNvPr id="6" name="Rectangle 5">
            <a:extLst>
              <a:ext uri="{FF2B5EF4-FFF2-40B4-BE49-F238E27FC236}">
                <a16:creationId xmlns:a16="http://schemas.microsoft.com/office/drawing/2014/main" id="{9AF62DFE-6276-4DEF-A018-6CCA9DBEA9B4}"/>
              </a:ext>
            </a:extLst>
          </p:cNvPr>
          <p:cNvSpPr/>
          <p:nvPr/>
        </p:nvSpPr>
        <p:spPr>
          <a:xfrm>
            <a:off x="7753923" y="4342820"/>
            <a:ext cx="4636847" cy="369332"/>
          </a:xfrm>
          <a:prstGeom prst="rect">
            <a:avLst/>
          </a:prstGeom>
        </p:spPr>
        <p:txBody>
          <a:bodyPr wrap="none">
            <a:spAutoFit/>
          </a:bodyPr>
          <a:lstStyle/>
          <a:p>
            <a:r>
              <a:rPr lang="en-GB" dirty="0">
                <a:hlinkClick r:id="rId3"/>
              </a:rPr>
              <a:t>https://docs.python.org/3/library/mailbox.html</a:t>
            </a:r>
            <a:endParaRPr lang="en-GB" dirty="0"/>
          </a:p>
        </p:txBody>
      </p:sp>
      <p:sp>
        <p:nvSpPr>
          <p:cNvPr id="7" name="Rectangle 6">
            <a:extLst>
              <a:ext uri="{FF2B5EF4-FFF2-40B4-BE49-F238E27FC236}">
                <a16:creationId xmlns:a16="http://schemas.microsoft.com/office/drawing/2014/main" id="{1409BAE9-EB6C-4931-95B5-275661BDE34C}"/>
              </a:ext>
            </a:extLst>
          </p:cNvPr>
          <p:cNvSpPr/>
          <p:nvPr/>
        </p:nvSpPr>
        <p:spPr>
          <a:xfrm>
            <a:off x="6992498" y="4712152"/>
            <a:ext cx="4743606" cy="369332"/>
          </a:xfrm>
          <a:prstGeom prst="rect">
            <a:avLst/>
          </a:prstGeom>
        </p:spPr>
        <p:txBody>
          <a:bodyPr wrap="none">
            <a:spAutoFit/>
          </a:bodyPr>
          <a:lstStyle/>
          <a:p>
            <a:r>
              <a:rPr lang="en-GB" dirty="0">
                <a:hlinkClick r:id="rId4"/>
              </a:rPr>
              <a:t>https://realpython.com/storing-images-in-python/</a:t>
            </a:r>
            <a:endParaRPr lang="en-GB" dirty="0"/>
          </a:p>
        </p:txBody>
      </p:sp>
      <p:sp>
        <p:nvSpPr>
          <p:cNvPr id="8" name="Rectangle 7">
            <a:extLst>
              <a:ext uri="{FF2B5EF4-FFF2-40B4-BE49-F238E27FC236}">
                <a16:creationId xmlns:a16="http://schemas.microsoft.com/office/drawing/2014/main" id="{B0A30082-61F5-467D-B560-6B9518544484}"/>
              </a:ext>
            </a:extLst>
          </p:cNvPr>
          <p:cNvSpPr/>
          <p:nvPr/>
        </p:nvSpPr>
        <p:spPr>
          <a:xfrm>
            <a:off x="5889468" y="5089981"/>
            <a:ext cx="5138971" cy="369332"/>
          </a:xfrm>
          <a:prstGeom prst="rect">
            <a:avLst/>
          </a:prstGeom>
        </p:spPr>
        <p:txBody>
          <a:bodyPr wrap="none">
            <a:spAutoFit/>
          </a:bodyPr>
          <a:lstStyle/>
          <a:p>
            <a:r>
              <a:rPr lang="en-GB" dirty="0">
                <a:hlinkClick r:id="rId5"/>
              </a:rPr>
              <a:t>https://janakiev.com/blog/python-filesystem-analysis/</a:t>
            </a:r>
            <a:endParaRPr lang="en-GB" dirty="0"/>
          </a:p>
        </p:txBody>
      </p:sp>
      <p:sp>
        <p:nvSpPr>
          <p:cNvPr id="9" name="Rectangle 8">
            <a:extLst>
              <a:ext uri="{FF2B5EF4-FFF2-40B4-BE49-F238E27FC236}">
                <a16:creationId xmlns:a16="http://schemas.microsoft.com/office/drawing/2014/main" id="{F368011A-EF23-47D4-A779-84AFCE0067AC}"/>
              </a:ext>
            </a:extLst>
          </p:cNvPr>
          <p:cNvSpPr/>
          <p:nvPr/>
        </p:nvSpPr>
        <p:spPr>
          <a:xfrm>
            <a:off x="2987644" y="5468306"/>
            <a:ext cx="8392562" cy="369332"/>
          </a:xfrm>
          <a:prstGeom prst="rect">
            <a:avLst/>
          </a:prstGeom>
        </p:spPr>
        <p:txBody>
          <a:bodyPr wrap="square">
            <a:spAutoFit/>
          </a:bodyPr>
          <a:lstStyle/>
          <a:p>
            <a:r>
              <a:rPr lang="en-GB" dirty="0">
                <a:hlinkClick r:id="rId6"/>
              </a:rPr>
              <a:t>https://www.datacamp.com/community/tutorials/reading-writing-files-python</a:t>
            </a:r>
            <a:endParaRPr lang="en-GB" dirty="0"/>
          </a:p>
        </p:txBody>
      </p:sp>
    </p:spTree>
    <p:extLst>
      <p:ext uri="{BB962C8B-B14F-4D97-AF65-F5344CB8AC3E}">
        <p14:creationId xmlns:p14="http://schemas.microsoft.com/office/powerpoint/2010/main" val="3620422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Marking Guide</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7</a:t>
            </a:fld>
            <a:endParaRPr lang="en-US" dirty="0"/>
          </a:p>
        </p:txBody>
      </p:sp>
      <p:graphicFrame>
        <p:nvGraphicFramePr>
          <p:cNvPr id="3" name="Table 2">
            <a:extLst>
              <a:ext uri="{FF2B5EF4-FFF2-40B4-BE49-F238E27FC236}">
                <a16:creationId xmlns:a16="http://schemas.microsoft.com/office/drawing/2014/main" id="{9DCD17E1-4C85-4118-9631-D970F588AB51}"/>
              </a:ext>
            </a:extLst>
          </p:cNvPr>
          <p:cNvGraphicFramePr>
            <a:graphicFrameLocks noGrp="1"/>
          </p:cNvGraphicFramePr>
          <p:nvPr>
            <p:extLst>
              <p:ext uri="{D42A27DB-BD31-4B8C-83A1-F6EECF244321}">
                <p14:modId xmlns:p14="http://schemas.microsoft.com/office/powerpoint/2010/main" val="4267311537"/>
              </p:ext>
            </p:extLst>
          </p:nvPr>
        </p:nvGraphicFramePr>
        <p:xfrm>
          <a:off x="467440" y="1281176"/>
          <a:ext cx="5741035" cy="1463040"/>
        </p:xfrm>
        <a:graphic>
          <a:graphicData uri="http://schemas.openxmlformats.org/drawingml/2006/table">
            <a:tbl>
              <a:tblPr firstRow="1" firstCol="1" bandRow="1">
                <a:tableStyleId>{5C22544A-7EE6-4342-B048-85BDC9FD1C3A}</a:tableStyleId>
              </a:tblPr>
              <a:tblGrid>
                <a:gridCol w="3957320">
                  <a:extLst>
                    <a:ext uri="{9D8B030D-6E8A-4147-A177-3AD203B41FA5}">
                      <a16:colId xmlns:a16="http://schemas.microsoft.com/office/drawing/2014/main" val="1576269426"/>
                    </a:ext>
                  </a:extLst>
                </a:gridCol>
                <a:gridCol w="1783715">
                  <a:extLst>
                    <a:ext uri="{9D8B030D-6E8A-4147-A177-3AD203B41FA5}">
                      <a16:colId xmlns:a16="http://schemas.microsoft.com/office/drawing/2014/main" val="4038318124"/>
                    </a:ext>
                  </a:extLst>
                </a:gridCol>
              </a:tblGrid>
              <a:tr h="0">
                <a:tc>
                  <a:txBody>
                    <a:bodyPr/>
                    <a:lstStyle/>
                    <a:p>
                      <a:pPr>
                        <a:spcAft>
                          <a:spcPts val="0"/>
                        </a:spcAft>
                      </a:pPr>
                      <a:r>
                        <a:rPr lang="en-GB" sz="1200">
                          <a:effectLst/>
                        </a:rPr>
                        <a:t>Section</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GB" sz="1200">
                          <a:effectLst/>
                        </a:rPr>
                        <a:t>Approximate Weighting</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683478164"/>
                  </a:ext>
                </a:extLst>
              </a:tr>
              <a:tr h="0">
                <a:tc>
                  <a:txBody>
                    <a:bodyPr/>
                    <a:lstStyle/>
                    <a:p>
                      <a:pPr>
                        <a:spcAft>
                          <a:spcPts val="0"/>
                        </a:spcAft>
                      </a:pPr>
                      <a:r>
                        <a:rPr lang="en-GB" sz="1200" dirty="0">
                          <a:effectLst/>
                        </a:rPr>
                        <a:t>Structure and Commenting</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138296093"/>
                  </a:ext>
                </a:extLst>
              </a:tr>
              <a:tr h="0">
                <a:tc>
                  <a:txBody>
                    <a:bodyPr/>
                    <a:lstStyle/>
                    <a:p>
                      <a:pPr>
                        <a:spcAft>
                          <a:spcPts val="0"/>
                        </a:spcAft>
                      </a:pPr>
                      <a:r>
                        <a:rPr lang="en-GB" sz="1200">
                          <a:effectLst/>
                        </a:rPr>
                        <a:t>RFC821 Compliance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30%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538305432"/>
                  </a:ext>
                </a:extLst>
              </a:tr>
              <a:tr h="0">
                <a:tc>
                  <a:txBody>
                    <a:bodyPr/>
                    <a:lstStyle/>
                    <a:p>
                      <a:pPr>
                        <a:spcAft>
                          <a:spcPts val="0"/>
                        </a:spcAft>
                      </a:pPr>
                      <a:r>
                        <a:rPr lang="en-GB" sz="1200">
                          <a:effectLst/>
                        </a:rPr>
                        <a:t>RFC5321 Compliance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754557972"/>
                  </a:ext>
                </a:extLst>
              </a:tr>
              <a:tr h="0">
                <a:tc>
                  <a:txBody>
                    <a:bodyPr/>
                    <a:lstStyle/>
                    <a:p>
                      <a:pPr>
                        <a:spcAft>
                          <a:spcPts val="0"/>
                        </a:spcAft>
                      </a:pPr>
                      <a:r>
                        <a:rPr lang="en-GB" sz="1200">
                          <a:effectLst/>
                        </a:rPr>
                        <a:t>Server Storage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866186551"/>
                  </a:ext>
                </a:extLst>
              </a:tr>
              <a:tr h="0">
                <a:tc>
                  <a:txBody>
                    <a:bodyPr/>
                    <a:lstStyle/>
                    <a:p>
                      <a:pPr>
                        <a:spcAft>
                          <a:spcPts val="0"/>
                        </a:spcAft>
                      </a:pPr>
                      <a:r>
                        <a:rPr lang="en-GB" sz="1200">
                          <a:effectLst/>
                        </a:rPr>
                        <a:t>Shared Mailboxes</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ctr">
                        <a:spcAft>
                          <a:spcPts val="0"/>
                        </a:spcAft>
                      </a:pPr>
                      <a:r>
                        <a:rPr lang="en-GB" sz="1200" dirty="0">
                          <a:effectLst/>
                        </a:rPr>
                        <a:t>10%</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3904444580"/>
                  </a:ext>
                </a:extLst>
              </a:tr>
              <a:tr h="0">
                <a:tc>
                  <a:txBody>
                    <a:bodyPr/>
                    <a:lstStyle/>
                    <a:p>
                      <a:pPr>
                        <a:spcAft>
                          <a:spcPts val="0"/>
                        </a:spcAft>
                      </a:pPr>
                      <a:r>
                        <a:rPr lang="en-GB" sz="1200">
                          <a:effectLst/>
                        </a:rPr>
                        <a:t>Authentication</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20%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908851474"/>
                  </a:ext>
                </a:extLst>
              </a:tr>
              <a:tr h="0">
                <a:tc>
                  <a:txBody>
                    <a:bodyPr/>
                    <a:lstStyle/>
                    <a:p>
                      <a:pPr>
                        <a:spcAft>
                          <a:spcPts val="0"/>
                        </a:spcAft>
                      </a:pPr>
                      <a:r>
                        <a:rPr lang="en-GB" sz="1200">
                          <a:effectLst/>
                        </a:rPr>
                        <a:t>Auditing</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dirty="0">
                          <a:effectLst/>
                        </a:rPr>
                        <a:t>10%</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673075971"/>
                  </a:ext>
                </a:extLst>
              </a:tr>
            </a:tbl>
          </a:graphicData>
        </a:graphic>
      </p:graphicFrame>
      <p:graphicFrame>
        <p:nvGraphicFramePr>
          <p:cNvPr id="5" name="Table 4">
            <a:extLst>
              <a:ext uri="{FF2B5EF4-FFF2-40B4-BE49-F238E27FC236}">
                <a16:creationId xmlns:a16="http://schemas.microsoft.com/office/drawing/2014/main" id="{4BC3BCC2-BE5D-4EBE-900D-7B11A22B3DCA}"/>
              </a:ext>
            </a:extLst>
          </p:cNvPr>
          <p:cNvGraphicFramePr>
            <a:graphicFrameLocks noGrp="1"/>
          </p:cNvGraphicFramePr>
          <p:nvPr>
            <p:extLst>
              <p:ext uri="{D42A27DB-BD31-4B8C-83A1-F6EECF244321}">
                <p14:modId xmlns:p14="http://schemas.microsoft.com/office/powerpoint/2010/main" val="1440406428"/>
              </p:ext>
            </p:extLst>
          </p:nvPr>
        </p:nvGraphicFramePr>
        <p:xfrm>
          <a:off x="467439" y="2858611"/>
          <a:ext cx="11114959" cy="1554480"/>
        </p:xfrm>
        <a:graphic>
          <a:graphicData uri="http://schemas.openxmlformats.org/drawingml/2006/table">
            <a:tbl>
              <a:tblPr firstRow="1" firstCol="1" bandRow="1">
                <a:tableStyleId>{5C22544A-7EE6-4342-B048-85BDC9FD1C3A}</a:tableStyleId>
              </a:tblPr>
              <a:tblGrid>
                <a:gridCol w="1047361">
                  <a:extLst>
                    <a:ext uri="{9D8B030D-6E8A-4147-A177-3AD203B41FA5}">
                      <a16:colId xmlns:a16="http://schemas.microsoft.com/office/drawing/2014/main" val="313310413"/>
                    </a:ext>
                  </a:extLst>
                </a:gridCol>
                <a:gridCol w="1677933">
                  <a:extLst>
                    <a:ext uri="{9D8B030D-6E8A-4147-A177-3AD203B41FA5}">
                      <a16:colId xmlns:a16="http://schemas.microsoft.com/office/drawing/2014/main" val="2671458951"/>
                    </a:ext>
                  </a:extLst>
                </a:gridCol>
                <a:gridCol w="1677933">
                  <a:extLst>
                    <a:ext uri="{9D8B030D-6E8A-4147-A177-3AD203B41FA5}">
                      <a16:colId xmlns:a16="http://schemas.microsoft.com/office/drawing/2014/main" val="2237430615"/>
                    </a:ext>
                  </a:extLst>
                </a:gridCol>
                <a:gridCol w="1677933">
                  <a:extLst>
                    <a:ext uri="{9D8B030D-6E8A-4147-A177-3AD203B41FA5}">
                      <a16:colId xmlns:a16="http://schemas.microsoft.com/office/drawing/2014/main" val="1115412907"/>
                    </a:ext>
                  </a:extLst>
                </a:gridCol>
                <a:gridCol w="1677933">
                  <a:extLst>
                    <a:ext uri="{9D8B030D-6E8A-4147-A177-3AD203B41FA5}">
                      <a16:colId xmlns:a16="http://schemas.microsoft.com/office/drawing/2014/main" val="3791248606"/>
                    </a:ext>
                  </a:extLst>
                </a:gridCol>
                <a:gridCol w="1677933">
                  <a:extLst>
                    <a:ext uri="{9D8B030D-6E8A-4147-A177-3AD203B41FA5}">
                      <a16:colId xmlns:a16="http://schemas.microsoft.com/office/drawing/2014/main" val="2644480426"/>
                    </a:ext>
                  </a:extLst>
                </a:gridCol>
                <a:gridCol w="1677933">
                  <a:extLst>
                    <a:ext uri="{9D8B030D-6E8A-4147-A177-3AD203B41FA5}">
                      <a16:colId xmlns:a16="http://schemas.microsoft.com/office/drawing/2014/main" val="2536167196"/>
                    </a:ext>
                  </a:extLst>
                </a:gridCol>
              </a:tblGrid>
              <a:tr h="79760">
                <a:tc>
                  <a:txBody>
                    <a:bodyPr/>
                    <a:lstStyle/>
                    <a:p>
                      <a:pPr>
                        <a:spcAft>
                          <a:spcPts val="0"/>
                        </a:spcAft>
                      </a:pPr>
                      <a:r>
                        <a:rPr lang="en-GB" sz="1400">
                          <a:effectLst/>
                        </a:rPr>
                        <a:t>Area</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Fail (0-34)</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NF (35-39)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3</a:t>
                      </a:r>
                      <a:r>
                        <a:rPr lang="en-GB" sz="1400" baseline="30000">
                          <a:effectLst/>
                        </a:rPr>
                        <a:t>rd</a:t>
                      </a:r>
                      <a:r>
                        <a:rPr lang="en-GB" sz="1400">
                          <a:effectLst/>
                        </a:rPr>
                        <a:t> (40-49)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2:2 (50-59)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2:1 (60-69)</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400">
                          <a:effectLst/>
                        </a:rPr>
                        <a:t>1 (70-100)</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extLst>
                  <a:ext uri="{0D108BD9-81ED-4DB2-BD59-A6C34878D82A}">
                    <a16:rowId xmlns:a16="http://schemas.microsoft.com/office/drawing/2014/main" val="2802616205"/>
                  </a:ext>
                </a:extLst>
              </a:tr>
              <a:tr h="287136">
                <a:tc>
                  <a:txBody>
                    <a:bodyPr/>
                    <a:lstStyle/>
                    <a:p>
                      <a:pPr>
                        <a:spcAft>
                          <a:spcPts val="0"/>
                        </a:spcAft>
                      </a:pPr>
                      <a:r>
                        <a:rPr lang="en-GB" sz="1100">
                          <a:effectLst/>
                        </a:rPr>
                        <a:t>Shared Mailboxes</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Marks are not awarded at this level for this section.</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endParaRPr>
                    </a:p>
                    <a:p>
                      <a:pPr>
                        <a:spcAft>
                          <a:spcPts val="0"/>
                        </a:spcAft>
                      </a:pPr>
                      <a:r>
                        <a:rPr lang="en-GB" sz="1100">
                          <a:effectLst/>
                        </a:rPr>
                        <a:t> </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Marks are not awarded at this level for this section.</a:t>
                      </a:r>
                      <a:endParaRPr lang="en-GB" sz="14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dirty="0">
                          <a:effectLst/>
                        </a:rPr>
                        <a:t>User accounts are separated, users cannot read each other’s mail.</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2">
                        <a:lumMod val="60000"/>
                        <a:lumOff val="40000"/>
                      </a:schemeClr>
                    </a:solidFill>
                  </a:tcPr>
                </a:tc>
                <a:tc>
                  <a:txBody>
                    <a:bodyPr/>
                    <a:lstStyle/>
                    <a:p>
                      <a:pPr>
                        <a:spcAft>
                          <a:spcPts val="0"/>
                        </a:spcAft>
                      </a:pPr>
                      <a:r>
                        <a:rPr lang="en-GB" sz="1100" dirty="0">
                          <a:effectLst/>
                        </a:rPr>
                        <a:t>Accounts can be shared allowing multiple users to access a single account. Single accounts still exist. Shared mailbox has no authentication.</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6">
                        <a:lumMod val="60000"/>
                        <a:lumOff val="40000"/>
                      </a:schemeClr>
                    </a:solidFill>
                  </a:tcPr>
                </a:tc>
                <a:tc>
                  <a:txBody>
                    <a:bodyPr/>
                    <a:lstStyle/>
                    <a:p>
                      <a:pPr>
                        <a:spcAft>
                          <a:spcPts val="0"/>
                        </a:spcAft>
                      </a:pPr>
                      <a:r>
                        <a:rPr lang="en-GB" sz="1100" dirty="0">
                          <a:effectLst/>
                        </a:rPr>
                        <a:t>Shared mailbox provides some level of authentication of users. </a:t>
                      </a:r>
                      <a:endParaRPr lang="en-GB" sz="1400" dirty="0">
                        <a:effectLst/>
                      </a:endParaRPr>
                    </a:p>
                    <a:p>
                      <a:pPr>
                        <a:spcAft>
                          <a:spcPts val="0"/>
                        </a:spcAft>
                      </a:pPr>
                      <a:r>
                        <a:rPr lang="en-GB" sz="1100" dirty="0">
                          <a:effectLst/>
                        </a:rPr>
                        <a:t> </a:t>
                      </a:r>
                      <a:endParaRPr lang="en-GB" sz="1400" dirty="0">
                        <a:effectLst/>
                      </a:endParaRPr>
                    </a:p>
                    <a:p>
                      <a:pPr>
                        <a:spcAft>
                          <a:spcPts val="0"/>
                        </a:spcAft>
                      </a:pPr>
                      <a:r>
                        <a:rPr lang="en-GB" sz="1100" dirty="0">
                          <a:effectLst/>
                        </a:rPr>
                        <a:t>Mail can be flagged as READ, IMPORTANT, or given a user defined category.</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bg2">
                        <a:lumMod val="75000"/>
                      </a:schemeClr>
                    </a:solidFill>
                  </a:tcPr>
                </a:tc>
                <a:tc>
                  <a:txBody>
                    <a:bodyPr/>
                    <a:lstStyle/>
                    <a:p>
                      <a:pPr>
                        <a:spcAft>
                          <a:spcPts val="0"/>
                        </a:spcAft>
                      </a:pPr>
                      <a:r>
                        <a:rPr lang="en-GB" sz="1100" dirty="0">
                          <a:effectLst/>
                        </a:rPr>
                        <a:t>Additional features implemented for shared mailbox e.g. multiple access, locking files, or moving/deleting files from the mailbox.</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3">
                        <a:lumMod val="60000"/>
                        <a:lumOff val="40000"/>
                      </a:schemeClr>
                    </a:solidFill>
                  </a:tcPr>
                </a:tc>
                <a:extLst>
                  <a:ext uri="{0D108BD9-81ED-4DB2-BD59-A6C34878D82A}">
                    <a16:rowId xmlns:a16="http://schemas.microsoft.com/office/drawing/2014/main" val="4026123426"/>
                  </a:ext>
                </a:extLst>
              </a:tr>
            </a:tbl>
          </a:graphicData>
        </a:graphic>
      </p:graphicFrame>
    </p:spTree>
    <p:extLst>
      <p:ext uri="{BB962C8B-B14F-4D97-AF65-F5344CB8AC3E}">
        <p14:creationId xmlns:p14="http://schemas.microsoft.com/office/powerpoint/2010/main" val="972654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Marking Guide</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8</a:t>
            </a:fld>
            <a:endParaRPr lang="en-US" dirty="0"/>
          </a:p>
        </p:txBody>
      </p:sp>
      <p:graphicFrame>
        <p:nvGraphicFramePr>
          <p:cNvPr id="3" name="Table 2">
            <a:extLst>
              <a:ext uri="{FF2B5EF4-FFF2-40B4-BE49-F238E27FC236}">
                <a16:creationId xmlns:a16="http://schemas.microsoft.com/office/drawing/2014/main" id="{9DCD17E1-4C85-4118-9631-D970F588AB51}"/>
              </a:ext>
            </a:extLst>
          </p:cNvPr>
          <p:cNvGraphicFramePr>
            <a:graphicFrameLocks noGrp="1"/>
          </p:cNvGraphicFramePr>
          <p:nvPr>
            <p:extLst>
              <p:ext uri="{D42A27DB-BD31-4B8C-83A1-F6EECF244321}">
                <p14:modId xmlns:p14="http://schemas.microsoft.com/office/powerpoint/2010/main" val="1325529359"/>
              </p:ext>
            </p:extLst>
          </p:nvPr>
        </p:nvGraphicFramePr>
        <p:xfrm>
          <a:off x="467440" y="1281176"/>
          <a:ext cx="5741035" cy="1463040"/>
        </p:xfrm>
        <a:graphic>
          <a:graphicData uri="http://schemas.openxmlformats.org/drawingml/2006/table">
            <a:tbl>
              <a:tblPr firstRow="1" firstCol="1" bandRow="1">
                <a:tableStyleId>{5C22544A-7EE6-4342-B048-85BDC9FD1C3A}</a:tableStyleId>
              </a:tblPr>
              <a:tblGrid>
                <a:gridCol w="3957320">
                  <a:extLst>
                    <a:ext uri="{9D8B030D-6E8A-4147-A177-3AD203B41FA5}">
                      <a16:colId xmlns:a16="http://schemas.microsoft.com/office/drawing/2014/main" val="1576269426"/>
                    </a:ext>
                  </a:extLst>
                </a:gridCol>
                <a:gridCol w="1783715">
                  <a:extLst>
                    <a:ext uri="{9D8B030D-6E8A-4147-A177-3AD203B41FA5}">
                      <a16:colId xmlns:a16="http://schemas.microsoft.com/office/drawing/2014/main" val="4038318124"/>
                    </a:ext>
                  </a:extLst>
                </a:gridCol>
              </a:tblGrid>
              <a:tr h="0">
                <a:tc>
                  <a:txBody>
                    <a:bodyPr/>
                    <a:lstStyle/>
                    <a:p>
                      <a:pPr>
                        <a:spcAft>
                          <a:spcPts val="0"/>
                        </a:spcAft>
                      </a:pPr>
                      <a:r>
                        <a:rPr lang="en-GB" sz="1200">
                          <a:effectLst/>
                        </a:rPr>
                        <a:t>Section</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GB" sz="1200">
                          <a:effectLst/>
                        </a:rPr>
                        <a:t>Approximate Weighting</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683478164"/>
                  </a:ext>
                </a:extLst>
              </a:tr>
              <a:tr h="0">
                <a:tc>
                  <a:txBody>
                    <a:bodyPr/>
                    <a:lstStyle/>
                    <a:p>
                      <a:pPr>
                        <a:spcAft>
                          <a:spcPts val="0"/>
                        </a:spcAft>
                      </a:pPr>
                      <a:r>
                        <a:rPr lang="en-GB" sz="1200" dirty="0">
                          <a:effectLst/>
                        </a:rPr>
                        <a:t>Structure and Commenting</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dirty="0">
                          <a:effectLst/>
                        </a:rPr>
                        <a:t>10%</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138296093"/>
                  </a:ext>
                </a:extLst>
              </a:tr>
              <a:tr h="0">
                <a:tc>
                  <a:txBody>
                    <a:bodyPr/>
                    <a:lstStyle/>
                    <a:p>
                      <a:pPr>
                        <a:spcAft>
                          <a:spcPts val="0"/>
                        </a:spcAft>
                      </a:pPr>
                      <a:r>
                        <a:rPr lang="en-GB" sz="1200">
                          <a:effectLst/>
                        </a:rPr>
                        <a:t>RFC821 Compliance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30%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538305432"/>
                  </a:ext>
                </a:extLst>
              </a:tr>
              <a:tr h="0">
                <a:tc>
                  <a:txBody>
                    <a:bodyPr/>
                    <a:lstStyle/>
                    <a:p>
                      <a:pPr>
                        <a:spcAft>
                          <a:spcPts val="0"/>
                        </a:spcAft>
                      </a:pPr>
                      <a:r>
                        <a:rPr lang="en-GB" sz="1200">
                          <a:effectLst/>
                        </a:rPr>
                        <a:t>RFC5321 Compliance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754557972"/>
                  </a:ext>
                </a:extLst>
              </a:tr>
              <a:tr h="0">
                <a:tc>
                  <a:txBody>
                    <a:bodyPr/>
                    <a:lstStyle/>
                    <a:p>
                      <a:pPr>
                        <a:spcAft>
                          <a:spcPts val="0"/>
                        </a:spcAft>
                      </a:pPr>
                      <a:r>
                        <a:rPr lang="en-GB" sz="1200">
                          <a:effectLst/>
                        </a:rPr>
                        <a:t>Server Storage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866186551"/>
                  </a:ext>
                </a:extLst>
              </a:tr>
              <a:tr h="0">
                <a:tc>
                  <a:txBody>
                    <a:bodyPr/>
                    <a:lstStyle/>
                    <a:p>
                      <a:pPr>
                        <a:spcAft>
                          <a:spcPts val="0"/>
                        </a:spcAft>
                      </a:pPr>
                      <a:r>
                        <a:rPr lang="en-GB" sz="1200">
                          <a:effectLst/>
                        </a:rPr>
                        <a:t>Shared Mailboxes</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04444580"/>
                  </a:ext>
                </a:extLst>
              </a:tr>
              <a:tr h="0">
                <a:tc>
                  <a:txBody>
                    <a:bodyPr/>
                    <a:lstStyle/>
                    <a:p>
                      <a:pPr>
                        <a:spcAft>
                          <a:spcPts val="0"/>
                        </a:spcAft>
                      </a:pPr>
                      <a:r>
                        <a:rPr lang="en-GB" sz="1200" dirty="0">
                          <a:effectLst/>
                        </a:rPr>
                        <a:t>Authentication</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ctr">
                        <a:spcAft>
                          <a:spcPts val="0"/>
                        </a:spcAft>
                      </a:pPr>
                      <a:r>
                        <a:rPr lang="en-GB" sz="1200" dirty="0">
                          <a:effectLst/>
                        </a:rPr>
                        <a:t>20%</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908851474"/>
                  </a:ext>
                </a:extLst>
              </a:tr>
              <a:tr h="0">
                <a:tc>
                  <a:txBody>
                    <a:bodyPr/>
                    <a:lstStyle/>
                    <a:p>
                      <a:pPr>
                        <a:spcAft>
                          <a:spcPts val="0"/>
                        </a:spcAft>
                      </a:pPr>
                      <a:r>
                        <a:rPr lang="en-GB" sz="1200">
                          <a:effectLst/>
                        </a:rPr>
                        <a:t>Auditing</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dirty="0">
                          <a:effectLst/>
                        </a:rPr>
                        <a:t>10%</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673075971"/>
                  </a:ext>
                </a:extLst>
              </a:tr>
            </a:tbl>
          </a:graphicData>
        </a:graphic>
      </p:graphicFrame>
      <p:graphicFrame>
        <p:nvGraphicFramePr>
          <p:cNvPr id="5" name="Table 4">
            <a:extLst>
              <a:ext uri="{FF2B5EF4-FFF2-40B4-BE49-F238E27FC236}">
                <a16:creationId xmlns:a16="http://schemas.microsoft.com/office/drawing/2014/main" id="{4BC3BCC2-BE5D-4EBE-900D-7B11A22B3DCA}"/>
              </a:ext>
            </a:extLst>
          </p:cNvPr>
          <p:cNvGraphicFramePr>
            <a:graphicFrameLocks noGrp="1"/>
          </p:cNvGraphicFramePr>
          <p:nvPr>
            <p:extLst>
              <p:ext uri="{D42A27DB-BD31-4B8C-83A1-F6EECF244321}">
                <p14:modId xmlns:p14="http://schemas.microsoft.com/office/powerpoint/2010/main" val="3887926305"/>
              </p:ext>
            </p:extLst>
          </p:nvPr>
        </p:nvGraphicFramePr>
        <p:xfrm>
          <a:off x="467439" y="2858611"/>
          <a:ext cx="11114959" cy="2583180"/>
        </p:xfrm>
        <a:graphic>
          <a:graphicData uri="http://schemas.openxmlformats.org/drawingml/2006/table">
            <a:tbl>
              <a:tblPr firstRow="1" firstCol="1" bandRow="1">
                <a:tableStyleId>{5C22544A-7EE6-4342-B048-85BDC9FD1C3A}</a:tableStyleId>
              </a:tblPr>
              <a:tblGrid>
                <a:gridCol w="1047361">
                  <a:extLst>
                    <a:ext uri="{9D8B030D-6E8A-4147-A177-3AD203B41FA5}">
                      <a16:colId xmlns:a16="http://schemas.microsoft.com/office/drawing/2014/main" val="313310413"/>
                    </a:ext>
                  </a:extLst>
                </a:gridCol>
                <a:gridCol w="1677933">
                  <a:extLst>
                    <a:ext uri="{9D8B030D-6E8A-4147-A177-3AD203B41FA5}">
                      <a16:colId xmlns:a16="http://schemas.microsoft.com/office/drawing/2014/main" val="2671458951"/>
                    </a:ext>
                  </a:extLst>
                </a:gridCol>
                <a:gridCol w="1677933">
                  <a:extLst>
                    <a:ext uri="{9D8B030D-6E8A-4147-A177-3AD203B41FA5}">
                      <a16:colId xmlns:a16="http://schemas.microsoft.com/office/drawing/2014/main" val="2237430615"/>
                    </a:ext>
                  </a:extLst>
                </a:gridCol>
                <a:gridCol w="1677933">
                  <a:extLst>
                    <a:ext uri="{9D8B030D-6E8A-4147-A177-3AD203B41FA5}">
                      <a16:colId xmlns:a16="http://schemas.microsoft.com/office/drawing/2014/main" val="1115412907"/>
                    </a:ext>
                  </a:extLst>
                </a:gridCol>
                <a:gridCol w="1677933">
                  <a:extLst>
                    <a:ext uri="{9D8B030D-6E8A-4147-A177-3AD203B41FA5}">
                      <a16:colId xmlns:a16="http://schemas.microsoft.com/office/drawing/2014/main" val="3791248606"/>
                    </a:ext>
                  </a:extLst>
                </a:gridCol>
                <a:gridCol w="1677933">
                  <a:extLst>
                    <a:ext uri="{9D8B030D-6E8A-4147-A177-3AD203B41FA5}">
                      <a16:colId xmlns:a16="http://schemas.microsoft.com/office/drawing/2014/main" val="2644480426"/>
                    </a:ext>
                  </a:extLst>
                </a:gridCol>
                <a:gridCol w="1677933">
                  <a:extLst>
                    <a:ext uri="{9D8B030D-6E8A-4147-A177-3AD203B41FA5}">
                      <a16:colId xmlns:a16="http://schemas.microsoft.com/office/drawing/2014/main" val="2536167196"/>
                    </a:ext>
                  </a:extLst>
                </a:gridCol>
              </a:tblGrid>
              <a:tr h="79760">
                <a:tc>
                  <a:txBody>
                    <a:bodyPr/>
                    <a:lstStyle/>
                    <a:p>
                      <a:pPr>
                        <a:spcAft>
                          <a:spcPts val="0"/>
                        </a:spcAft>
                      </a:pPr>
                      <a:r>
                        <a:rPr lang="en-GB" sz="1200">
                          <a:effectLst/>
                        </a:rPr>
                        <a:t>Area</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200">
                          <a:effectLst/>
                        </a:rPr>
                        <a:t>Fail (0-34)</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200">
                          <a:effectLst/>
                        </a:rPr>
                        <a:t>NF (35-39)</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200">
                          <a:effectLst/>
                        </a:rPr>
                        <a:t>3</a:t>
                      </a:r>
                      <a:r>
                        <a:rPr lang="en-GB" sz="1200" baseline="30000">
                          <a:effectLst/>
                        </a:rPr>
                        <a:t>rd</a:t>
                      </a:r>
                      <a:r>
                        <a:rPr lang="en-GB" sz="1200">
                          <a:effectLst/>
                        </a:rPr>
                        <a:t> (40-49)</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200">
                          <a:effectLst/>
                        </a:rPr>
                        <a:t>2:2 (50-59)</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200">
                          <a:effectLst/>
                        </a:rPr>
                        <a:t>2:1 (60-69)</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200">
                          <a:effectLst/>
                        </a:rPr>
                        <a:t>1 (70-100)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extLst>
                  <a:ext uri="{0D108BD9-81ED-4DB2-BD59-A6C34878D82A}">
                    <a16:rowId xmlns:a16="http://schemas.microsoft.com/office/drawing/2014/main" val="2802616205"/>
                  </a:ext>
                </a:extLst>
              </a:tr>
              <a:tr h="507047">
                <a:tc>
                  <a:txBody>
                    <a:bodyPr/>
                    <a:lstStyle/>
                    <a:p>
                      <a:pPr>
                        <a:spcAft>
                          <a:spcPts val="0"/>
                        </a:spcAft>
                      </a:pPr>
                      <a:r>
                        <a:rPr lang="en-GB" sz="1050">
                          <a:effectLst/>
                        </a:rPr>
                        <a:t>Authentication</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050">
                          <a:effectLst/>
                        </a:rPr>
                        <a:t>Marks are not awarded at this level for this section.</a:t>
                      </a:r>
                      <a:endParaRPr lang="en-GB" sz="1200">
                        <a:effectLst/>
                      </a:endParaRPr>
                    </a:p>
                    <a:p>
                      <a:pPr>
                        <a:spcAft>
                          <a:spcPts val="0"/>
                        </a:spcAft>
                      </a:pPr>
                      <a:r>
                        <a:rPr lang="en-GB" sz="1050">
                          <a:effectLst/>
                        </a:rPr>
                        <a:t> </a:t>
                      </a:r>
                      <a:endParaRPr lang="en-GB" sz="1200">
                        <a:effectLst/>
                      </a:endParaRPr>
                    </a:p>
                    <a:p>
                      <a:pPr>
                        <a:spcAft>
                          <a:spcPts val="0"/>
                        </a:spcAft>
                      </a:pPr>
                      <a:r>
                        <a:rPr lang="en-GB" sz="1050">
                          <a:effectLst/>
                        </a:rPr>
                        <a:t> </a:t>
                      </a:r>
                      <a:endParaRPr lang="en-GB" sz="1200">
                        <a:effectLst/>
                      </a:endParaRPr>
                    </a:p>
                    <a:p>
                      <a:pPr>
                        <a:spcAft>
                          <a:spcPts val="0"/>
                        </a:spcAft>
                      </a:pPr>
                      <a:r>
                        <a:rPr lang="en-GB" sz="1050">
                          <a:effectLst/>
                        </a:rPr>
                        <a:t> </a:t>
                      </a:r>
                      <a:endParaRPr lang="en-GB" sz="1200">
                        <a:effectLst/>
                      </a:endParaRPr>
                    </a:p>
                    <a:p>
                      <a:pPr>
                        <a:spcAft>
                          <a:spcPts val="0"/>
                        </a:spcAft>
                      </a:pPr>
                      <a:r>
                        <a:rPr lang="en-GB" sz="1050">
                          <a:effectLst/>
                        </a:rPr>
                        <a:t> </a:t>
                      </a:r>
                      <a:endParaRPr lang="en-GB" sz="1200">
                        <a:effectLst/>
                      </a:endParaRPr>
                    </a:p>
                    <a:p>
                      <a:pPr>
                        <a:spcAft>
                          <a:spcPts val="0"/>
                        </a:spcAft>
                      </a:pPr>
                      <a:r>
                        <a:rPr lang="en-GB" sz="1050">
                          <a:effectLst/>
                        </a:rPr>
                        <a:t> </a:t>
                      </a:r>
                      <a:endParaRPr lang="en-GB" sz="1200">
                        <a:effectLst/>
                      </a:endParaRPr>
                    </a:p>
                    <a:p>
                      <a:pPr>
                        <a:spcAft>
                          <a:spcPts val="0"/>
                        </a:spcAft>
                      </a:pPr>
                      <a:r>
                        <a:rPr lang="en-GB" sz="1050">
                          <a:effectLst/>
                        </a:rPr>
                        <a:t> </a:t>
                      </a:r>
                      <a:endParaRPr lang="en-GB" sz="1200">
                        <a:effectLst/>
                      </a:endParaRPr>
                    </a:p>
                    <a:p>
                      <a:pPr>
                        <a:spcAft>
                          <a:spcPts val="0"/>
                        </a:spcAft>
                      </a:pPr>
                      <a:r>
                        <a:rPr lang="en-GB" sz="1050">
                          <a:effectLst/>
                        </a:rPr>
                        <a:t> </a:t>
                      </a:r>
                      <a:endParaRPr lang="en-GB" sz="1200">
                        <a:effectLst/>
                      </a:endParaRPr>
                    </a:p>
                    <a:p>
                      <a:pPr>
                        <a:spcAft>
                          <a:spcPts val="0"/>
                        </a:spcAft>
                      </a:pPr>
                      <a:r>
                        <a:rPr lang="en-GB" sz="1050">
                          <a:effectLst/>
                        </a:rPr>
                        <a:t> </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050">
                          <a:effectLst/>
                        </a:rPr>
                        <a:t>Marks are not awarded at this level for this section. </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050">
                          <a:effectLst/>
                        </a:rPr>
                        <a:t>Marks are not awarded at this level for this section. </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050" dirty="0">
                          <a:effectLst/>
                        </a:rPr>
                        <a:t>Client can login to the system with a username/password.</a:t>
                      </a:r>
                      <a:endParaRPr lang="en-GB" sz="1200" dirty="0">
                        <a:effectLst/>
                      </a:endParaRPr>
                    </a:p>
                    <a:p>
                      <a:pPr>
                        <a:spcAft>
                          <a:spcPts val="0"/>
                        </a:spcAft>
                      </a:pPr>
                      <a:r>
                        <a:rPr lang="en-GB" sz="1050" dirty="0">
                          <a:effectLst/>
                        </a:rPr>
                        <a:t> </a:t>
                      </a:r>
                      <a:endParaRPr lang="en-GB" sz="1200" dirty="0">
                        <a:effectLst/>
                      </a:endParaRPr>
                    </a:p>
                    <a:p>
                      <a:pPr>
                        <a:spcAft>
                          <a:spcPts val="0"/>
                        </a:spcAft>
                      </a:pPr>
                      <a:r>
                        <a:rPr lang="en-GB" sz="1050" dirty="0">
                          <a:effectLst/>
                        </a:rPr>
                        <a:t>Accounts are stored locally on the filesystem of the server in a flat file structure.</a:t>
                      </a:r>
                      <a:endParaRPr lang="en-GB" sz="1200" dirty="0">
                        <a:effectLst/>
                      </a:endParaRPr>
                    </a:p>
                    <a:p>
                      <a:pPr>
                        <a:spcAft>
                          <a:spcPts val="0"/>
                        </a:spcAft>
                      </a:pPr>
                      <a:r>
                        <a:rPr lang="en-GB" sz="1050" dirty="0">
                          <a:effectLst/>
                        </a:rPr>
                        <a:t> </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6">
                        <a:lumMod val="60000"/>
                        <a:lumOff val="40000"/>
                      </a:schemeClr>
                    </a:solidFill>
                  </a:tcPr>
                </a:tc>
                <a:tc>
                  <a:txBody>
                    <a:bodyPr/>
                    <a:lstStyle/>
                    <a:p>
                      <a:pPr>
                        <a:spcAft>
                          <a:spcPts val="0"/>
                        </a:spcAft>
                      </a:pPr>
                      <a:r>
                        <a:rPr lang="en-GB" sz="1050" dirty="0">
                          <a:effectLst/>
                        </a:rPr>
                        <a:t>Client can login to the system with a username/password. Password is salted and hashed.</a:t>
                      </a:r>
                      <a:endParaRPr lang="en-GB" sz="1200" dirty="0">
                        <a:effectLst/>
                      </a:endParaRPr>
                    </a:p>
                    <a:p>
                      <a:pPr>
                        <a:spcAft>
                          <a:spcPts val="0"/>
                        </a:spcAft>
                      </a:pPr>
                      <a:r>
                        <a:rPr lang="en-GB" sz="1050" dirty="0">
                          <a:effectLst/>
                        </a:rPr>
                        <a:t> </a:t>
                      </a:r>
                      <a:endParaRPr lang="en-GB" sz="1200" dirty="0">
                        <a:effectLst/>
                      </a:endParaRPr>
                    </a:p>
                    <a:p>
                      <a:pPr>
                        <a:spcAft>
                          <a:spcPts val="0"/>
                        </a:spcAft>
                      </a:pPr>
                      <a:r>
                        <a:rPr lang="en-GB" sz="1050" dirty="0">
                          <a:effectLst/>
                        </a:rPr>
                        <a:t>Accounts are stored locally on the filesystem of the server in a flat file structure.</a:t>
                      </a:r>
                      <a:endParaRPr lang="en-GB" sz="1200" dirty="0">
                        <a:effectLst/>
                      </a:endParaRPr>
                    </a:p>
                    <a:p>
                      <a:pPr>
                        <a:spcAft>
                          <a:spcPts val="0"/>
                        </a:spcAft>
                      </a:pPr>
                      <a:r>
                        <a:rPr lang="en-GB" sz="1050" dirty="0">
                          <a:effectLst/>
                        </a:rPr>
                        <a:t> </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bg2">
                        <a:lumMod val="75000"/>
                      </a:schemeClr>
                    </a:solidFill>
                  </a:tcPr>
                </a:tc>
                <a:tc>
                  <a:txBody>
                    <a:bodyPr/>
                    <a:lstStyle/>
                    <a:p>
                      <a:pPr>
                        <a:spcAft>
                          <a:spcPts val="0"/>
                        </a:spcAft>
                      </a:pPr>
                      <a:r>
                        <a:rPr lang="en-GB" sz="1050" dirty="0">
                          <a:effectLst/>
                        </a:rPr>
                        <a:t>Client can login to the system with a username/password. Password is salted and hashed.</a:t>
                      </a:r>
                      <a:endParaRPr lang="en-GB" sz="1200" dirty="0">
                        <a:effectLst/>
                      </a:endParaRPr>
                    </a:p>
                    <a:p>
                      <a:pPr>
                        <a:spcAft>
                          <a:spcPts val="0"/>
                        </a:spcAft>
                      </a:pPr>
                      <a:r>
                        <a:rPr lang="en-GB" sz="1050" dirty="0">
                          <a:effectLst/>
                        </a:rPr>
                        <a:t> </a:t>
                      </a:r>
                      <a:endParaRPr lang="en-GB" sz="1200" dirty="0">
                        <a:effectLst/>
                      </a:endParaRPr>
                    </a:p>
                    <a:p>
                      <a:pPr>
                        <a:spcAft>
                          <a:spcPts val="0"/>
                        </a:spcAft>
                      </a:pPr>
                      <a:r>
                        <a:rPr lang="en-GB" sz="1050" dirty="0">
                          <a:effectLst/>
                        </a:rPr>
                        <a:t>Login negotiates use of some form of encryption. </a:t>
                      </a:r>
                      <a:endParaRPr lang="en-GB" sz="1200" dirty="0">
                        <a:effectLst/>
                      </a:endParaRPr>
                    </a:p>
                    <a:p>
                      <a:pPr>
                        <a:spcAft>
                          <a:spcPts val="0"/>
                        </a:spcAft>
                      </a:pPr>
                      <a:r>
                        <a:rPr lang="en-GB" sz="1050" dirty="0">
                          <a:effectLst/>
                        </a:rPr>
                        <a:t> </a:t>
                      </a:r>
                      <a:endParaRPr lang="en-GB" sz="1200" dirty="0">
                        <a:effectLst/>
                      </a:endParaRPr>
                    </a:p>
                    <a:p>
                      <a:pPr>
                        <a:spcAft>
                          <a:spcPts val="0"/>
                        </a:spcAft>
                      </a:pPr>
                      <a:r>
                        <a:rPr lang="en-GB" sz="1050" dirty="0">
                          <a:effectLst/>
                        </a:rPr>
                        <a:t>(high) Keys are passed via a secure mechanism.</a:t>
                      </a:r>
                      <a:endParaRPr lang="en-GB" sz="1200" dirty="0">
                        <a:effectLst/>
                      </a:endParaRPr>
                    </a:p>
                    <a:p>
                      <a:pPr>
                        <a:spcAft>
                          <a:spcPts val="0"/>
                        </a:spcAft>
                      </a:pPr>
                      <a:r>
                        <a:rPr lang="en-GB" sz="1050" dirty="0">
                          <a:effectLst/>
                        </a:rPr>
                        <a:t> </a:t>
                      </a:r>
                      <a:endParaRPr lang="en-GB" sz="1200" dirty="0">
                        <a:effectLst/>
                      </a:endParaRPr>
                    </a:p>
                    <a:p>
                      <a:pPr>
                        <a:spcAft>
                          <a:spcPts val="0"/>
                        </a:spcAft>
                      </a:pPr>
                      <a:r>
                        <a:rPr lang="en-GB" sz="1050" dirty="0">
                          <a:effectLst/>
                        </a:rPr>
                        <a:t>(low) Keys are </a:t>
                      </a:r>
                      <a:r>
                        <a:rPr lang="en-GB" sz="1050" dirty="0" err="1">
                          <a:effectLst/>
                        </a:rPr>
                        <a:t>preshared</a:t>
                      </a:r>
                      <a:r>
                        <a:rPr lang="en-GB" sz="1050" dirty="0">
                          <a:effectLst/>
                        </a:rPr>
                        <a:t>.</a:t>
                      </a:r>
                      <a:endParaRPr lang="en-GB" sz="1200" dirty="0">
                        <a:effectLst/>
                      </a:endParaRPr>
                    </a:p>
                    <a:p>
                      <a:pPr>
                        <a:spcAft>
                          <a:spcPts val="0"/>
                        </a:spcAft>
                      </a:pPr>
                      <a:r>
                        <a:rPr lang="en-GB" sz="1050" dirty="0">
                          <a:effectLst/>
                        </a:rPr>
                        <a:t> </a:t>
                      </a:r>
                      <a:endParaRPr lang="en-GB" sz="1200" dirty="0">
                        <a:effectLst/>
                      </a:endParaRPr>
                    </a:p>
                    <a:p>
                      <a:pPr>
                        <a:spcAft>
                          <a:spcPts val="0"/>
                        </a:spcAft>
                      </a:pPr>
                      <a:r>
                        <a:rPr lang="en-GB" sz="1050" dirty="0">
                          <a:effectLst/>
                        </a:rPr>
                        <a:t>Accounts are stored locally on the filesystem.</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3">
                        <a:lumMod val="40000"/>
                        <a:lumOff val="60000"/>
                      </a:schemeClr>
                    </a:solidFill>
                  </a:tcPr>
                </a:tc>
                <a:extLst>
                  <a:ext uri="{0D108BD9-81ED-4DB2-BD59-A6C34878D82A}">
                    <a16:rowId xmlns:a16="http://schemas.microsoft.com/office/drawing/2014/main" val="674421629"/>
                  </a:ext>
                </a:extLst>
              </a:tr>
            </a:tbl>
          </a:graphicData>
        </a:graphic>
      </p:graphicFrame>
    </p:spTree>
    <p:extLst>
      <p:ext uri="{BB962C8B-B14F-4D97-AF65-F5344CB8AC3E}">
        <p14:creationId xmlns:p14="http://schemas.microsoft.com/office/powerpoint/2010/main" val="2377798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Marking Guide</a:t>
            </a:r>
          </a:p>
        </p:txBody>
      </p:sp>
      <p:sp>
        <p:nvSpPr>
          <p:cNvPr id="4" name="Slide Number Placeholder 3"/>
          <p:cNvSpPr>
            <a:spLocks noGrp="1"/>
          </p:cNvSpPr>
          <p:nvPr>
            <p:ph type="sldNum" sz="quarter" idx="12"/>
          </p:nvPr>
        </p:nvSpPr>
        <p:spPr>
          <a:xfrm>
            <a:off x="8686800" y="6443553"/>
            <a:ext cx="36430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4723C6-021C-8643-B89B-75D5ADB02444}" type="slidenum">
              <a:rPr lang="en-US" smtClean="0"/>
              <a:pPr/>
              <a:t>9</a:t>
            </a:fld>
            <a:endParaRPr lang="en-US" dirty="0"/>
          </a:p>
        </p:txBody>
      </p:sp>
      <p:graphicFrame>
        <p:nvGraphicFramePr>
          <p:cNvPr id="3" name="Table 2">
            <a:extLst>
              <a:ext uri="{FF2B5EF4-FFF2-40B4-BE49-F238E27FC236}">
                <a16:creationId xmlns:a16="http://schemas.microsoft.com/office/drawing/2014/main" id="{9DCD17E1-4C85-4118-9631-D970F588AB51}"/>
              </a:ext>
            </a:extLst>
          </p:cNvPr>
          <p:cNvGraphicFramePr>
            <a:graphicFrameLocks noGrp="1"/>
          </p:cNvGraphicFramePr>
          <p:nvPr>
            <p:extLst>
              <p:ext uri="{D42A27DB-BD31-4B8C-83A1-F6EECF244321}">
                <p14:modId xmlns:p14="http://schemas.microsoft.com/office/powerpoint/2010/main" val="2856734620"/>
              </p:ext>
            </p:extLst>
          </p:nvPr>
        </p:nvGraphicFramePr>
        <p:xfrm>
          <a:off x="467440" y="1281176"/>
          <a:ext cx="5741035" cy="1463040"/>
        </p:xfrm>
        <a:graphic>
          <a:graphicData uri="http://schemas.openxmlformats.org/drawingml/2006/table">
            <a:tbl>
              <a:tblPr firstRow="1" firstCol="1" bandRow="1">
                <a:tableStyleId>{5C22544A-7EE6-4342-B048-85BDC9FD1C3A}</a:tableStyleId>
              </a:tblPr>
              <a:tblGrid>
                <a:gridCol w="3957320">
                  <a:extLst>
                    <a:ext uri="{9D8B030D-6E8A-4147-A177-3AD203B41FA5}">
                      <a16:colId xmlns:a16="http://schemas.microsoft.com/office/drawing/2014/main" val="1576269426"/>
                    </a:ext>
                  </a:extLst>
                </a:gridCol>
                <a:gridCol w="1783715">
                  <a:extLst>
                    <a:ext uri="{9D8B030D-6E8A-4147-A177-3AD203B41FA5}">
                      <a16:colId xmlns:a16="http://schemas.microsoft.com/office/drawing/2014/main" val="4038318124"/>
                    </a:ext>
                  </a:extLst>
                </a:gridCol>
              </a:tblGrid>
              <a:tr h="0">
                <a:tc>
                  <a:txBody>
                    <a:bodyPr/>
                    <a:lstStyle/>
                    <a:p>
                      <a:pPr>
                        <a:spcAft>
                          <a:spcPts val="0"/>
                        </a:spcAft>
                      </a:pPr>
                      <a:r>
                        <a:rPr lang="en-GB" sz="1200">
                          <a:effectLst/>
                        </a:rPr>
                        <a:t>Section</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GB" sz="1200">
                          <a:effectLst/>
                        </a:rPr>
                        <a:t>Approximate Weighting</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683478164"/>
                  </a:ext>
                </a:extLst>
              </a:tr>
              <a:tr h="0">
                <a:tc>
                  <a:txBody>
                    <a:bodyPr/>
                    <a:lstStyle/>
                    <a:p>
                      <a:pPr>
                        <a:spcAft>
                          <a:spcPts val="0"/>
                        </a:spcAft>
                      </a:pPr>
                      <a:r>
                        <a:rPr lang="en-GB" sz="1200" dirty="0">
                          <a:effectLst/>
                        </a:rPr>
                        <a:t>Structure and Commenting</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138296093"/>
                  </a:ext>
                </a:extLst>
              </a:tr>
              <a:tr h="0">
                <a:tc>
                  <a:txBody>
                    <a:bodyPr/>
                    <a:lstStyle/>
                    <a:p>
                      <a:pPr>
                        <a:spcAft>
                          <a:spcPts val="0"/>
                        </a:spcAft>
                      </a:pPr>
                      <a:r>
                        <a:rPr lang="en-GB" sz="1200">
                          <a:effectLst/>
                        </a:rPr>
                        <a:t>RFC821 Compliance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30%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538305432"/>
                  </a:ext>
                </a:extLst>
              </a:tr>
              <a:tr h="0">
                <a:tc>
                  <a:txBody>
                    <a:bodyPr/>
                    <a:lstStyle/>
                    <a:p>
                      <a:pPr>
                        <a:spcAft>
                          <a:spcPts val="0"/>
                        </a:spcAft>
                      </a:pPr>
                      <a:r>
                        <a:rPr lang="en-GB" sz="1200">
                          <a:effectLst/>
                        </a:rPr>
                        <a:t>RFC5321 Compliance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754557972"/>
                  </a:ext>
                </a:extLst>
              </a:tr>
              <a:tr h="0">
                <a:tc>
                  <a:txBody>
                    <a:bodyPr/>
                    <a:lstStyle/>
                    <a:p>
                      <a:pPr>
                        <a:spcAft>
                          <a:spcPts val="0"/>
                        </a:spcAft>
                      </a:pPr>
                      <a:r>
                        <a:rPr lang="en-GB" sz="1200">
                          <a:effectLst/>
                        </a:rPr>
                        <a:t>Server Storage</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866186551"/>
                  </a:ext>
                </a:extLst>
              </a:tr>
              <a:tr h="0">
                <a:tc>
                  <a:txBody>
                    <a:bodyPr/>
                    <a:lstStyle/>
                    <a:p>
                      <a:pPr>
                        <a:spcAft>
                          <a:spcPts val="0"/>
                        </a:spcAft>
                      </a:pPr>
                      <a:r>
                        <a:rPr lang="en-GB" sz="1200">
                          <a:effectLst/>
                        </a:rPr>
                        <a:t>Shared Mailboxes</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10%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04444580"/>
                  </a:ext>
                </a:extLst>
              </a:tr>
              <a:tr h="0">
                <a:tc>
                  <a:txBody>
                    <a:bodyPr/>
                    <a:lstStyle/>
                    <a:p>
                      <a:pPr>
                        <a:spcAft>
                          <a:spcPts val="0"/>
                        </a:spcAft>
                      </a:pPr>
                      <a:r>
                        <a:rPr lang="en-GB" sz="1200" dirty="0">
                          <a:effectLst/>
                        </a:rPr>
                        <a:t>Authentication</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en-GB" sz="1200">
                          <a:effectLst/>
                        </a:rPr>
                        <a:t>20%</a:t>
                      </a:r>
                      <a:endParaRPr lang="en-GB" sz="12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908851474"/>
                  </a:ext>
                </a:extLst>
              </a:tr>
              <a:tr h="0">
                <a:tc>
                  <a:txBody>
                    <a:bodyPr/>
                    <a:lstStyle/>
                    <a:p>
                      <a:pPr>
                        <a:spcAft>
                          <a:spcPts val="0"/>
                        </a:spcAft>
                      </a:pPr>
                      <a:r>
                        <a:rPr lang="en-GB" sz="1200" dirty="0">
                          <a:effectLst/>
                        </a:rPr>
                        <a:t>Auditing</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ctr">
                        <a:spcAft>
                          <a:spcPts val="0"/>
                        </a:spcAft>
                      </a:pPr>
                      <a:r>
                        <a:rPr lang="en-GB" sz="1200" dirty="0">
                          <a:effectLst/>
                        </a:rPr>
                        <a:t>10%</a:t>
                      </a:r>
                      <a:endParaRPr lang="en-GB"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2673075971"/>
                  </a:ext>
                </a:extLst>
              </a:tr>
            </a:tbl>
          </a:graphicData>
        </a:graphic>
      </p:graphicFrame>
      <p:graphicFrame>
        <p:nvGraphicFramePr>
          <p:cNvPr id="5" name="Table 4">
            <a:extLst>
              <a:ext uri="{FF2B5EF4-FFF2-40B4-BE49-F238E27FC236}">
                <a16:creationId xmlns:a16="http://schemas.microsoft.com/office/drawing/2014/main" id="{4BC3BCC2-BE5D-4EBE-900D-7B11A22B3DCA}"/>
              </a:ext>
            </a:extLst>
          </p:cNvPr>
          <p:cNvGraphicFramePr>
            <a:graphicFrameLocks noGrp="1"/>
          </p:cNvGraphicFramePr>
          <p:nvPr>
            <p:extLst>
              <p:ext uri="{D42A27DB-BD31-4B8C-83A1-F6EECF244321}">
                <p14:modId xmlns:p14="http://schemas.microsoft.com/office/powerpoint/2010/main" val="3248608368"/>
              </p:ext>
            </p:extLst>
          </p:nvPr>
        </p:nvGraphicFramePr>
        <p:xfrm>
          <a:off x="467439" y="2858611"/>
          <a:ext cx="11114959" cy="2346960"/>
        </p:xfrm>
        <a:graphic>
          <a:graphicData uri="http://schemas.openxmlformats.org/drawingml/2006/table">
            <a:tbl>
              <a:tblPr firstRow="1" firstCol="1" bandRow="1">
                <a:tableStyleId>{5C22544A-7EE6-4342-B048-85BDC9FD1C3A}</a:tableStyleId>
              </a:tblPr>
              <a:tblGrid>
                <a:gridCol w="1047361">
                  <a:extLst>
                    <a:ext uri="{9D8B030D-6E8A-4147-A177-3AD203B41FA5}">
                      <a16:colId xmlns:a16="http://schemas.microsoft.com/office/drawing/2014/main" val="313310413"/>
                    </a:ext>
                  </a:extLst>
                </a:gridCol>
                <a:gridCol w="1677933">
                  <a:extLst>
                    <a:ext uri="{9D8B030D-6E8A-4147-A177-3AD203B41FA5}">
                      <a16:colId xmlns:a16="http://schemas.microsoft.com/office/drawing/2014/main" val="2671458951"/>
                    </a:ext>
                  </a:extLst>
                </a:gridCol>
                <a:gridCol w="1677933">
                  <a:extLst>
                    <a:ext uri="{9D8B030D-6E8A-4147-A177-3AD203B41FA5}">
                      <a16:colId xmlns:a16="http://schemas.microsoft.com/office/drawing/2014/main" val="2237430615"/>
                    </a:ext>
                  </a:extLst>
                </a:gridCol>
                <a:gridCol w="1677933">
                  <a:extLst>
                    <a:ext uri="{9D8B030D-6E8A-4147-A177-3AD203B41FA5}">
                      <a16:colId xmlns:a16="http://schemas.microsoft.com/office/drawing/2014/main" val="1115412907"/>
                    </a:ext>
                  </a:extLst>
                </a:gridCol>
                <a:gridCol w="1677933">
                  <a:extLst>
                    <a:ext uri="{9D8B030D-6E8A-4147-A177-3AD203B41FA5}">
                      <a16:colId xmlns:a16="http://schemas.microsoft.com/office/drawing/2014/main" val="3791248606"/>
                    </a:ext>
                  </a:extLst>
                </a:gridCol>
                <a:gridCol w="1677933">
                  <a:extLst>
                    <a:ext uri="{9D8B030D-6E8A-4147-A177-3AD203B41FA5}">
                      <a16:colId xmlns:a16="http://schemas.microsoft.com/office/drawing/2014/main" val="2644480426"/>
                    </a:ext>
                  </a:extLst>
                </a:gridCol>
                <a:gridCol w="1677933">
                  <a:extLst>
                    <a:ext uri="{9D8B030D-6E8A-4147-A177-3AD203B41FA5}">
                      <a16:colId xmlns:a16="http://schemas.microsoft.com/office/drawing/2014/main" val="2536167196"/>
                    </a:ext>
                  </a:extLst>
                </a:gridCol>
              </a:tblGrid>
              <a:tr h="79760">
                <a:tc>
                  <a:txBody>
                    <a:bodyPr/>
                    <a:lstStyle/>
                    <a:p>
                      <a:pPr>
                        <a:spcAft>
                          <a:spcPts val="0"/>
                        </a:spcAft>
                      </a:pPr>
                      <a:r>
                        <a:rPr lang="en-GB" sz="1100">
                          <a:effectLst/>
                        </a:rPr>
                        <a:t>Area</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Fail (0-34)</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NF (35-39)</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3</a:t>
                      </a:r>
                      <a:r>
                        <a:rPr lang="en-GB" sz="1100" baseline="30000">
                          <a:effectLst/>
                        </a:rPr>
                        <a:t>rd</a:t>
                      </a:r>
                      <a:r>
                        <a:rPr lang="en-GB" sz="1100">
                          <a:effectLst/>
                        </a:rPr>
                        <a:t> (40-49)</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2:2 (50-59)</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2:1 (60-69)</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1 (70-100)</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extLst>
                  <a:ext uri="{0D108BD9-81ED-4DB2-BD59-A6C34878D82A}">
                    <a16:rowId xmlns:a16="http://schemas.microsoft.com/office/drawing/2014/main" val="2802616205"/>
                  </a:ext>
                </a:extLst>
              </a:tr>
              <a:tr h="411975">
                <a:tc>
                  <a:txBody>
                    <a:bodyPr/>
                    <a:lstStyle/>
                    <a:p>
                      <a:pPr>
                        <a:spcAft>
                          <a:spcPts val="0"/>
                        </a:spcAft>
                      </a:pPr>
                      <a:r>
                        <a:rPr lang="en-GB" sz="1100">
                          <a:effectLst/>
                        </a:rPr>
                        <a:t>Auditing</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Marks are not awarded at this level for this section. </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Marks are not awarded at this level for this section. </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a:effectLst/>
                        </a:rPr>
                        <a:t>Marks are not awarded at this level for this section. </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tc>
                <a:tc>
                  <a:txBody>
                    <a:bodyPr/>
                    <a:lstStyle/>
                    <a:p>
                      <a:pPr>
                        <a:spcAft>
                          <a:spcPts val="0"/>
                        </a:spcAft>
                      </a:pPr>
                      <a:r>
                        <a:rPr lang="en-GB" sz="1100" dirty="0">
                          <a:effectLst/>
                        </a:rPr>
                        <a:t>A record of login attempts/connections is maintained locally. </a:t>
                      </a:r>
                    </a:p>
                    <a:p>
                      <a:pPr>
                        <a:spcAft>
                          <a:spcPts val="0"/>
                        </a:spcAft>
                      </a:pPr>
                      <a:r>
                        <a:rPr lang="en-GB" sz="1100" dirty="0">
                          <a:effectLst/>
                        </a:rPr>
                        <a:t> </a:t>
                      </a:r>
                    </a:p>
                    <a:p>
                      <a:pPr>
                        <a:spcAft>
                          <a:spcPts val="0"/>
                        </a:spcAft>
                      </a:pPr>
                      <a:r>
                        <a:rPr lang="en-GB" sz="1100" dirty="0">
                          <a:effectLst/>
                        </a:rPr>
                        <a:t>Flat file storage is utilised.</a:t>
                      </a:r>
                      <a:endParaRPr lang="en-GB" sz="11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2">
                        <a:lumMod val="60000"/>
                        <a:lumOff val="40000"/>
                      </a:schemeClr>
                    </a:solidFill>
                  </a:tcPr>
                </a:tc>
                <a:tc>
                  <a:txBody>
                    <a:bodyPr/>
                    <a:lstStyle/>
                    <a:p>
                      <a:pPr>
                        <a:spcAft>
                          <a:spcPts val="0"/>
                        </a:spcAft>
                      </a:pPr>
                      <a:r>
                        <a:rPr lang="en-GB" sz="1100" dirty="0">
                          <a:effectLst/>
                        </a:rPr>
                        <a:t>A record of login attempts/connections is maintained locally.</a:t>
                      </a:r>
                    </a:p>
                    <a:p>
                      <a:pPr>
                        <a:spcAft>
                          <a:spcPts val="0"/>
                        </a:spcAft>
                      </a:pPr>
                      <a:r>
                        <a:rPr lang="en-GB" sz="1100" dirty="0">
                          <a:effectLst/>
                        </a:rPr>
                        <a:t> </a:t>
                      </a:r>
                    </a:p>
                    <a:p>
                      <a:pPr>
                        <a:spcAft>
                          <a:spcPts val="0"/>
                        </a:spcAft>
                      </a:pPr>
                      <a:r>
                        <a:rPr lang="en-GB" sz="1100" dirty="0">
                          <a:effectLst/>
                        </a:rPr>
                        <a:t>A record of actions carried out by each user is maintained locally and timestamped.</a:t>
                      </a:r>
                    </a:p>
                    <a:p>
                      <a:pPr>
                        <a:spcAft>
                          <a:spcPts val="0"/>
                        </a:spcAft>
                      </a:pPr>
                      <a:r>
                        <a:rPr lang="en-GB" sz="1100" dirty="0">
                          <a:effectLst/>
                        </a:rPr>
                        <a:t> </a:t>
                      </a:r>
                    </a:p>
                    <a:p>
                      <a:pPr>
                        <a:spcAft>
                          <a:spcPts val="0"/>
                        </a:spcAft>
                      </a:pPr>
                      <a:r>
                        <a:rPr lang="en-GB" sz="1100" dirty="0">
                          <a:effectLst/>
                        </a:rPr>
                        <a:t>Some kind of structured file/file storage is used.</a:t>
                      </a:r>
                      <a:endParaRPr lang="en-GB" sz="11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6">
                        <a:lumMod val="60000"/>
                        <a:lumOff val="40000"/>
                      </a:schemeClr>
                    </a:solidFill>
                  </a:tcPr>
                </a:tc>
                <a:tc>
                  <a:txBody>
                    <a:bodyPr/>
                    <a:lstStyle/>
                    <a:p>
                      <a:pPr>
                        <a:spcAft>
                          <a:spcPts val="0"/>
                        </a:spcAft>
                      </a:pPr>
                      <a:r>
                        <a:rPr lang="en-GB" sz="1100" dirty="0">
                          <a:effectLst/>
                        </a:rPr>
                        <a:t>A record of login attempts/connections is maintained locally.</a:t>
                      </a:r>
                    </a:p>
                    <a:p>
                      <a:pPr>
                        <a:spcAft>
                          <a:spcPts val="0"/>
                        </a:spcAft>
                      </a:pPr>
                      <a:r>
                        <a:rPr lang="en-GB" sz="1100" dirty="0">
                          <a:effectLst/>
                        </a:rPr>
                        <a:t> </a:t>
                      </a:r>
                    </a:p>
                    <a:p>
                      <a:pPr>
                        <a:spcAft>
                          <a:spcPts val="0"/>
                        </a:spcAft>
                      </a:pPr>
                      <a:r>
                        <a:rPr lang="en-GB" sz="1100" dirty="0">
                          <a:effectLst/>
                        </a:rPr>
                        <a:t>A record of actions carried out by each user is maintained locally and timestamped.</a:t>
                      </a:r>
                    </a:p>
                    <a:p>
                      <a:pPr>
                        <a:spcAft>
                          <a:spcPts val="0"/>
                        </a:spcAft>
                      </a:pPr>
                      <a:r>
                        <a:rPr lang="en-GB" sz="1100" dirty="0">
                          <a:effectLst/>
                        </a:rPr>
                        <a:t> </a:t>
                      </a:r>
                    </a:p>
                    <a:p>
                      <a:pPr>
                        <a:spcAft>
                          <a:spcPts val="0"/>
                        </a:spcAft>
                      </a:pPr>
                      <a:r>
                        <a:rPr lang="en-GB" sz="1100" dirty="0">
                          <a:effectLst/>
                        </a:rPr>
                        <a:t>Some kind of structured file/file storage is used.</a:t>
                      </a:r>
                    </a:p>
                    <a:p>
                      <a:pPr>
                        <a:spcAft>
                          <a:spcPts val="0"/>
                        </a:spcAft>
                      </a:pPr>
                      <a:r>
                        <a:rPr lang="en-GB" sz="1100" dirty="0">
                          <a:effectLst/>
                        </a:rPr>
                        <a:t> </a:t>
                      </a:r>
                    </a:p>
                    <a:p>
                      <a:pPr>
                        <a:spcAft>
                          <a:spcPts val="0"/>
                        </a:spcAft>
                      </a:pPr>
                      <a:r>
                        <a:rPr lang="en-GB" sz="1100" dirty="0">
                          <a:effectLst/>
                        </a:rPr>
                        <a:t>Files are encrypted.</a:t>
                      </a:r>
                      <a:endParaRPr lang="en-GB" sz="11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7657" marR="27657" marT="0" marB="0">
                    <a:solidFill>
                      <a:schemeClr val="accent3">
                        <a:lumMod val="60000"/>
                        <a:lumOff val="40000"/>
                      </a:schemeClr>
                    </a:solidFill>
                  </a:tcPr>
                </a:tc>
                <a:extLst>
                  <a:ext uri="{0D108BD9-81ED-4DB2-BD59-A6C34878D82A}">
                    <a16:rowId xmlns:a16="http://schemas.microsoft.com/office/drawing/2014/main" val="3755985507"/>
                  </a:ext>
                </a:extLst>
              </a:tr>
            </a:tbl>
          </a:graphicData>
        </a:graphic>
      </p:graphicFrame>
    </p:spTree>
    <p:extLst>
      <p:ext uri="{BB962C8B-B14F-4D97-AF65-F5344CB8AC3E}">
        <p14:creationId xmlns:p14="http://schemas.microsoft.com/office/powerpoint/2010/main" val="3719536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D40940C35E894684DE5229C2B468AB" ma:contentTypeVersion="30" ma:contentTypeDescription="Create a new document." ma:contentTypeScope="" ma:versionID="05e61a552c3c56ec4121963e708a46bc">
  <xsd:schema xmlns:xsd="http://www.w3.org/2001/XMLSchema" xmlns:xs="http://www.w3.org/2001/XMLSchema" xmlns:p="http://schemas.microsoft.com/office/2006/metadata/properties" xmlns:ns1="http://schemas.microsoft.com/sharepoint/v3" xmlns:ns3="d275864c-1581-4165-827f-1163b77b4213" xmlns:ns4="3c55319f-a792-471b-a266-7bacf1eed278" targetNamespace="http://schemas.microsoft.com/office/2006/metadata/properties" ma:root="true" ma:fieldsID="781ce4c3ef916c1cfe10604c12e13bfb" ns1:_="" ns3:_="" ns4:_="">
    <xsd:import namespace="http://schemas.microsoft.com/sharepoint/v3"/>
    <xsd:import namespace="d275864c-1581-4165-827f-1163b77b4213"/>
    <xsd:import namespace="3c55319f-a792-471b-a266-7bacf1eed278"/>
    <xsd:element name="properties">
      <xsd:complexType>
        <xsd:sequence>
          <xsd:element name="documentManagement">
            <xsd:complexType>
              <xsd:all>
                <xsd:element ref="ns3:SharedWithUsers" minOccurs="0"/>
                <xsd:element ref="ns3:SharedWithDetails" minOccurs="0"/>
                <xsd:element ref="ns3:SharingHintHash" minOccurs="0"/>
                <xsd:element ref="ns4:NotebookType" minOccurs="0"/>
                <xsd:element ref="ns4:FolderType" minOccurs="0"/>
                <xsd:element ref="ns4:Owner" minOccurs="0"/>
                <xsd:element ref="ns4:DefaultSectionNames" minOccurs="0"/>
                <xsd:element ref="ns4:Templates" minOccurs="0"/>
                <xsd:element ref="ns4:CultureName"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MediaServiceMetadata" minOccurs="0"/>
                <xsd:element ref="ns4:MediaServiceFastMetadata" minOccurs="0"/>
                <xsd:element ref="ns4:MediaServiceDateTaken" minOccurs="0"/>
                <xsd:element ref="ns4:MediaServiceAutoTags" minOccurs="0"/>
                <xsd:element ref="ns4:MediaServiceOCR" minOccurs="0"/>
                <xsd:element ref="ns4:TeamsChannelId" minOccurs="0"/>
                <xsd:element ref="ns4:IsNotebookLocked" minOccurs="0"/>
                <xsd:element ref="ns1:_ip_UnifiedCompliancePolicyProperties" minOccurs="0"/>
                <xsd:element ref="ns1:_ip_UnifiedCompliancePolicyUIAction" minOccurs="0"/>
                <xsd:element ref="ns4:Math_Setting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3" nillable="true" ma:displayName="Unified Compliance Policy Properties" ma:hidden="true" ma:internalName="_ip_UnifiedCompliancePolicyProperties">
      <xsd:simpleType>
        <xsd:restriction base="dms:Note"/>
      </xsd:simpleType>
    </xsd:element>
    <xsd:element name="_ip_UnifiedCompliancePolicyUIAction" ma:index="3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75864c-1581-4165-827f-1163b77b421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55319f-a792-471b-a266-7bacf1eed278" elementFormDefault="qualified">
    <xsd:import namespace="http://schemas.microsoft.com/office/2006/documentManagement/types"/>
    <xsd:import namespace="http://schemas.microsoft.com/office/infopath/2007/PartnerControls"/>
    <xsd:element name="NotebookType" ma:index="11" nillable="true" ma:displayName="Notebook Type" ma:internalName="NotebookType">
      <xsd:simpleType>
        <xsd:restriction base="dms:Text"/>
      </xsd:simpleType>
    </xsd:element>
    <xsd:element name="FolderType" ma:index="12" nillable="true" ma:displayName="Folder Type" ma:internalName="FolderType">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4" nillable="true" ma:displayName="Default Section Names" ma:internalName="DefaultSectionNames">
      <xsd:simpleType>
        <xsd:restriction base="dms:Note">
          <xsd:maxLength value="255"/>
        </xsd:restriction>
      </xsd:simpleType>
    </xsd:element>
    <xsd:element name="Templates" ma:index="15" nillable="true" ma:displayName="Templates" ma:internalName="Templates">
      <xsd:simpleType>
        <xsd:restriction base="dms:Note">
          <xsd:maxLength value="255"/>
        </xsd:restriction>
      </xsd:simpleType>
    </xsd:element>
    <xsd:element name="CultureName" ma:index="16" nillable="true" ma:displayName="Culture Name" ma:internalName="CultureName">
      <xsd:simpleType>
        <xsd:restriction base="dms:Text"/>
      </xsd:simpleType>
    </xsd:element>
    <xsd:element name="AppVersion" ma:index="17" nillable="true" ma:displayName="App Version" ma:internalName="AppVersion">
      <xsd:simpleType>
        <xsd:restriction base="dms:Text"/>
      </xsd:simpleType>
    </xsd:element>
    <xsd:element name="Teachers" ma:index="18"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9"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0"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1" nillable="true" ma:displayName="Invited Teachers" ma:internalName="Invited_Teachers">
      <xsd:simpleType>
        <xsd:restriction base="dms:Note">
          <xsd:maxLength value="255"/>
        </xsd:restriction>
      </xsd:simpleType>
    </xsd:element>
    <xsd:element name="Invited_Students" ma:index="22" nillable="true" ma:displayName="Invited Students" ma:internalName="Invited_Students">
      <xsd:simpleType>
        <xsd:restriction base="dms:Note">
          <xsd:maxLength value="255"/>
        </xsd:restriction>
      </xsd:simpleType>
    </xsd:element>
    <xsd:element name="Self_Registration_Enabled" ma:index="23" nillable="true" ma:displayName="Self Registration Enabled" ma:internalName="Self_Registration_Enabled">
      <xsd:simpleType>
        <xsd:restriction base="dms:Boolean"/>
      </xsd:simpleType>
    </xsd:element>
    <xsd:element name="Has_Teacher_Only_SectionGroup" ma:index="24" nillable="true" ma:displayName="Has Teacher Only SectionGroup" ma:internalName="Has_Teacher_Only_SectionGroup">
      <xsd:simpleType>
        <xsd:restriction base="dms:Boolean"/>
      </xsd:simpleType>
    </xsd:element>
    <xsd:element name="Is_Collaboration_Space_Locked" ma:index="25" nillable="true" ma:displayName="Is Collaboration Space Locked" ma:internalName="Is_Collaboration_Space_Locked">
      <xsd:simpleType>
        <xsd:restriction base="dms:Boolean"/>
      </xsd:simpleType>
    </xsd:element>
    <xsd:element name="MediaServiceMetadata" ma:index="26" nillable="true" ma:displayName="MediaServiceMetadata" ma:hidden="true" ma:internalName="MediaServiceMetadata" ma:readOnly="true">
      <xsd:simpleType>
        <xsd:restriction base="dms:Note"/>
      </xsd:simpleType>
    </xsd:element>
    <xsd:element name="MediaServiceFastMetadata" ma:index="27" nillable="true" ma:displayName="MediaServiceFastMetadata" ma:hidden="true" ma:internalName="MediaServiceFastMetadata" ma:readOnly="true">
      <xsd:simpleType>
        <xsd:restriction base="dms:Note"/>
      </xsd:simpleType>
    </xsd:element>
    <xsd:element name="MediaServiceDateTaken" ma:index="28" nillable="true" ma:displayName="MediaServiceDateTaken" ma:hidden="true" ma:internalName="MediaServiceDateTaken" ma:readOnly="true">
      <xsd:simpleType>
        <xsd:restriction base="dms:Text"/>
      </xsd:simpleType>
    </xsd:element>
    <xsd:element name="MediaServiceAutoTags" ma:index="29" nillable="true" ma:displayName="MediaServiceAutoTags" ma:internalName="MediaServiceAutoTags" ma:readOnly="true">
      <xsd:simpleType>
        <xsd:restriction base="dms:Text"/>
      </xsd:simpleType>
    </xsd:element>
    <xsd:element name="MediaServiceOCR" ma:index="30" nillable="true" ma:displayName="MediaServiceOCR" ma:internalName="MediaServiceOCR" ma:readOnly="true">
      <xsd:simpleType>
        <xsd:restriction base="dms:Note">
          <xsd:maxLength value="255"/>
        </xsd:restriction>
      </xsd:simpleType>
    </xsd:element>
    <xsd:element name="TeamsChannelId" ma:index="31" nillable="true" ma:displayName="Teams Channel Id" ma:internalName="TeamsChannelId">
      <xsd:simpleType>
        <xsd:restriction base="dms:Text"/>
      </xsd:simpleType>
    </xsd:element>
    <xsd:element name="IsNotebookLocked" ma:index="32" nillable="true" ma:displayName="Is Notebook Locked" ma:internalName="IsNotebookLocked">
      <xsd:simpleType>
        <xsd:restriction base="dms:Boolean"/>
      </xsd:simpleType>
    </xsd:element>
    <xsd:element name="Math_Settings" ma:index="35" nillable="true" ma:displayName="Math Settings" ma:internalName="Math_Settings">
      <xsd:simpleType>
        <xsd:restriction base="dms:Text"/>
      </xsd:simpleType>
    </xsd:element>
    <xsd:element name="MediaServiceGenerationTime" ma:index="36" nillable="true" ma:displayName="MediaServiceGenerationTime" ma:hidden="true" ma:internalName="MediaServiceGenerationTime" ma:readOnly="true">
      <xsd:simpleType>
        <xsd:restriction base="dms:Text"/>
      </xsd:simpleType>
    </xsd:element>
    <xsd:element name="MediaServiceEventHashCode" ma:index="3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Self_Registration_Enabled xmlns="3c55319f-a792-471b-a266-7bacf1eed278" xsi:nil="true"/>
    <CultureName xmlns="3c55319f-a792-471b-a266-7bacf1eed278" xsi:nil="true"/>
    <Students xmlns="3c55319f-a792-471b-a266-7bacf1eed278">
      <UserInfo>
        <DisplayName/>
        <AccountId xsi:nil="true"/>
        <AccountType/>
      </UserInfo>
    </Students>
    <AppVersion xmlns="3c55319f-a792-471b-a266-7bacf1eed278" xsi:nil="true"/>
    <Invited_Teachers xmlns="3c55319f-a792-471b-a266-7bacf1eed278" xsi:nil="true"/>
    <TeamsChannelId xmlns="3c55319f-a792-471b-a266-7bacf1eed278" xsi:nil="true"/>
    <IsNotebookLocked xmlns="3c55319f-a792-471b-a266-7bacf1eed278" xsi:nil="true"/>
    <DefaultSectionNames xmlns="3c55319f-a792-471b-a266-7bacf1eed278" xsi:nil="true"/>
    <Has_Teacher_Only_SectionGroup xmlns="3c55319f-a792-471b-a266-7bacf1eed278" xsi:nil="true"/>
    <FolderType xmlns="3c55319f-a792-471b-a266-7bacf1eed278" xsi:nil="true"/>
    <Is_Collaboration_Space_Locked xmlns="3c55319f-a792-471b-a266-7bacf1eed278" xsi:nil="true"/>
    <_ip_UnifiedCompliancePolicyProperties xmlns="http://schemas.microsoft.com/sharepoint/v3" xsi:nil="true"/>
    <Math_Settings xmlns="3c55319f-a792-471b-a266-7bacf1eed278" xsi:nil="true"/>
    <NotebookType xmlns="3c55319f-a792-471b-a266-7bacf1eed278" xsi:nil="true"/>
    <Invited_Students xmlns="3c55319f-a792-471b-a266-7bacf1eed278" xsi:nil="true"/>
    <Owner xmlns="3c55319f-a792-471b-a266-7bacf1eed278">
      <UserInfo>
        <DisplayName/>
        <AccountId xsi:nil="true"/>
        <AccountType/>
      </UserInfo>
    </Owner>
    <Templates xmlns="3c55319f-a792-471b-a266-7bacf1eed278" xsi:nil="true"/>
    <Teachers xmlns="3c55319f-a792-471b-a266-7bacf1eed278">
      <UserInfo>
        <DisplayName/>
        <AccountId xsi:nil="true"/>
        <AccountType/>
      </UserInfo>
    </Teachers>
    <Student_Groups xmlns="3c55319f-a792-471b-a266-7bacf1eed278">
      <UserInfo>
        <DisplayName/>
        <AccountId xsi:nil="true"/>
        <AccountType/>
      </UserInfo>
    </Student_Groups>
  </documentManagement>
</p:properties>
</file>

<file path=customXml/itemProps1.xml><?xml version="1.0" encoding="utf-8"?>
<ds:datastoreItem xmlns:ds="http://schemas.openxmlformats.org/officeDocument/2006/customXml" ds:itemID="{E16FD0CD-D1EE-4C34-B9C3-91C7CD749F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275864c-1581-4165-827f-1163b77b4213"/>
    <ds:schemaRef ds:uri="3c55319f-a792-471b-a266-7bacf1eed2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08576F-B4C8-48F8-B6A0-7DD4D954647F}">
  <ds:schemaRefs>
    <ds:schemaRef ds:uri="http://schemas.microsoft.com/sharepoint/v3/contenttype/forms"/>
  </ds:schemaRefs>
</ds:datastoreItem>
</file>

<file path=customXml/itemProps3.xml><?xml version="1.0" encoding="utf-8"?>
<ds:datastoreItem xmlns:ds="http://schemas.openxmlformats.org/officeDocument/2006/customXml" ds:itemID="{A39E40A7-0AA3-4D9B-9499-18659D2D33A3}">
  <ds:schemaRefs>
    <ds:schemaRef ds:uri="http://purl.org/dc/elements/1.1/"/>
    <ds:schemaRef ds:uri="http://schemas.microsoft.com/office/infopath/2007/PartnerControls"/>
    <ds:schemaRef ds:uri="http://schemas.microsoft.com/office/2006/documentManagement/types"/>
    <ds:schemaRef ds:uri="3c55319f-a792-471b-a266-7bacf1eed278"/>
    <ds:schemaRef ds:uri="http://purl.org/dc/dcmitype/"/>
    <ds:schemaRef ds:uri="http://purl.org/dc/terms/"/>
    <ds:schemaRef ds:uri="http://www.w3.org/XML/1998/namespace"/>
    <ds:schemaRef ds:uri="http://schemas.microsoft.com/office/2006/metadata/properties"/>
    <ds:schemaRef ds:uri="http://schemas.openxmlformats.org/package/2006/metadata/core-properties"/>
    <ds:schemaRef ds:uri="d275864c-1581-4165-827f-1163b77b4213"/>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2422</TotalTime>
  <Words>4171</Words>
  <Application>Microsoft Office PowerPoint</Application>
  <PresentationFormat>Widescreen</PresentationFormat>
  <Paragraphs>786</Paragraphs>
  <Slides>38</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 Unicode MS</vt:lpstr>
      <vt:lpstr>Calibri</vt:lpstr>
      <vt:lpstr>Cambria</vt:lpstr>
      <vt:lpstr>Rockwell</vt:lpstr>
      <vt:lpstr>Times New Roman</vt:lpstr>
      <vt:lpstr>Office Theme</vt:lpstr>
      <vt:lpstr>5CC515 Networks and Security Coursework Review   Dr Christopher Windmill</vt:lpstr>
      <vt:lpstr>Part 1: SMTP</vt:lpstr>
      <vt:lpstr>Marking Guide</vt:lpstr>
      <vt:lpstr>Marking Guide</vt:lpstr>
      <vt:lpstr>Marking Guide</vt:lpstr>
      <vt:lpstr>Marking Guide</vt:lpstr>
      <vt:lpstr>Marking Guide</vt:lpstr>
      <vt:lpstr>Marking Guide</vt:lpstr>
      <vt:lpstr>Marking Guide</vt:lpstr>
      <vt:lpstr>SMTP Overall Architecture</vt:lpstr>
      <vt:lpstr>SMTP Overall Architecture</vt:lpstr>
      <vt:lpstr>Characters with Meaning</vt:lpstr>
      <vt:lpstr>SMTP Commands</vt:lpstr>
      <vt:lpstr>SMTP Error Codes</vt:lpstr>
      <vt:lpstr>Minimum Implementations</vt:lpstr>
      <vt:lpstr>SMTP State Machine</vt:lpstr>
      <vt:lpstr>SMTP : Connection Establishment</vt:lpstr>
      <vt:lpstr>SMTP : Connection Establishment</vt:lpstr>
      <vt:lpstr>SMTP : Sending a Message</vt:lpstr>
      <vt:lpstr>SMTP : Sending a Message</vt:lpstr>
      <vt:lpstr>SMTP : Sending a Message</vt:lpstr>
      <vt:lpstr>SMTP : Sending a Message</vt:lpstr>
      <vt:lpstr>SMTP : Connection Closure</vt:lpstr>
      <vt:lpstr>SMTP Message Format</vt:lpstr>
      <vt:lpstr>Data Formats</vt:lpstr>
      <vt:lpstr>Lengths</vt:lpstr>
      <vt:lpstr>Success Codes</vt:lpstr>
      <vt:lpstr>Error and Fault Codes</vt:lpstr>
      <vt:lpstr>Authentication</vt:lpstr>
      <vt:lpstr>Mail Retrieval</vt:lpstr>
      <vt:lpstr>Mail Deletion</vt:lpstr>
      <vt:lpstr>Part 1: Essay</vt:lpstr>
      <vt:lpstr>What you need to write about</vt:lpstr>
      <vt:lpstr>What you need to write about</vt:lpstr>
      <vt:lpstr>What you need to write about</vt:lpstr>
      <vt:lpstr>What you need to write about</vt:lpstr>
      <vt:lpstr>What you need to write about</vt:lpstr>
      <vt:lpstr>What you need to write about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 2004 Test Drive User</dc:creator>
  <cp:lastModifiedBy>Chris Windmill</cp:lastModifiedBy>
  <cp:revision>81</cp:revision>
  <dcterms:created xsi:type="dcterms:W3CDTF">2014-09-22T08:10:54Z</dcterms:created>
  <dcterms:modified xsi:type="dcterms:W3CDTF">2019-11-14T23:59:25Z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0x010100A6D40940C35E894684DE5229C2B468AB</vt:lpwstr>
  </property>
  <property fmtid="{D5CDD505-2E9C-101B-9397-08002B2CF9AE}" pid="3" name="MSIP_Label_bcce011e-d309-437c-a722-c4244916837d_Enabled">
    <vt:lpwstr>True</vt:lpwstr>
  </property>
  <property fmtid="{D5CDD505-2E9C-101B-9397-08002B2CF9AE}" pid="4" name="MSIP_Label_bcce011e-d309-437c-a722-c4244916837d_SiteId">
    <vt:lpwstr>98f1bb3a-5efa-4782-88ba-bd897db60e62</vt:lpwstr>
  </property>
  <property fmtid="{D5CDD505-2E9C-101B-9397-08002B2CF9AE}" pid="5" name="MSIP_Label_bcce011e-d309-437c-a722-c4244916837d_Owner">
    <vt:lpwstr>783961@derby.ac.uk</vt:lpwstr>
  </property>
  <property fmtid="{D5CDD505-2E9C-101B-9397-08002B2CF9AE}" pid="6" name="MSIP_Label_bcce011e-d309-437c-a722-c4244916837d_SetDate">
    <vt:lpwstr>2019-11-06T12:06:08.6349120Z</vt:lpwstr>
  </property>
  <property fmtid="{D5CDD505-2E9C-101B-9397-08002B2CF9AE}" pid="7" name="MSIP_Label_bcce011e-d309-437c-a722-c4244916837d_Name">
    <vt:lpwstr>Confidential</vt:lpwstr>
  </property>
  <property fmtid="{D5CDD505-2E9C-101B-9397-08002B2CF9AE}" pid="8" name="MSIP_Label_bcce011e-d309-437c-a722-c4244916837d_Application">
    <vt:lpwstr>Microsoft Azure Information Protection</vt:lpwstr>
  </property>
  <property fmtid="{D5CDD505-2E9C-101B-9397-08002B2CF9AE}" pid="9" name="MSIP_Label_bcce011e-d309-437c-a722-c4244916837d_Extended_MSFT_Method">
    <vt:lpwstr>Manual</vt:lpwstr>
  </property>
  <property fmtid="{D5CDD505-2E9C-101B-9397-08002B2CF9AE}" pid="10" name="Sensitivity">
    <vt:lpwstr>Confidential</vt:lpwstr>
  </property>
</Properties>
</file>