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9413-B7FE-4DDD-B3D9-811B56BB7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7602C-C17B-4EBC-AFE4-9EE1C3F9F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EEBB8-7DBC-4CC4-A954-63E56054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EDDD-41F6-4E67-9C68-DAAA271CC39E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0EFE0-D6C2-4A3D-83F6-D3334077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BC1B6-2B3B-40E8-9FA3-BC0F139A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4CEB-9A44-47BE-A4E7-F52E61DF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9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B03A-F37C-4402-A645-57D908CF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700C8-4CCB-489C-9FF7-81C40C852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37A92-9303-4A4D-814A-68E0F4D9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EDDD-41F6-4E67-9C68-DAAA271CC39E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50FE-728C-438B-B716-EA4C0F59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0B81-BB8D-4B87-9469-82F10516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4CEB-9A44-47BE-A4E7-F52E61DF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87F6F-5B31-4511-ABBE-751B23E89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6E134-F964-4B0D-99C9-E63B33F5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941C1-B406-4B1E-A6B6-BF401716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EDDD-41F6-4E67-9C68-DAAA271CC39E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1264F-AC9C-42D3-8126-86C4B3A5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4F4EA-7699-4CFA-8269-7D4365D5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4CEB-9A44-47BE-A4E7-F52E61DF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52AE-A032-4DAC-A82E-F80B1088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C100-36E2-4F7A-BB9B-4943E1C98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B928F-A2B9-474D-AAFA-7B6DF00C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EDDD-41F6-4E67-9C68-DAAA271CC39E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8167-4B5B-4E88-B948-28E908DD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85A3-8066-41B1-BBDB-09BD5A6A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4CEB-9A44-47BE-A4E7-F52E61DF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B672-1D5F-46CC-A73B-FC861026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350A4-6DC5-4C73-BDDC-00D81385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B752-41AD-4A2C-BA97-C63AA564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EDDD-41F6-4E67-9C68-DAAA271CC39E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A6CD-CF9F-4B6F-B605-B927A588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EA4B-3EBF-4EC1-A232-E96F9BCC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4CEB-9A44-47BE-A4E7-F52E61DF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D73F-218A-456F-ABD8-9BE44A62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CD18-5943-4306-BE99-1B6FB038B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A3C29-542A-4553-B06C-C358FD38D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58221-F97E-450F-BEFB-FD58656D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EDDD-41F6-4E67-9C68-DAAA271CC39E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FA180-63F1-4F50-BEB8-730C0BB2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78331-108C-4EE7-9766-8E48AC97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4CEB-9A44-47BE-A4E7-F52E61DF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AF45-E891-46F7-A6E5-4682D0CD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9F447-03ED-4F48-99E3-A7E82D53F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359C0-4DEF-4030-A657-40CDB3B04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7143-06AE-4965-8009-A22357D29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40B97-1665-4FA3-B68D-C01A9EA39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B432F-0EF2-4C43-B334-CE400DF5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EDDD-41F6-4E67-9C68-DAAA271CC39E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E571E-225E-4D99-A876-6294829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9DC4F-3CAD-49CB-BCE8-C8EE6B42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4CEB-9A44-47BE-A4E7-F52E61DF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6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07A3-9E62-47E5-B101-D781E49D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17952-FDEF-4373-9713-541E29CB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EDDD-41F6-4E67-9C68-DAAA271CC39E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EF962-3FDA-4F99-BD5F-8CB25384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79B47-F37F-4754-A0AE-D6854A90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4CEB-9A44-47BE-A4E7-F52E61DF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2869A-6D6F-45A3-8381-7D0BD9A4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EDDD-41F6-4E67-9C68-DAAA271CC39E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68DEA-D378-41D9-B90A-EB2D5007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2D703-1911-4E76-B040-8288EDE8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4CEB-9A44-47BE-A4E7-F52E61DF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9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B2EF-E4A8-4B34-83B2-D98763A7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63A0-2FFD-4516-92A5-120BEBCB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D4A06-D282-43E2-B305-F4B9657D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4F239-BB24-40F2-A04D-8D5EC5EA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EDDD-41F6-4E67-9C68-DAAA271CC39E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4D79E-62A4-493E-AA45-C8044BCC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8FDAB-7E47-459C-88A5-B678DEA8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4CEB-9A44-47BE-A4E7-F52E61DF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9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A678-1938-4AFB-8714-30431DB3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F40D3-27E5-4E21-B863-8F7473CCD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B18CB-CD99-4259-AA78-2CEAC1D8A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69EC4-8F82-49DE-AA96-34B0F852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EDDD-41F6-4E67-9C68-DAAA271CC39E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C0F7E-D2A9-43BA-A706-98C2CCA4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88A84-3098-41F8-9E3A-415D0644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4CEB-9A44-47BE-A4E7-F52E61DF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58484-83EB-490D-8651-9ABC0BED0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5957-6280-4007-BC8C-A65DA0C0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ABD7B-58B0-4C1C-AABC-78BD463CD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EDDD-41F6-4E67-9C68-DAAA271CC39E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DAA9E-779D-4E0A-B8AF-B60CAE6CC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CAB73-BB6D-43BB-A1CE-AB097450C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94CEB-9A44-47BE-A4E7-F52E61DF6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32987B-1EB6-46D2-B75D-8CDCB823E7C2}"/>
              </a:ext>
            </a:extLst>
          </p:cNvPr>
          <p:cNvSpPr/>
          <p:nvPr/>
        </p:nvSpPr>
        <p:spPr>
          <a:xfrm>
            <a:off x="5130831" y="1113368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Log 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DC312-94BF-4249-B643-8D3B31B42FD9}"/>
              </a:ext>
            </a:extLst>
          </p:cNvPr>
          <p:cNvSpPr/>
          <p:nvPr/>
        </p:nvSpPr>
        <p:spPr>
          <a:xfrm>
            <a:off x="3089946" y="3429000"/>
            <a:ext cx="6012108" cy="453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67B33-046D-4E7A-8917-E1CA29D04B0A}"/>
              </a:ext>
            </a:extLst>
          </p:cNvPr>
          <p:cNvSpPr txBox="1"/>
          <p:nvPr/>
        </p:nvSpPr>
        <p:spPr>
          <a:xfrm>
            <a:off x="3898085" y="2931736"/>
            <a:ext cx="439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1DA10754-5C57-4D6D-8B5D-A05747BE3C4E}"/>
              </a:ext>
            </a:extLst>
          </p:cNvPr>
          <p:cNvSpPr/>
          <p:nvPr/>
        </p:nvSpPr>
        <p:spPr>
          <a:xfrm>
            <a:off x="4988655" y="4244830"/>
            <a:ext cx="2214694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3095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0E5C91-6AEB-4F6D-9038-1BAF1B93B0FC}"/>
              </a:ext>
            </a:extLst>
          </p:cNvPr>
          <p:cNvSpPr/>
          <p:nvPr/>
        </p:nvSpPr>
        <p:spPr>
          <a:xfrm>
            <a:off x="873853" y="545285"/>
            <a:ext cx="10444294" cy="1121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B723B2-4C42-4414-B636-E7D1B1CF78DE}"/>
              </a:ext>
            </a:extLst>
          </p:cNvPr>
          <p:cNvSpPr/>
          <p:nvPr/>
        </p:nvSpPr>
        <p:spPr>
          <a:xfrm>
            <a:off x="873853" y="1935410"/>
            <a:ext cx="10444294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826CA-F14C-4931-9701-3406FE24774C}"/>
              </a:ext>
            </a:extLst>
          </p:cNvPr>
          <p:cNvSpPr txBox="1"/>
          <p:nvPr/>
        </p:nvSpPr>
        <p:spPr>
          <a:xfrm>
            <a:off x="5940668" y="2741103"/>
            <a:ext cx="461665" cy="4558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4E8680-1177-458D-A173-9F7D1E93078F}"/>
              </a:ext>
            </a:extLst>
          </p:cNvPr>
          <p:cNvSpPr/>
          <p:nvPr/>
        </p:nvSpPr>
        <p:spPr>
          <a:xfrm>
            <a:off x="873853" y="3429000"/>
            <a:ext cx="10444294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9001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976989-7E8D-4AC2-8EC5-7EE19755C3BF}"/>
              </a:ext>
            </a:extLst>
          </p:cNvPr>
          <p:cNvSpPr/>
          <p:nvPr/>
        </p:nvSpPr>
        <p:spPr>
          <a:xfrm>
            <a:off x="8632272" y="5805181"/>
            <a:ext cx="255025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New 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F47A5C-4135-4155-8AB0-EE47819B625C}"/>
              </a:ext>
            </a:extLst>
          </p:cNvPr>
          <p:cNvSpPr/>
          <p:nvPr/>
        </p:nvSpPr>
        <p:spPr>
          <a:xfrm>
            <a:off x="8632272" y="5184395"/>
            <a:ext cx="2550253" cy="41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Project Zip</a:t>
            </a:r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3937B11D-0F95-4B72-91C0-67CEEFBFC277}"/>
              </a:ext>
            </a:extLst>
          </p:cNvPr>
          <p:cNvSpPr/>
          <p:nvPr/>
        </p:nvSpPr>
        <p:spPr>
          <a:xfrm>
            <a:off x="1132514" y="1157681"/>
            <a:ext cx="2164359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8C8301-A97F-46CC-B12F-4CFB09A0C8D0}"/>
              </a:ext>
            </a:extLst>
          </p:cNvPr>
          <p:cNvSpPr/>
          <p:nvPr/>
        </p:nvSpPr>
        <p:spPr>
          <a:xfrm>
            <a:off x="4858488" y="1157681"/>
            <a:ext cx="2164359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</a:t>
            </a:r>
          </a:p>
        </p:txBody>
      </p:sp>
      <p:sp>
        <p:nvSpPr>
          <p:cNvPr id="12" name="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8685FCC5-8EEA-48E3-949C-3301B7B73862}"/>
              </a:ext>
            </a:extLst>
          </p:cNvPr>
          <p:cNvSpPr/>
          <p:nvPr/>
        </p:nvSpPr>
        <p:spPr>
          <a:xfrm>
            <a:off x="8632272" y="1157681"/>
            <a:ext cx="2164359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36613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FEF035-1C5F-4AB4-A266-7D8F5FDDFC4D}"/>
              </a:ext>
            </a:extLst>
          </p:cNvPr>
          <p:cNvSpPr/>
          <p:nvPr/>
        </p:nvSpPr>
        <p:spPr>
          <a:xfrm>
            <a:off x="377505" y="696286"/>
            <a:ext cx="3506598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3A9A71-EF07-45A0-92FC-4BD0A636463D}"/>
              </a:ext>
            </a:extLst>
          </p:cNvPr>
          <p:cNvSpPr/>
          <p:nvPr/>
        </p:nvSpPr>
        <p:spPr>
          <a:xfrm>
            <a:off x="931178" y="1426128"/>
            <a:ext cx="2952925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Submap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74D76D-5B08-4F4A-8C79-9013139A98E9}"/>
              </a:ext>
            </a:extLst>
          </p:cNvPr>
          <p:cNvSpPr/>
          <p:nvPr/>
        </p:nvSpPr>
        <p:spPr>
          <a:xfrm>
            <a:off x="931178" y="2155970"/>
            <a:ext cx="2952925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Submap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6404EB-458B-429D-8FD3-E3EDC6965E74}"/>
              </a:ext>
            </a:extLst>
          </p:cNvPr>
          <p:cNvSpPr/>
          <p:nvPr/>
        </p:nvSpPr>
        <p:spPr>
          <a:xfrm>
            <a:off x="377505" y="2885812"/>
            <a:ext cx="3506598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0CC848-D41E-4574-A2F8-74B3A2B36F4F}"/>
              </a:ext>
            </a:extLst>
          </p:cNvPr>
          <p:cNvSpPr/>
          <p:nvPr/>
        </p:nvSpPr>
        <p:spPr>
          <a:xfrm>
            <a:off x="931178" y="3615654"/>
            <a:ext cx="2952925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Submap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43302F-86E8-4264-B13B-57057BC2EBA2}"/>
              </a:ext>
            </a:extLst>
          </p:cNvPr>
          <p:cNvSpPr/>
          <p:nvPr/>
        </p:nvSpPr>
        <p:spPr>
          <a:xfrm>
            <a:off x="1770077" y="4345495"/>
            <a:ext cx="2114025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Submap 1.1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815BC-FDB0-4F6A-8A3C-943280BFEEC5}"/>
              </a:ext>
            </a:extLst>
          </p:cNvPr>
          <p:cNvSpPr/>
          <p:nvPr/>
        </p:nvSpPr>
        <p:spPr>
          <a:xfrm>
            <a:off x="4030909" y="117446"/>
            <a:ext cx="511728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D6F68C-FAE3-4756-BE7D-CA3676F264B2}"/>
              </a:ext>
            </a:extLst>
          </p:cNvPr>
          <p:cNvSpPr/>
          <p:nvPr/>
        </p:nvSpPr>
        <p:spPr>
          <a:xfrm>
            <a:off x="4689446" y="117447"/>
            <a:ext cx="6904139" cy="6551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F512DF-6474-4FEB-9B57-3BB647E41226}"/>
              </a:ext>
            </a:extLst>
          </p:cNvPr>
          <p:cNvSpPr/>
          <p:nvPr/>
        </p:nvSpPr>
        <p:spPr>
          <a:xfrm>
            <a:off x="377505" y="117446"/>
            <a:ext cx="1954634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Hierarchy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1B9EC5-A71E-4E64-85B0-1EA709F308F1}"/>
              </a:ext>
            </a:extLst>
          </p:cNvPr>
          <p:cNvSpPr/>
          <p:nvPr/>
        </p:nvSpPr>
        <p:spPr>
          <a:xfrm>
            <a:off x="2399250" y="117446"/>
            <a:ext cx="1484851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Annotations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AACFE1-B95C-4044-BA7F-5D7BC69B3243}"/>
              </a:ext>
            </a:extLst>
          </p:cNvPr>
          <p:cNvSpPr/>
          <p:nvPr/>
        </p:nvSpPr>
        <p:spPr>
          <a:xfrm>
            <a:off x="5461233" y="1090569"/>
            <a:ext cx="1535185" cy="1719743"/>
          </a:xfrm>
          <a:custGeom>
            <a:avLst/>
            <a:gdLst>
              <a:gd name="connsiteX0" fmla="*/ 427839 w 1535185"/>
              <a:gd name="connsiteY0" fmla="*/ 453005 h 1719743"/>
              <a:gd name="connsiteX1" fmla="*/ 0 w 1535185"/>
              <a:gd name="connsiteY1" fmla="*/ 1644242 h 1719743"/>
              <a:gd name="connsiteX2" fmla="*/ 1174459 w 1535185"/>
              <a:gd name="connsiteY2" fmla="*/ 1719743 h 1719743"/>
              <a:gd name="connsiteX3" fmla="*/ 1535185 w 1535185"/>
              <a:gd name="connsiteY3" fmla="*/ 604007 h 1719743"/>
              <a:gd name="connsiteX4" fmla="*/ 1291905 w 1535185"/>
              <a:gd name="connsiteY4" fmla="*/ 0 h 1719743"/>
              <a:gd name="connsiteX5" fmla="*/ 427839 w 1535185"/>
              <a:gd name="connsiteY5" fmla="*/ 453005 h 171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5185" h="1719743">
                <a:moveTo>
                  <a:pt x="427839" y="453005"/>
                </a:moveTo>
                <a:lnTo>
                  <a:pt x="0" y="1644242"/>
                </a:lnTo>
                <a:lnTo>
                  <a:pt x="1174459" y="1719743"/>
                </a:lnTo>
                <a:lnTo>
                  <a:pt x="1535185" y="604007"/>
                </a:lnTo>
                <a:lnTo>
                  <a:pt x="1291905" y="0"/>
                </a:lnTo>
                <a:lnTo>
                  <a:pt x="427839" y="45300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E773BD0-02C3-4924-8764-057B20BDD8FE}"/>
              </a:ext>
            </a:extLst>
          </p:cNvPr>
          <p:cNvSpPr/>
          <p:nvPr/>
        </p:nvSpPr>
        <p:spPr>
          <a:xfrm>
            <a:off x="9085277" y="5125673"/>
            <a:ext cx="763398" cy="755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4B5394-9C8C-4401-A5A9-AE63A5076347}"/>
              </a:ext>
            </a:extLst>
          </p:cNvPr>
          <p:cNvSpPr/>
          <p:nvPr/>
        </p:nvSpPr>
        <p:spPr>
          <a:xfrm>
            <a:off x="9848675" y="4588775"/>
            <a:ext cx="763398" cy="755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195710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54A7E5-9136-4138-9B27-FDCFC9285589}"/>
              </a:ext>
            </a:extLst>
          </p:cNvPr>
          <p:cNvSpPr/>
          <p:nvPr/>
        </p:nvSpPr>
        <p:spPr>
          <a:xfrm>
            <a:off x="1610685" y="2960265"/>
            <a:ext cx="3120705" cy="937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0F342-0419-456B-A3EA-42D251D491C2}"/>
              </a:ext>
            </a:extLst>
          </p:cNvPr>
          <p:cNvSpPr/>
          <p:nvPr/>
        </p:nvSpPr>
        <p:spPr>
          <a:xfrm>
            <a:off x="7173984" y="2960265"/>
            <a:ext cx="3120705" cy="937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A53A4-5950-49D6-AAF8-19AA81014899}"/>
              </a:ext>
            </a:extLst>
          </p:cNvPr>
          <p:cNvSpPr txBox="1"/>
          <p:nvPr/>
        </p:nvSpPr>
        <p:spPr>
          <a:xfrm>
            <a:off x="3470246" y="1065402"/>
            <a:ext cx="525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will delete all your data</a:t>
            </a:r>
          </a:p>
          <a:p>
            <a:pPr algn="ctr"/>
            <a:r>
              <a:rPr lang="en-US" dirty="0"/>
              <a:t>Are you sure?</a:t>
            </a:r>
          </a:p>
        </p:txBody>
      </p:sp>
    </p:spTree>
    <p:extLst>
      <p:ext uri="{BB962C8B-B14F-4D97-AF65-F5344CB8AC3E}">
        <p14:creationId xmlns:p14="http://schemas.microsoft.com/office/powerpoint/2010/main" val="287859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Wayne Reynolds</dc:creator>
  <cp:lastModifiedBy>Wayne Reynolds</cp:lastModifiedBy>
  <cp:revision>2</cp:revision>
  <dcterms:created xsi:type="dcterms:W3CDTF">2020-10-10T16:04:00Z</dcterms:created>
  <dcterms:modified xsi:type="dcterms:W3CDTF">2020-10-10T16:18:20Z</dcterms:modified>
</cp:coreProperties>
</file>