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C0CF-6BD9-F88F-2869-C3420F5B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9E96E-E7B9-620C-3625-34D33DC40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15027-8A0A-D5A9-E5EC-F259C241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1EAE-7479-6147-AA0D-1E1D9FE2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89712-7AF1-A8CD-216A-28BB342A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0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125E-03A3-0760-26A4-1A6407F5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68234-0C1D-B4E4-32D5-26F70634F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402D-CD73-7922-6025-046A0B61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5F95-794B-9AFF-C8A4-A4642F51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3A8-AE1D-A8A2-6463-2228A3D4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52D54-EA88-3536-30BF-984A94609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978A5-E123-35F1-DF9D-8DBB00674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528E-E222-EFD1-1103-E5DFC6D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C62E-91A2-8487-8472-B296D90A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D44A-23BC-9A8D-C2F2-86D8AEAA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37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BE3D-56F2-A2F9-E401-3659791B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3CD2-57F4-ABB7-BEC0-9F85E51F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C90D-1B37-736D-BBFE-B9FEF0F4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35F5-F03B-DD15-02D0-36EC729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6FC7-C08E-A194-8969-B2778470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13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4AEA-6707-1EB5-62CB-66B5B55B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A62E-2953-0ED3-3B9C-E57D2741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DE0A-564F-E311-9B7F-33A17E08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B33F-C6DB-4829-1C23-868FBF45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9B59-16A9-78ED-7F6B-8B5541ED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08F2-B5D6-06F0-07D7-0E71F26F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9087-0D8B-BDCD-451D-BE48F12D5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8DF3-10D2-47CE-E78C-E8793A616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2538-9B6B-7A1C-1035-7D575391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355A4-0BC3-D478-20D4-D3D276BF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3F6E4-BABA-AD94-681D-4C9B1371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5BB9-FCE3-33C8-7D84-39F9107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91B1-06CB-4EDD-D8E6-F13AC382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C0324-C1A9-5DA0-A995-FEBDCD05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463E6-9FED-5CF6-BEF9-AEF13FACB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6D5F5-0FAA-311F-3AA5-CAC069467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0E691-B29B-AE65-CBF7-CDAF20C1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8D007-0DD1-0ABC-BD01-966381BD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D151D-C7D7-7BF3-74C4-2812097A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9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2837-A749-1CCD-99D1-472EC93C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D1A22-D817-4E31-9E98-77E7EB25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357F9-FEFE-679E-D5EE-73EF4612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CD99C-D14B-745A-E6FD-CFAF7A2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1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F6F3A-A752-89CF-AAA0-CFAFD8E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DE6C-CAD3-B275-EFDE-FEF743FF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1FAE-6915-0134-7927-A3D72AB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7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6EB7-05F4-7663-32EC-76D5478B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4AE1-497A-A514-53F4-CFBA02E2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AAA2-FD7B-BE5E-9086-0A577ECE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12018-4A73-1925-DE87-A3D20ACF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C2031-FC64-F45F-5F85-EFEB7D3E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81595-B6D0-0052-832A-79C8B30E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82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177B-C40D-E8C9-4EAB-18572C49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6ECA7-A9F0-A97B-C923-1A0CBAAC9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162D6-2320-7A84-A415-210A7EAB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4BEA-B2A7-1BC0-490A-0249E9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1D474-198A-5E4D-F498-D1FAC2F5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E58A-E2EF-8794-D511-D9D3476F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477FB-CCD3-33D4-D354-5115FBBB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A2E38-A166-87EF-1BEA-A605617B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5567-24D1-08D8-E8D6-D64937A3D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E0126-2D93-430C-B74C-3B9031D7E035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2332-E58F-5449-591A-2FF31885F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CB9F-32A5-A39D-2392-7DB4FE25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54A40-9502-46E6-9CE9-16DE2993B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6385-465A-1C45-21E0-426DC8E5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Investigating </a:t>
            </a:r>
            <a:r>
              <a:rPr lang="en-GB"/>
              <a:t>AI Malpractice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64321-6D01-511E-9037-5DC9A33D5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Two CC</a:t>
            </a:r>
            <a:br>
              <a:rPr lang="en-GB" dirty="0"/>
            </a:br>
            <a:r>
              <a:rPr lang="en-GB" dirty="0"/>
              <a:t>Callum Thomson, Callum Urwin</a:t>
            </a:r>
          </a:p>
        </p:txBody>
      </p:sp>
    </p:spTree>
    <p:extLst>
      <p:ext uri="{BB962C8B-B14F-4D97-AF65-F5344CB8AC3E}">
        <p14:creationId xmlns:p14="http://schemas.microsoft.com/office/powerpoint/2010/main" val="300666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1951-35E2-F8B3-D796-3FAFD49C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33E-F132-930B-7EF2-28FA691D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Initial Detection</a:t>
            </a:r>
          </a:p>
          <a:p>
            <a:r>
              <a:rPr lang="en-GB" dirty="0"/>
              <a:t>Firstly, we would ask for planning documents and supporting information that the student was aware of what they were programming.</a:t>
            </a:r>
          </a:p>
          <a:p>
            <a:r>
              <a:rPr lang="en-GB" dirty="0"/>
              <a:t>If we as the lecturer find that there is either insufficient evidence or the evidence doesn’t match the task or it does not belong to them.</a:t>
            </a:r>
          </a:p>
          <a:p>
            <a:r>
              <a:rPr lang="en-GB" dirty="0"/>
              <a:t>We escalate to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186850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9DD9-BE5B-46AF-FA5C-9C99E414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BA51-E61B-3209-83C0-B6DF642B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this was the students first offence</a:t>
            </a:r>
          </a:p>
          <a:p>
            <a:r>
              <a:rPr lang="en-GB" dirty="0"/>
              <a:t>The issued feedback would warn the student to be responsible using artificial intelligence tools.</a:t>
            </a:r>
          </a:p>
          <a:p>
            <a:r>
              <a:rPr lang="en-GB" dirty="0"/>
              <a:t>The lecturer should point the student towards the relevant study skills sections.</a:t>
            </a:r>
          </a:p>
          <a:p>
            <a:r>
              <a:rPr lang="en-GB" dirty="0"/>
              <a:t>The student will receive a diminished grade and a warning letting them know if they commit the same offence that they will be referred to Student Services.</a:t>
            </a:r>
          </a:p>
          <a:p>
            <a:r>
              <a:rPr lang="en-GB" dirty="0"/>
              <a:t>If this is the students second offence, we escalate to the final stage.</a:t>
            </a:r>
          </a:p>
        </p:txBody>
      </p:sp>
    </p:spTree>
    <p:extLst>
      <p:ext uri="{BB962C8B-B14F-4D97-AF65-F5344CB8AC3E}">
        <p14:creationId xmlns:p14="http://schemas.microsoft.com/office/powerpoint/2010/main" val="15108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CAD-0860-6901-545D-32474FB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3CAF-2911-655F-BCF9-BFD3EED9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 student has repeatedly used AI</a:t>
            </a:r>
          </a:p>
          <a:p>
            <a:r>
              <a:rPr lang="en-GB" dirty="0"/>
              <a:t>Give the relevant piece of handed in work no grade.</a:t>
            </a:r>
          </a:p>
          <a:p>
            <a:r>
              <a:rPr lang="en-GB" dirty="0"/>
              <a:t>Refer the student to the student services.</a:t>
            </a:r>
          </a:p>
          <a:p>
            <a:r>
              <a:rPr lang="en-GB" dirty="0"/>
              <a:t>Have a one-on-one conversation with the student to try and address the issue.</a:t>
            </a:r>
          </a:p>
        </p:txBody>
      </p:sp>
    </p:spTree>
    <p:extLst>
      <p:ext uri="{BB962C8B-B14F-4D97-AF65-F5344CB8AC3E}">
        <p14:creationId xmlns:p14="http://schemas.microsoft.com/office/powerpoint/2010/main" val="221267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Investigating AI Malpractice</vt:lpstr>
      <vt:lpstr>First Steps</vt:lpstr>
      <vt:lpstr>Second Step</vt:lpstr>
      <vt:lpstr>Final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CALLUM URWIN</dc:creator>
  <cp:lastModifiedBy>CALLUM URWIN</cp:lastModifiedBy>
  <cp:revision>13</cp:revision>
  <dcterms:created xsi:type="dcterms:W3CDTF">2024-09-30T10:53:53Z</dcterms:created>
  <dcterms:modified xsi:type="dcterms:W3CDTF">2024-09-30T11:10:38Z</dcterms:modified>
</cp:coreProperties>
</file>