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FBFC-BF0D-41C7-B2FA-F7166C96FDB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BD75-4CFB-4D27-8758-4D780D68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08" y="421686"/>
            <a:ext cx="7516351" cy="57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5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46" y="270852"/>
            <a:ext cx="7686675" cy="59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4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09550"/>
            <a:ext cx="107156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0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33500"/>
            <a:ext cx="9601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89" y="642002"/>
            <a:ext cx="7264631" cy="53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361950"/>
            <a:ext cx="103346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3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824037"/>
            <a:ext cx="10429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69" y="935095"/>
            <a:ext cx="101917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75" y="569624"/>
            <a:ext cx="7570383" cy="60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3" y="105341"/>
            <a:ext cx="7804785" cy="60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48" y="195447"/>
            <a:ext cx="8396028" cy="650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7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47" y="130022"/>
            <a:ext cx="8507210" cy="66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NextEra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Riviere, Camilo</dc:creator>
  <cp:lastModifiedBy>Riviere, Camilo</cp:lastModifiedBy>
  <cp:revision>1</cp:revision>
  <dcterms:created xsi:type="dcterms:W3CDTF">2019-03-16T01:41:49Z</dcterms:created>
  <dcterms:modified xsi:type="dcterms:W3CDTF">2019-03-16T01:42:27Z</dcterms:modified>
</cp:coreProperties>
</file>