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55193d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55193d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4c98f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4c98f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4c98f7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4c98f7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4c98f7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4c98f7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4c98f7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4c98f7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4c98f7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4c98f7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6"/>
                </a:solidFill>
              </a:rPr>
              <a:t>E-Portfolio Docusaurus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27386" l="34946" r="34786" t="28177"/>
          <a:stretch/>
        </p:blipFill>
        <p:spPr>
          <a:xfrm>
            <a:off x="0" y="0"/>
            <a:ext cx="905249" cy="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533475" y="3391900"/>
            <a:ext cx="21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accent6"/>
                </a:solidFill>
              </a:rPr>
              <a:t>Dinosaurs are cool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6"/>
                </a:solidFill>
              </a:rPr>
              <a:t>Agenda: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de">
                <a:solidFill>
                  <a:schemeClr val="accent6"/>
                </a:solidFill>
              </a:rPr>
              <a:t>About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de">
                <a:solidFill>
                  <a:schemeClr val="accent6"/>
                </a:solidFill>
              </a:rPr>
              <a:t>Configuration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AutoNum type="arabicPeriod"/>
            </a:pPr>
            <a:r>
              <a:rPr lang="de">
                <a:solidFill>
                  <a:schemeClr val="accent6"/>
                </a:solidFill>
              </a:rPr>
              <a:t>Example Implementation Demo Page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27386" l="34946" r="34786" t="28177"/>
          <a:stretch/>
        </p:blipFill>
        <p:spPr>
          <a:xfrm>
            <a:off x="0" y="0"/>
            <a:ext cx="905249" cy="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6"/>
                </a:solidFill>
              </a:rPr>
              <a:t>About Docusaurus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O</a:t>
            </a:r>
            <a:r>
              <a:rPr lang="de">
                <a:solidFill>
                  <a:schemeClr val="accent6"/>
                </a:solidFill>
              </a:rPr>
              <a:t>pen source project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Static Site Generator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980" y="1971747"/>
            <a:ext cx="4670043" cy="21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chemeClr val="accent6"/>
                </a:solidFill>
              </a:rPr>
              <a:t>About Docusaurus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9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Versionierung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I18n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Suche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00" y="445025"/>
            <a:ext cx="1644700" cy="1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chemeClr val="accent6"/>
                </a:solidFill>
              </a:rPr>
              <a:t>About Docusaurus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0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Themes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MDX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React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775" y="2571752"/>
            <a:ext cx="5398876" cy="14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7355" y="445025"/>
            <a:ext cx="1484945" cy="10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6"/>
                </a:solidFill>
              </a:rPr>
              <a:t>Configuration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Node Version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de">
                <a:solidFill>
                  <a:schemeClr val="accent6"/>
                </a:solidFill>
              </a:rPr>
              <a:t>Installation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5425" y="445023"/>
            <a:ext cx="1576875" cy="11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424" y="2422324"/>
            <a:ext cx="7112050" cy="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2700">
                <a:solidFill>
                  <a:schemeClr val="accent6"/>
                </a:solidFill>
              </a:rPr>
              <a:t>Example Implementation Demo Page</a:t>
            </a:r>
            <a:endParaRPr sz="2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125" y="2227250"/>
            <a:ext cx="18097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