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"/>
  </p:notesMasterIdLst>
  <p:sldIdLst>
    <p:sldId id="261" r:id="rId2"/>
  </p:sldIdLst>
  <p:sldSz cx="6858000" cy="8686800"/>
  <p:notesSz cx="7010400" cy="9296400"/>
  <p:defaultTextStyle>
    <a:defPPr>
      <a:defRPr lang="en-US"/>
    </a:defPPr>
    <a:lvl1pPr marL="0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2881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85762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78643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71524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64406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57287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50169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43049" algn="l" defTabSz="78576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752">
          <p15:clr>
            <a:srgbClr val="A4A3A4"/>
          </p15:clr>
        </p15:guide>
        <p15:guide id="3" orient="horz" pos="2736">
          <p15:clr>
            <a:srgbClr val="A4A3A4"/>
          </p15:clr>
        </p15:guide>
        <p15:guide id="4" pos="4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 Laufer" initials="" lastIdx="0" clrIdx="0"/>
  <p:cmAuthor id="1" name="David Stevenso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910"/>
    <a:srgbClr val="CF252F"/>
    <a:srgbClr val="AB0A0F"/>
    <a:srgbClr val="7F7F7F"/>
    <a:srgbClr val="B4E33D"/>
    <a:srgbClr val="C6E13F"/>
    <a:srgbClr val="04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 autoAdjust="0"/>
    <p:restoredTop sz="93867" autoAdjust="0"/>
  </p:normalViewPr>
  <p:slideViewPr>
    <p:cSldViewPr snapToGrid="0">
      <p:cViewPr varScale="1">
        <p:scale>
          <a:sx n="89" d="100"/>
          <a:sy n="89" d="100"/>
        </p:scale>
        <p:origin x="3348" y="120"/>
      </p:cViewPr>
      <p:guideLst>
        <p:guide orient="horz" pos="3168"/>
        <p:guide pos="4752"/>
        <p:guide orient="horz" pos="2736"/>
        <p:guide pos="4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andrewaubry\Downloads\DWDP-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'DWDP-1'!$A$2:$A$252</c:f>
              <c:numCache>
                <c:formatCode>m/d/yy</c:formatCode>
                <c:ptCount val="251"/>
                <c:pt idx="0">
                  <c:v>43010</c:v>
                </c:pt>
                <c:pt idx="1">
                  <c:v>43011</c:v>
                </c:pt>
                <c:pt idx="2">
                  <c:v>43012</c:v>
                </c:pt>
                <c:pt idx="3">
                  <c:v>43013</c:v>
                </c:pt>
                <c:pt idx="4">
                  <c:v>43014</c:v>
                </c:pt>
                <c:pt idx="5">
                  <c:v>43017</c:v>
                </c:pt>
                <c:pt idx="6">
                  <c:v>43018</c:v>
                </c:pt>
                <c:pt idx="7">
                  <c:v>43019</c:v>
                </c:pt>
                <c:pt idx="8">
                  <c:v>43020</c:v>
                </c:pt>
                <c:pt idx="9">
                  <c:v>43021</c:v>
                </c:pt>
                <c:pt idx="10">
                  <c:v>43024</c:v>
                </c:pt>
                <c:pt idx="11">
                  <c:v>43025</c:v>
                </c:pt>
                <c:pt idx="12">
                  <c:v>43026</c:v>
                </c:pt>
                <c:pt idx="13">
                  <c:v>43027</c:v>
                </c:pt>
                <c:pt idx="14">
                  <c:v>43028</c:v>
                </c:pt>
                <c:pt idx="15">
                  <c:v>43031</c:v>
                </c:pt>
                <c:pt idx="16">
                  <c:v>43032</c:v>
                </c:pt>
                <c:pt idx="17">
                  <c:v>43033</c:v>
                </c:pt>
                <c:pt idx="18">
                  <c:v>43034</c:v>
                </c:pt>
                <c:pt idx="19">
                  <c:v>43035</c:v>
                </c:pt>
                <c:pt idx="20">
                  <c:v>43038</c:v>
                </c:pt>
                <c:pt idx="21">
                  <c:v>43039</c:v>
                </c:pt>
                <c:pt idx="22">
                  <c:v>43040</c:v>
                </c:pt>
                <c:pt idx="23">
                  <c:v>43041</c:v>
                </c:pt>
                <c:pt idx="24">
                  <c:v>43042</c:v>
                </c:pt>
                <c:pt idx="25">
                  <c:v>43045</c:v>
                </c:pt>
                <c:pt idx="26">
                  <c:v>43046</c:v>
                </c:pt>
                <c:pt idx="27">
                  <c:v>43047</c:v>
                </c:pt>
                <c:pt idx="28">
                  <c:v>43048</c:v>
                </c:pt>
                <c:pt idx="29">
                  <c:v>43049</c:v>
                </c:pt>
                <c:pt idx="30">
                  <c:v>43052</c:v>
                </c:pt>
                <c:pt idx="31">
                  <c:v>43053</c:v>
                </c:pt>
                <c:pt idx="32">
                  <c:v>43054</c:v>
                </c:pt>
                <c:pt idx="33">
                  <c:v>43055</c:v>
                </c:pt>
                <c:pt idx="34">
                  <c:v>43056</c:v>
                </c:pt>
                <c:pt idx="35">
                  <c:v>43059</c:v>
                </c:pt>
                <c:pt idx="36">
                  <c:v>43060</c:v>
                </c:pt>
                <c:pt idx="37">
                  <c:v>43061</c:v>
                </c:pt>
                <c:pt idx="38">
                  <c:v>43063</c:v>
                </c:pt>
                <c:pt idx="39">
                  <c:v>43066</c:v>
                </c:pt>
                <c:pt idx="40">
                  <c:v>43067</c:v>
                </c:pt>
                <c:pt idx="41">
                  <c:v>43068</c:v>
                </c:pt>
                <c:pt idx="42">
                  <c:v>43069</c:v>
                </c:pt>
                <c:pt idx="43">
                  <c:v>43070</c:v>
                </c:pt>
                <c:pt idx="44">
                  <c:v>43073</c:v>
                </c:pt>
                <c:pt idx="45">
                  <c:v>43074</c:v>
                </c:pt>
                <c:pt idx="46">
                  <c:v>43075</c:v>
                </c:pt>
                <c:pt idx="47">
                  <c:v>43076</c:v>
                </c:pt>
                <c:pt idx="48">
                  <c:v>43077</c:v>
                </c:pt>
                <c:pt idx="49">
                  <c:v>43080</c:v>
                </c:pt>
                <c:pt idx="50">
                  <c:v>43081</c:v>
                </c:pt>
                <c:pt idx="51">
                  <c:v>43082</c:v>
                </c:pt>
                <c:pt idx="52">
                  <c:v>43083</c:v>
                </c:pt>
                <c:pt idx="53">
                  <c:v>43084</c:v>
                </c:pt>
                <c:pt idx="54">
                  <c:v>43087</c:v>
                </c:pt>
                <c:pt idx="55">
                  <c:v>43088</c:v>
                </c:pt>
                <c:pt idx="56">
                  <c:v>43089</c:v>
                </c:pt>
                <c:pt idx="57">
                  <c:v>43090</c:v>
                </c:pt>
                <c:pt idx="58">
                  <c:v>43091</c:v>
                </c:pt>
                <c:pt idx="59">
                  <c:v>43095</c:v>
                </c:pt>
                <c:pt idx="60">
                  <c:v>43096</c:v>
                </c:pt>
                <c:pt idx="61">
                  <c:v>43097</c:v>
                </c:pt>
                <c:pt idx="62">
                  <c:v>43098</c:v>
                </c:pt>
                <c:pt idx="63">
                  <c:v>43102</c:v>
                </c:pt>
                <c:pt idx="64">
                  <c:v>43103</c:v>
                </c:pt>
                <c:pt idx="65">
                  <c:v>43104</c:v>
                </c:pt>
                <c:pt idx="66">
                  <c:v>43105</c:v>
                </c:pt>
                <c:pt idx="67">
                  <c:v>43108</c:v>
                </c:pt>
                <c:pt idx="68">
                  <c:v>43109</c:v>
                </c:pt>
                <c:pt idx="69">
                  <c:v>43110</c:v>
                </c:pt>
                <c:pt idx="70">
                  <c:v>43111</c:v>
                </c:pt>
                <c:pt idx="71">
                  <c:v>43112</c:v>
                </c:pt>
                <c:pt idx="72">
                  <c:v>43116</c:v>
                </c:pt>
                <c:pt idx="73">
                  <c:v>43117</c:v>
                </c:pt>
                <c:pt idx="74">
                  <c:v>43118</c:v>
                </c:pt>
                <c:pt idx="75">
                  <c:v>43119</c:v>
                </c:pt>
                <c:pt idx="76">
                  <c:v>43122</c:v>
                </c:pt>
                <c:pt idx="77">
                  <c:v>43123</c:v>
                </c:pt>
                <c:pt idx="78">
                  <c:v>43124</c:v>
                </c:pt>
                <c:pt idx="79">
                  <c:v>43125</c:v>
                </c:pt>
                <c:pt idx="80">
                  <c:v>43126</c:v>
                </c:pt>
                <c:pt idx="81">
                  <c:v>43129</c:v>
                </c:pt>
                <c:pt idx="82">
                  <c:v>43130</c:v>
                </c:pt>
                <c:pt idx="83">
                  <c:v>43131</c:v>
                </c:pt>
                <c:pt idx="84">
                  <c:v>43132</c:v>
                </c:pt>
                <c:pt idx="85">
                  <c:v>43133</c:v>
                </c:pt>
                <c:pt idx="86">
                  <c:v>43136</c:v>
                </c:pt>
                <c:pt idx="87">
                  <c:v>43137</c:v>
                </c:pt>
                <c:pt idx="88">
                  <c:v>43138</c:v>
                </c:pt>
                <c:pt idx="89">
                  <c:v>43139</c:v>
                </c:pt>
                <c:pt idx="90">
                  <c:v>43140</c:v>
                </c:pt>
                <c:pt idx="91">
                  <c:v>43143</c:v>
                </c:pt>
                <c:pt idx="92">
                  <c:v>43144</c:v>
                </c:pt>
                <c:pt idx="93">
                  <c:v>43145</c:v>
                </c:pt>
                <c:pt idx="94">
                  <c:v>43146</c:v>
                </c:pt>
                <c:pt idx="95">
                  <c:v>43147</c:v>
                </c:pt>
                <c:pt idx="96">
                  <c:v>43151</c:v>
                </c:pt>
                <c:pt idx="97">
                  <c:v>43152</c:v>
                </c:pt>
                <c:pt idx="98">
                  <c:v>43153</c:v>
                </c:pt>
                <c:pt idx="99">
                  <c:v>43154</c:v>
                </c:pt>
                <c:pt idx="100">
                  <c:v>43157</c:v>
                </c:pt>
                <c:pt idx="101">
                  <c:v>43158</c:v>
                </c:pt>
                <c:pt idx="102">
                  <c:v>43159</c:v>
                </c:pt>
                <c:pt idx="103">
                  <c:v>43160</c:v>
                </c:pt>
                <c:pt idx="104">
                  <c:v>43161</c:v>
                </c:pt>
                <c:pt idx="105">
                  <c:v>43164</c:v>
                </c:pt>
                <c:pt idx="106">
                  <c:v>43165</c:v>
                </c:pt>
                <c:pt idx="107">
                  <c:v>43166</c:v>
                </c:pt>
                <c:pt idx="108">
                  <c:v>43167</c:v>
                </c:pt>
                <c:pt idx="109">
                  <c:v>43168</c:v>
                </c:pt>
                <c:pt idx="110">
                  <c:v>43171</c:v>
                </c:pt>
                <c:pt idx="111">
                  <c:v>43172</c:v>
                </c:pt>
                <c:pt idx="112">
                  <c:v>43173</c:v>
                </c:pt>
                <c:pt idx="113">
                  <c:v>43174</c:v>
                </c:pt>
                <c:pt idx="114">
                  <c:v>43175</c:v>
                </c:pt>
                <c:pt idx="115">
                  <c:v>43178</c:v>
                </c:pt>
                <c:pt idx="116">
                  <c:v>43179</c:v>
                </c:pt>
                <c:pt idx="117">
                  <c:v>43180</c:v>
                </c:pt>
                <c:pt idx="118">
                  <c:v>43181</c:v>
                </c:pt>
                <c:pt idx="119">
                  <c:v>43182</c:v>
                </c:pt>
                <c:pt idx="120">
                  <c:v>43185</c:v>
                </c:pt>
                <c:pt idx="121">
                  <c:v>43186</c:v>
                </c:pt>
                <c:pt idx="122">
                  <c:v>43187</c:v>
                </c:pt>
                <c:pt idx="123">
                  <c:v>43188</c:v>
                </c:pt>
                <c:pt idx="124">
                  <c:v>43192</c:v>
                </c:pt>
                <c:pt idx="125">
                  <c:v>43193</c:v>
                </c:pt>
                <c:pt idx="126">
                  <c:v>43194</c:v>
                </c:pt>
                <c:pt idx="127">
                  <c:v>43195</c:v>
                </c:pt>
                <c:pt idx="128">
                  <c:v>43196</c:v>
                </c:pt>
                <c:pt idx="129">
                  <c:v>43199</c:v>
                </c:pt>
                <c:pt idx="130">
                  <c:v>43200</c:v>
                </c:pt>
                <c:pt idx="131">
                  <c:v>43201</c:v>
                </c:pt>
                <c:pt idx="132">
                  <c:v>43202</c:v>
                </c:pt>
                <c:pt idx="133">
                  <c:v>43203</c:v>
                </c:pt>
                <c:pt idx="134">
                  <c:v>43206</c:v>
                </c:pt>
                <c:pt idx="135">
                  <c:v>43207</c:v>
                </c:pt>
                <c:pt idx="136">
                  <c:v>43208</c:v>
                </c:pt>
                <c:pt idx="137">
                  <c:v>43209</c:v>
                </c:pt>
                <c:pt idx="138">
                  <c:v>43210</c:v>
                </c:pt>
                <c:pt idx="139">
                  <c:v>43213</c:v>
                </c:pt>
                <c:pt idx="140">
                  <c:v>43214</c:v>
                </c:pt>
                <c:pt idx="141">
                  <c:v>43215</c:v>
                </c:pt>
                <c:pt idx="142">
                  <c:v>43216</c:v>
                </c:pt>
                <c:pt idx="143">
                  <c:v>43217</c:v>
                </c:pt>
                <c:pt idx="144">
                  <c:v>43220</c:v>
                </c:pt>
                <c:pt idx="145">
                  <c:v>43221</c:v>
                </c:pt>
                <c:pt idx="146">
                  <c:v>43222</c:v>
                </c:pt>
                <c:pt idx="147">
                  <c:v>43223</c:v>
                </c:pt>
                <c:pt idx="148">
                  <c:v>43224</c:v>
                </c:pt>
                <c:pt idx="149">
                  <c:v>43227</c:v>
                </c:pt>
                <c:pt idx="150">
                  <c:v>43228</c:v>
                </c:pt>
                <c:pt idx="151">
                  <c:v>43229</c:v>
                </c:pt>
                <c:pt idx="152">
                  <c:v>43230</c:v>
                </c:pt>
                <c:pt idx="153">
                  <c:v>43231</c:v>
                </c:pt>
                <c:pt idx="154">
                  <c:v>43234</c:v>
                </c:pt>
                <c:pt idx="155">
                  <c:v>43235</c:v>
                </c:pt>
                <c:pt idx="156">
                  <c:v>43236</c:v>
                </c:pt>
                <c:pt idx="157">
                  <c:v>43237</c:v>
                </c:pt>
                <c:pt idx="158">
                  <c:v>43238</c:v>
                </c:pt>
                <c:pt idx="159">
                  <c:v>43241</c:v>
                </c:pt>
                <c:pt idx="160">
                  <c:v>43242</c:v>
                </c:pt>
                <c:pt idx="161">
                  <c:v>43243</c:v>
                </c:pt>
                <c:pt idx="162">
                  <c:v>43244</c:v>
                </c:pt>
                <c:pt idx="163">
                  <c:v>43245</c:v>
                </c:pt>
                <c:pt idx="164">
                  <c:v>43249</c:v>
                </c:pt>
                <c:pt idx="165">
                  <c:v>43250</c:v>
                </c:pt>
                <c:pt idx="166">
                  <c:v>43251</c:v>
                </c:pt>
                <c:pt idx="167">
                  <c:v>43252</c:v>
                </c:pt>
                <c:pt idx="168">
                  <c:v>43255</c:v>
                </c:pt>
                <c:pt idx="169">
                  <c:v>43256</c:v>
                </c:pt>
                <c:pt idx="170">
                  <c:v>43257</c:v>
                </c:pt>
                <c:pt idx="171">
                  <c:v>43258</c:v>
                </c:pt>
                <c:pt idx="172">
                  <c:v>43259</c:v>
                </c:pt>
                <c:pt idx="173">
                  <c:v>43262</c:v>
                </c:pt>
                <c:pt idx="174">
                  <c:v>43263</c:v>
                </c:pt>
                <c:pt idx="175">
                  <c:v>43264</c:v>
                </c:pt>
                <c:pt idx="176">
                  <c:v>43265</c:v>
                </c:pt>
                <c:pt idx="177">
                  <c:v>43266</c:v>
                </c:pt>
                <c:pt idx="178">
                  <c:v>43269</c:v>
                </c:pt>
                <c:pt idx="179">
                  <c:v>43270</c:v>
                </c:pt>
                <c:pt idx="180">
                  <c:v>43271</c:v>
                </c:pt>
                <c:pt idx="181">
                  <c:v>43272</c:v>
                </c:pt>
                <c:pt idx="182">
                  <c:v>43273</c:v>
                </c:pt>
                <c:pt idx="183">
                  <c:v>43276</c:v>
                </c:pt>
                <c:pt idx="184">
                  <c:v>43277</c:v>
                </c:pt>
                <c:pt idx="185">
                  <c:v>43278</c:v>
                </c:pt>
                <c:pt idx="186">
                  <c:v>43279</c:v>
                </c:pt>
                <c:pt idx="187">
                  <c:v>43280</c:v>
                </c:pt>
                <c:pt idx="188">
                  <c:v>43283</c:v>
                </c:pt>
                <c:pt idx="189">
                  <c:v>43284</c:v>
                </c:pt>
                <c:pt idx="190">
                  <c:v>43286</c:v>
                </c:pt>
                <c:pt idx="191">
                  <c:v>43287</c:v>
                </c:pt>
                <c:pt idx="192">
                  <c:v>43290</c:v>
                </c:pt>
                <c:pt idx="193">
                  <c:v>43291</c:v>
                </c:pt>
                <c:pt idx="194">
                  <c:v>43292</c:v>
                </c:pt>
                <c:pt idx="195">
                  <c:v>43293</c:v>
                </c:pt>
                <c:pt idx="196">
                  <c:v>43294</c:v>
                </c:pt>
                <c:pt idx="197">
                  <c:v>43297</c:v>
                </c:pt>
                <c:pt idx="198">
                  <c:v>43298</c:v>
                </c:pt>
                <c:pt idx="199">
                  <c:v>43299</c:v>
                </c:pt>
                <c:pt idx="200">
                  <c:v>43300</c:v>
                </c:pt>
                <c:pt idx="201">
                  <c:v>43301</c:v>
                </c:pt>
                <c:pt idx="202">
                  <c:v>43304</c:v>
                </c:pt>
                <c:pt idx="203">
                  <c:v>43305</c:v>
                </c:pt>
                <c:pt idx="204">
                  <c:v>43306</c:v>
                </c:pt>
                <c:pt idx="205">
                  <c:v>43307</c:v>
                </c:pt>
                <c:pt idx="206">
                  <c:v>43308</c:v>
                </c:pt>
                <c:pt idx="207">
                  <c:v>43311</c:v>
                </c:pt>
                <c:pt idx="208">
                  <c:v>43312</c:v>
                </c:pt>
                <c:pt idx="209">
                  <c:v>43313</c:v>
                </c:pt>
                <c:pt idx="210">
                  <c:v>43314</c:v>
                </c:pt>
                <c:pt idx="211">
                  <c:v>43315</c:v>
                </c:pt>
                <c:pt idx="212">
                  <c:v>43318</c:v>
                </c:pt>
                <c:pt idx="213">
                  <c:v>43319</c:v>
                </c:pt>
                <c:pt idx="214">
                  <c:v>43320</c:v>
                </c:pt>
                <c:pt idx="215">
                  <c:v>43321</c:v>
                </c:pt>
                <c:pt idx="216">
                  <c:v>43322</c:v>
                </c:pt>
                <c:pt idx="217">
                  <c:v>43325</c:v>
                </c:pt>
                <c:pt idx="218">
                  <c:v>43326</c:v>
                </c:pt>
                <c:pt idx="219">
                  <c:v>43327</c:v>
                </c:pt>
                <c:pt idx="220">
                  <c:v>43328</c:v>
                </c:pt>
                <c:pt idx="221">
                  <c:v>43329</c:v>
                </c:pt>
                <c:pt idx="222">
                  <c:v>43332</c:v>
                </c:pt>
                <c:pt idx="223">
                  <c:v>43333</c:v>
                </c:pt>
                <c:pt idx="224">
                  <c:v>43334</c:v>
                </c:pt>
                <c:pt idx="225">
                  <c:v>43335</c:v>
                </c:pt>
                <c:pt idx="226">
                  <c:v>43336</c:v>
                </c:pt>
                <c:pt idx="227">
                  <c:v>43339</c:v>
                </c:pt>
                <c:pt idx="228">
                  <c:v>43340</c:v>
                </c:pt>
                <c:pt idx="229">
                  <c:v>43341</c:v>
                </c:pt>
                <c:pt idx="230">
                  <c:v>43342</c:v>
                </c:pt>
                <c:pt idx="231">
                  <c:v>43343</c:v>
                </c:pt>
                <c:pt idx="232">
                  <c:v>43347</c:v>
                </c:pt>
                <c:pt idx="233">
                  <c:v>43348</c:v>
                </c:pt>
                <c:pt idx="234">
                  <c:v>43349</c:v>
                </c:pt>
                <c:pt idx="235">
                  <c:v>43350</c:v>
                </c:pt>
                <c:pt idx="236">
                  <c:v>43353</c:v>
                </c:pt>
                <c:pt idx="237">
                  <c:v>43354</c:v>
                </c:pt>
                <c:pt idx="238">
                  <c:v>43355</c:v>
                </c:pt>
                <c:pt idx="239">
                  <c:v>43356</c:v>
                </c:pt>
                <c:pt idx="240">
                  <c:v>43357</c:v>
                </c:pt>
                <c:pt idx="241">
                  <c:v>43360</c:v>
                </c:pt>
                <c:pt idx="242">
                  <c:v>43361</c:v>
                </c:pt>
                <c:pt idx="243">
                  <c:v>43362</c:v>
                </c:pt>
                <c:pt idx="244">
                  <c:v>43363</c:v>
                </c:pt>
                <c:pt idx="245">
                  <c:v>43364</c:v>
                </c:pt>
                <c:pt idx="246">
                  <c:v>43367</c:v>
                </c:pt>
                <c:pt idx="247">
                  <c:v>43368</c:v>
                </c:pt>
                <c:pt idx="248">
                  <c:v>43369</c:v>
                </c:pt>
                <c:pt idx="249">
                  <c:v>43370</c:v>
                </c:pt>
                <c:pt idx="250">
                  <c:v>43371</c:v>
                </c:pt>
              </c:numCache>
            </c:numRef>
          </c:cat>
          <c:val>
            <c:numRef>
              <c:f>'DWDP-1'!$E$2:$E$252</c:f>
              <c:numCache>
                <c:formatCode>General</c:formatCode>
                <c:ptCount val="251"/>
                <c:pt idx="0">
                  <c:v>70.419998000000007</c:v>
                </c:pt>
                <c:pt idx="1">
                  <c:v>70.360000999999997</c:v>
                </c:pt>
                <c:pt idx="2">
                  <c:v>70.449996999999996</c:v>
                </c:pt>
                <c:pt idx="3">
                  <c:v>70.970000999999996</c:v>
                </c:pt>
                <c:pt idx="4">
                  <c:v>71.220000999999996</c:v>
                </c:pt>
                <c:pt idx="5">
                  <c:v>71.680000000000007</c:v>
                </c:pt>
                <c:pt idx="6">
                  <c:v>71.569999999999993</c:v>
                </c:pt>
                <c:pt idx="7">
                  <c:v>71.620002999999997</c:v>
                </c:pt>
                <c:pt idx="8">
                  <c:v>71.400002000000001</c:v>
                </c:pt>
                <c:pt idx="9">
                  <c:v>71.430000000000007</c:v>
                </c:pt>
                <c:pt idx="10">
                  <c:v>70.930000000000007</c:v>
                </c:pt>
                <c:pt idx="11">
                  <c:v>70.879997000000003</c:v>
                </c:pt>
                <c:pt idx="12">
                  <c:v>70.779999000000004</c:v>
                </c:pt>
                <c:pt idx="13">
                  <c:v>70.889999000000003</c:v>
                </c:pt>
                <c:pt idx="14">
                  <c:v>71.180000000000007</c:v>
                </c:pt>
                <c:pt idx="15">
                  <c:v>71.550003000000004</c:v>
                </c:pt>
                <c:pt idx="16">
                  <c:v>71.860000999999997</c:v>
                </c:pt>
                <c:pt idx="17">
                  <c:v>71.089995999999999</c:v>
                </c:pt>
                <c:pt idx="18">
                  <c:v>73.050003000000004</c:v>
                </c:pt>
                <c:pt idx="19">
                  <c:v>72.540001000000004</c:v>
                </c:pt>
                <c:pt idx="20">
                  <c:v>71.680000000000007</c:v>
                </c:pt>
                <c:pt idx="21">
                  <c:v>72.309997999999993</c:v>
                </c:pt>
                <c:pt idx="22">
                  <c:v>73.319999999999993</c:v>
                </c:pt>
                <c:pt idx="23">
                  <c:v>72.040001000000004</c:v>
                </c:pt>
                <c:pt idx="24">
                  <c:v>71.160004000000001</c:v>
                </c:pt>
                <c:pt idx="25">
                  <c:v>70.239998</c:v>
                </c:pt>
                <c:pt idx="26">
                  <c:v>71.139999000000003</c:v>
                </c:pt>
                <c:pt idx="27">
                  <c:v>70.809997999999993</c:v>
                </c:pt>
                <c:pt idx="28">
                  <c:v>70.230002999999996</c:v>
                </c:pt>
                <c:pt idx="29">
                  <c:v>69.970000999999996</c:v>
                </c:pt>
                <c:pt idx="30">
                  <c:v>70.459998999999996</c:v>
                </c:pt>
                <c:pt idx="31">
                  <c:v>68.569999999999993</c:v>
                </c:pt>
                <c:pt idx="32">
                  <c:v>68.970000999999996</c:v>
                </c:pt>
                <c:pt idx="33">
                  <c:v>70.680000000000007</c:v>
                </c:pt>
                <c:pt idx="34">
                  <c:v>70.739998</c:v>
                </c:pt>
                <c:pt idx="35">
                  <c:v>70.849997999999999</c:v>
                </c:pt>
                <c:pt idx="36">
                  <c:v>71.260002</c:v>
                </c:pt>
                <c:pt idx="37">
                  <c:v>70.599997999999999</c:v>
                </c:pt>
                <c:pt idx="38">
                  <c:v>71.160004000000001</c:v>
                </c:pt>
                <c:pt idx="39">
                  <c:v>70.129997000000003</c:v>
                </c:pt>
                <c:pt idx="40">
                  <c:v>71.089995999999999</c:v>
                </c:pt>
                <c:pt idx="41">
                  <c:v>71.779999000000004</c:v>
                </c:pt>
                <c:pt idx="42">
                  <c:v>71.959998999999996</c:v>
                </c:pt>
                <c:pt idx="43">
                  <c:v>71.010002</c:v>
                </c:pt>
                <c:pt idx="44">
                  <c:v>72.129997000000003</c:v>
                </c:pt>
                <c:pt idx="45">
                  <c:v>71.540001000000004</c:v>
                </c:pt>
                <c:pt idx="46">
                  <c:v>71.080001999999993</c:v>
                </c:pt>
                <c:pt idx="47">
                  <c:v>71.370002999999997</c:v>
                </c:pt>
                <c:pt idx="48">
                  <c:v>70.730002999999996</c:v>
                </c:pt>
                <c:pt idx="49">
                  <c:v>70.809997999999993</c:v>
                </c:pt>
                <c:pt idx="50">
                  <c:v>70.790001000000004</c:v>
                </c:pt>
                <c:pt idx="51">
                  <c:v>70.559997999999993</c:v>
                </c:pt>
                <c:pt idx="52">
                  <c:v>70.319999999999993</c:v>
                </c:pt>
                <c:pt idx="53">
                  <c:v>70</c:v>
                </c:pt>
                <c:pt idx="54">
                  <c:v>71.389999000000003</c:v>
                </c:pt>
                <c:pt idx="55">
                  <c:v>71.419998000000007</c:v>
                </c:pt>
                <c:pt idx="56">
                  <c:v>71.269997000000004</c:v>
                </c:pt>
                <c:pt idx="57">
                  <c:v>71.639999000000003</c:v>
                </c:pt>
                <c:pt idx="58">
                  <c:v>72.110000999999997</c:v>
                </c:pt>
                <c:pt idx="59">
                  <c:v>71.440002000000007</c:v>
                </c:pt>
                <c:pt idx="60">
                  <c:v>71.440002000000007</c:v>
                </c:pt>
                <c:pt idx="61">
                  <c:v>71.510002</c:v>
                </c:pt>
                <c:pt idx="62">
                  <c:v>71.220000999999996</c:v>
                </c:pt>
                <c:pt idx="63">
                  <c:v>71.900002000000001</c:v>
                </c:pt>
                <c:pt idx="64">
                  <c:v>73.050003000000004</c:v>
                </c:pt>
                <c:pt idx="65">
                  <c:v>74.449996999999996</c:v>
                </c:pt>
                <c:pt idx="66">
                  <c:v>75.419998000000007</c:v>
                </c:pt>
                <c:pt idx="67">
                  <c:v>75.160004000000001</c:v>
                </c:pt>
                <c:pt idx="68">
                  <c:v>75.339995999999999</c:v>
                </c:pt>
                <c:pt idx="69">
                  <c:v>74.199996999999996</c:v>
                </c:pt>
                <c:pt idx="70">
                  <c:v>75.220000999999996</c:v>
                </c:pt>
                <c:pt idx="71">
                  <c:v>75.410004000000001</c:v>
                </c:pt>
                <c:pt idx="72">
                  <c:v>74.949996999999996</c:v>
                </c:pt>
                <c:pt idx="73">
                  <c:v>75.769997000000004</c:v>
                </c:pt>
                <c:pt idx="74">
                  <c:v>76.029999000000004</c:v>
                </c:pt>
                <c:pt idx="75">
                  <c:v>76.010002</c:v>
                </c:pt>
                <c:pt idx="76">
                  <c:v>76.180000000000007</c:v>
                </c:pt>
                <c:pt idx="77">
                  <c:v>76.139999000000003</c:v>
                </c:pt>
                <c:pt idx="78">
                  <c:v>76.010002</c:v>
                </c:pt>
                <c:pt idx="79">
                  <c:v>76.650002000000001</c:v>
                </c:pt>
                <c:pt idx="80">
                  <c:v>77.019997000000004</c:v>
                </c:pt>
                <c:pt idx="81">
                  <c:v>75.870002999999997</c:v>
                </c:pt>
                <c:pt idx="82">
                  <c:v>75.129997000000003</c:v>
                </c:pt>
                <c:pt idx="83">
                  <c:v>75.580001999999993</c:v>
                </c:pt>
                <c:pt idx="84">
                  <c:v>73.5</c:v>
                </c:pt>
                <c:pt idx="85">
                  <c:v>70.889999000000003</c:v>
                </c:pt>
                <c:pt idx="86">
                  <c:v>67.839995999999999</c:v>
                </c:pt>
                <c:pt idx="87">
                  <c:v>71.889999000000003</c:v>
                </c:pt>
                <c:pt idx="88">
                  <c:v>70.599997999999999</c:v>
                </c:pt>
                <c:pt idx="89">
                  <c:v>68.209998999999996</c:v>
                </c:pt>
                <c:pt idx="90">
                  <c:v>69.480002999999996</c:v>
                </c:pt>
                <c:pt idx="91">
                  <c:v>71.839995999999999</c:v>
                </c:pt>
                <c:pt idx="92">
                  <c:v>70.75</c:v>
                </c:pt>
                <c:pt idx="93">
                  <c:v>71.330001999999993</c:v>
                </c:pt>
                <c:pt idx="94">
                  <c:v>71.849997999999999</c:v>
                </c:pt>
                <c:pt idx="95">
                  <c:v>71.949996999999996</c:v>
                </c:pt>
                <c:pt idx="96">
                  <c:v>71.620002999999997</c:v>
                </c:pt>
                <c:pt idx="97">
                  <c:v>70.959998999999996</c:v>
                </c:pt>
                <c:pt idx="98">
                  <c:v>71.930000000000007</c:v>
                </c:pt>
                <c:pt idx="99">
                  <c:v>73.260002</c:v>
                </c:pt>
                <c:pt idx="100">
                  <c:v>74.059997999999993</c:v>
                </c:pt>
                <c:pt idx="101">
                  <c:v>72.360000999999997</c:v>
                </c:pt>
                <c:pt idx="102">
                  <c:v>70.300003000000004</c:v>
                </c:pt>
                <c:pt idx="103">
                  <c:v>68.760002</c:v>
                </c:pt>
                <c:pt idx="104">
                  <c:v>68.430000000000007</c:v>
                </c:pt>
                <c:pt idx="105">
                  <c:v>69.660004000000001</c:v>
                </c:pt>
                <c:pt idx="106">
                  <c:v>70.790001000000004</c:v>
                </c:pt>
                <c:pt idx="107">
                  <c:v>70.169998000000007</c:v>
                </c:pt>
                <c:pt idx="108">
                  <c:v>70.580001999999993</c:v>
                </c:pt>
                <c:pt idx="109">
                  <c:v>72.230002999999996</c:v>
                </c:pt>
                <c:pt idx="110">
                  <c:v>71.339995999999999</c:v>
                </c:pt>
                <c:pt idx="111">
                  <c:v>70.569999999999993</c:v>
                </c:pt>
                <c:pt idx="112">
                  <c:v>68.989998</c:v>
                </c:pt>
                <c:pt idx="113">
                  <c:v>67.879997000000003</c:v>
                </c:pt>
                <c:pt idx="114">
                  <c:v>67.959998999999996</c:v>
                </c:pt>
                <c:pt idx="115">
                  <c:v>66.559997999999993</c:v>
                </c:pt>
                <c:pt idx="116">
                  <c:v>66.389999000000003</c:v>
                </c:pt>
                <c:pt idx="117">
                  <c:v>67.430000000000007</c:v>
                </c:pt>
                <c:pt idx="118">
                  <c:v>65.620002999999997</c:v>
                </c:pt>
                <c:pt idx="119">
                  <c:v>63.060001</c:v>
                </c:pt>
                <c:pt idx="120">
                  <c:v>64.480002999999996</c:v>
                </c:pt>
                <c:pt idx="121">
                  <c:v>63.639999000000003</c:v>
                </c:pt>
                <c:pt idx="122">
                  <c:v>62.41</c:v>
                </c:pt>
                <c:pt idx="123">
                  <c:v>63.709999000000003</c:v>
                </c:pt>
                <c:pt idx="124">
                  <c:v>62.040000999999997</c:v>
                </c:pt>
                <c:pt idx="125">
                  <c:v>63.32</c:v>
                </c:pt>
                <c:pt idx="126">
                  <c:v>63.689999</c:v>
                </c:pt>
                <c:pt idx="127">
                  <c:v>65.440002000000007</c:v>
                </c:pt>
                <c:pt idx="128">
                  <c:v>63.709999000000003</c:v>
                </c:pt>
                <c:pt idx="129">
                  <c:v>63.689999</c:v>
                </c:pt>
                <c:pt idx="130">
                  <c:v>65.889999000000003</c:v>
                </c:pt>
                <c:pt idx="131">
                  <c:v>64.730002999999996</c:v>
                </c:pt>
                <c:pt idx="132">
                  <c:v>66.470000999999996</c:v>
                </c:pt>
                <c:pt idx="133">
                  <c:v>66.169998000000007</c:v>
                </c:pt>
                <c:pt idx="134">
                  <c:v>67.010002</c:v>
                </c:pt>
                <c:pt idx="135">
                  <c:v>67.550003000000004</c:v>
                </c:pt>
                <c:pt idx="136">
                  <c:v>68.059997999999993</c:v>
                </c:pt>
                <c:pt idx="137">
                  <c:v>66.529999000000004</c:v>
                </c:pt>
                <c:pt idx="138">
                  <c:v>66.040001000000004</c:v>
                </c:pt>
                <c:pt idx="139">
                  <c:v>65.599997999999999</c:v>
                </c:pt>
                <c:pt idx="140">
                  <c:v>63.18</c:v>
                </c:pt>
                <c:pt idx="141">
                  <c:v>63.639999000000003</c:v>
                </c:pt>
                <c:pt idx="142">
                  <c:v>64.040001000000004</c:v>
                </c:pt>
                <c:pt idx="143">
                  <c:v>64.319999999999993</c:v>
                </c:pt>
                <c:pt idx="144">
                  <c:v>63.240001999999997</c:v>
                </c:pt>
                <c:pt idx="145">
                  <c:v>63.060001</c:v>
                </c:pt>
                <c:pt idx="146">
                  <c:v>63.490001999999997</c:v>
                </c:pt>
                <c:pt idx="147">
                  <c:v>63.470001000000003</c:v>
                </c:pt>
                <c:pt idx="148">
                  <c:v>64.470000999999996</c:v>
                </c:pt>
                <c:pt idx="149">
                  <c:v>64.919998000000007</c:v>
                </c:pt>
                <c:pt idx="150">
                  <c:v>64.230002999999996</c:v>
                </c:pt>
                <c:pt idx="151">
                  <c:v>66.029999000000004</c:v>
                </c:pt>
                <c:pt idx="152">
                  <c:v>66.949996999999996</c:v>
                </c:pt>
                <c:pt idx="153">
                  <c:v>66.930000000000007</c:v>
                </c:pt>
                <c:pt idx="154">
                  <c:v>67.529999000000004</c:v>
                </c:pt>
                <c:pt idx="155">
                  <c:v>67.150002000000001</c:v>
                </c:pt>
                <c:pt idx="156">
                  <c:v>68.029999000000004</c:v>
                </c:pt>
                <c:pt idx="157">
                  <c:v>68.160004000000001</c:v>
                </c:pt>
                <c:pt idx="158">
                  <c:v>67.569999999999993</c:v>
                </c:pt>
                <c:pt idx="159">
                  <c:v>68.629997000000003</c:v>
                </c:pt>
                <c:pt idx="160">
                  <c:v>67.470000999999996</c:v>
                </c:pt>
                <c:pt idx="161">
                  <c:v>67.040001000000004</c:v>
                </c:pt>
                <c:pt idx="162">
                  <c:v>66.379997000000003</c:v>
                </c:pt>
                <c:pt idx="163">
                  <c:v>65.709998999999996</c:v>
                </c:pt>
                <c:pt idx="164">
                  <c:v>63.939999</c:v>
                </c:pt>
                <c:pt idx="165">
                  <c:v>64.790001000000004</c:v>
                </c:pt>
                <c:pt idx="166">
                  <c:v>64.110000999999997</c:v>
                </c:pt>
                <c:pt idx="167">
                  <c:v>66.169998000000007</c:v>
                </c:pt>
                <c:pt idx="168">
                  <c:v>67.129997000000003</c:v>
                </c:pt>
                <c:pt idx="169">
                  <c:v>67.889999000000003</c:v>
                </c:pt>
                <c:pt idx="170">
                  <c:v>70.040001000000004</c:v>
                </c:pt>
                <c:pt idx="171">
                  <c:v>69.419998000000007</c:v>
                </c:pt>
                <c:pt idx="172">
                  <c:v>69.489998</c:v>
                </c:pt>
                <c:pt idx="173">
                  <c:v>69.489998</c:v>
                </c:pt>
                <c:pt idx="174">
                  <c:v>69.779999000000004</c:v>
                </c:pt>
                <c:pt idx="175">
                  <c:v>68.569999999999993</c:v>
                </c:pt>
                <c:pt idx="176">
                  <c:v>68.379997000000003</c:v>
                </c:pt>
                <c:pt idx="177">
                  <c:v>67.75</c:v>
                </c:pt>
                <c:pt idx="178">
                  <c:v>67.790001000000004</c:v>
                </c:pt>
                <c:pt idx="179">
                  <c:v>66.360000999999997</c:v>
                </c:pt>
                <c:pt idx="180">
                  <c:v>65.889999000000003</c:v>
                </c:pt>
                <c:pt idx="181">
                  <c:v>65.279999000000004</c:v>
                </c:pt>
                <c:pt idx="182">
                  <c:v>67</c:v>
                </c:pt>
                <c:pt idx="183">
                  <c:v>65.980002999999996</c:v>
                </c:pt>
                <c:pt idx="184">
                  <c:v>66.309997999999993</c:v>
                </c:pt>
                <c:pt idx="185">
                  <c:v>65.610000999999997</c:v>
                </c:pt>
                <c:pt idx="186">
                  <c:v>66.150002000000001</c:v>
                </c:pt>
                <c:pt idx="187">
                  <c:v>65.919998000000007</c:v>
                </c:pt>
                <c:pt idx="188">
                  <c:v>65.769997000000004</c:v>
                </c:pt>
                <c:pt idx="189">
                  <c:v>65.150002000000001</c:v>
                </c:pt>
                <c:pt idx="190">
                  <c:v>66.069999999999993</c:v>
                </c:pt>
                <c:pt idx="191">
                  <c:v>65.930000000000007</c:v>
                </c:pt>
                <c:pt idx="192">
                  <c:v>66.75</c:v>
                </c:pt>
                <c:pt idx="193">
                  <c:v>67.809997999999993</c:v>
                </c:pt>
                <c:pt idx="194">
                  <c:v>66.300003000000004</c:v>
                </c:pt>
                <c:pt idx="195">
                  <c:v>66.25</c:v>
                </c:pt>
                <c:pt idx="196">
                  <c:v>66.360000999999997</c:v>
                </c:pt>
                <c:pt idx="197">
                  <c:v>65.720000999999996</c:v>
                </c:pt>
                <c:pt idx="198">
                  <c:v>67.059997999999993</c:v>
                </c:pt>
                <c:pt idx="199">
                  <c:v>66.589995999999999</c:v>
                </c:pt>
                <c:pt idx="200">
                  <c:v>66.139999000000003</c:v>
                </c:pt>
                <c:pt idx="201">
                  <c:v>65.819999999999993</c:v>
                </c:pt>
                <c:pt idx="202">
                  <c:v>65.699996999999996</c:v>
                </c:pt>
                <c:pt idx="203">
                  <c:v>66.919998000000007</c:v>
                </c:pt>
                <c:pt idx="204">
                  <c:v>67.529999000000004</c:v>
                </c:pt>
                <c:pt idx="205">
                  <c:v>68.25</c:v>
                </c:pt>
                <c:pt idx="206">
                  <c:v>68.370002999999997</c:v>
                </c:pt>
                <c:pt idx="207">
                  <c:v>68.050003000000004</c:v>
                </c:pt>
                <c:pt idx="208">
                  <c:v>68.769997000000004</c:v>
                </c:pt>
                <c:pt idx="209">
                  <c:v>67.959998999999996</c:v>
                </c:pt>
                <c:pt idx="210">
                  <c:v>66.440002000000007</c:v>
                </c:pt>
                <c:pt idx="211">
                  <c:v>66.819999999999993</c:v>
                </c:pt>
                <c:pt idx="212">
                  <c:v>67.760002</c:v>
                </c:pt>
                <c:pt idx="213">
                  <c:v>68.139999000000003</c:v>
                </c:pt>
                <c:pt idx="214">
                  <c:v>67.660004000000001</c:v>
                </c:pt>
                <c:pt idx="215">
                  <c:v>69.019997000000004</c:v>
                </c:pt>
                <c:pt idx="216">
                  <c:v>67.739998</c:v>
                </c:pt>
                <c:pt idx="217">
                  <c:v>66.589995999999999</c:v>
                </c:pt>
                <c:pt idx="218">
                  <c:v>67.559997999999993</c:v>
                </c:pt>
                <c:pt idx="219">
                  <c:v>66.459998999999996</c:v>
                </c:pt>
                <c:pt idx="220">
                  <c:v>67.080001999999993</c:v>
                </c:pt>
                <c:pt idx="221">
                  <c:v>67.790001000000004</c:v>
                </c:pt>
                <c:pt idx="222">
                  <c:v>68.480002999999996</c:v>
                </c:pt>
                <c:pt idx="223">
                  <c:v>68.830001999999993</c:v>
                </c:pt>
                <c:pt idx="224">
                  <c:v>68.760002</c:v>
                </c:pt>
                <c:pt idx="225">
                  <c:v>68.110000999999997</c:v>
                </c:pt>
                <c:pt idx="226">
                  <c:v>69.209998999999996</c:v>
                </c:pt>
                <c:pt idx="227">
                  <c:v>70.809997999999993</c:v>
                </c:pt>
                <c:pt idx="228">
                  <c:v>70.739998</c:v>
                </c:pt>
                <c:pt idx="229">
                  <c:v>71.440002000000007</c:v>
                </c:pt>
                <c:pt idx="230">
                  <c:v>70.199996999999996</c:v>
                </c:pt>
                <c:pt idx="231">
                  <c:v>70.129997000000003</c:v>
                </c:pt>
                <c:pt idx="232">
                  <c:v>69.720000999999996</c:v>
                </c:pt>
                <c:pt idx="233">
                  <c:v>70.050003000000004</c:v>
                </c:pt>
                <c:pt idx="234">
                  <c:v>70.080001999999993</c:v>
                </c:pt>
                <c:pt idx="235">
                  <c:v>70</c:v>
                </c:pt>
                <c:pt idx="236">
                  <c:v>70.059997999999993</c:v>
                </c:pt>
                <c:pt idx="237">
                  <c:v>70.080001999999993</c:v>
                </c:pt>
                <c:pt idx="238">
                  <c:v>69.239998</c:v>
                </c:pt>
                <c:pt idx="239">
                  <c:v>68.919998000000007</c:v>
                </c:pt>
                <c:pt idx="240">
                  <c:v>68.580001999999993</c:v>
                </c:pt>
                <c:pt idx="241">
                  <c:v>68.819999999999993</c:v>
                </c:pt>
                <c:pt idx="242">
                  <c:v>68.029999000000004</c:v>
                </c:pt>
                <c:pt idx="243">
                  <c:v>68.730002999999996</c:v>
                </c:pt>
                <c:pt idx="244">
                  <c:v>70.029999000000004</c:v>
                </c:pt>
                <c:pt idx="245">
                  <c:v>69.690002000000007</c:v>
                </c:pt>
                <c:pt idx="246">
                  <c:v>68.199996999999996</c:v>
                </c:pt>
                <c:pt idx="247">
                  <c:v>67.949996999999996</c:v>
                </c:pt>
                <c:pt idx="248">
                  <c:v>66.889999000000003</c:v>
                </c:pt>
                <c:pt idx="249">
                  <c:v>65.330001999999993</c:v>
                </c:pt>
                <c:pt idx="250">
                  <c:v>64.309997999999993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12-244B-AF10-36084A6CF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9914640"/>
        <c:axId val="1469916368"/>
      </c:lineChart>
      <c:dateAx>
        <c:axId val="1469914640"/>
        <c:scaling>
          <c:orientation val="minMax"/>
          <c:min val="43006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69916368"/>
        <c:crosses val="autoZero"/>
        <c:auto val="1"/>
        <c:lblOffset val="100"/>
        <c:baseTimeUnit val="days"/>
        <c:majorUnit val="1"/>
        <c:majorTimeUnit val="months"/>
      </c:dateAx>
      <c:valAx>
        <c:axId val="1469916368"/>
        <c:scaling>
          <c:orientation val="minMax"/>
          <c:max val="80"/>
          <c:min val="6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469914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1" tIns="46221" rIns="92441" bIns="4622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1" tIns="46221" rIns="92441" bIns="46221" rtlCol="0"/>
          <a:lstStyle>
            <a:lvl1pPr algn="r">
              <a:defRPr sz="1200"/>
            </a:lvl1pPr>
          </a:lstStyle>
          <a:p>
            <a:fld id="{57F75127-60FA-4A4B-A0AC-053095128374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8838" y="696913"/>
            <a:ext cx="27527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1" tIns="46221" rIns="92441" bIns="462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1" tIns="46221" rIns="92441" bIns="46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1" tIns="46221" rIns="92441" bIns="4622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1" tIns="46221" rIns="92441" bIns="46221" rtlCol="0" anchor="b"/>
          <a:lstStyle>
            <a:lvl1pPr algn="r">
              <a:defRPr sz="1200"/>
            </a:lvl1pPr>
          </a:lstStyle>
          <a:p>
            <a:fld id="{DCD1085B-2485-4AAC-B39D-A4C7D06EC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3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2881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5762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78643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71524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64406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7287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50169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43049" algn="l" defTabSz="7857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1085B-2485-4AAC-B39D-A4C7D06EC9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20040" y="8202388"/>
            <a:ext cx="6217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nusvf.com/img/svflogo.jpg">
            <a:extLst>
              <a:ext uri="{FF2B5EF4-FFF2-40B4-BE49-F238E27FC236}">
                <a16:creationId xmlns:a16="http://schemas.microsoft.com/office/drawing/2014/main" id="{77C80B87-A4BA-A94E-A59B-E138C78AA9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9" y="180470"/>
            <a:ext cx="1403917" cy="45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1ED40B-8470-7240-83DB-1BAB7BD396DD}"/>
              </a:ext>
            </a:extLst>
          </p:cNvPr>
          <p:cNvSpPr/>
          <p:nvPr userDrawn="1"/>
        </p:nvSpPr>
        <p:spPr>
          <a:xfrm>
            <a:off x="1993170" y="0"/>
            <a:ext cx="4904586" cy="819808"/>
          </a:xfrm>
          <a:prstGeom prst="rect">
            <a:avLst/>
          </a:prstGeom>
          <a:solidFill>
            <a:srgbClr val="CF252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D38842-D753-554D-B9E9-1ED06543A3FA}"/>
              </a:ext>
            </a:extLst>
          </p:cNvPr>
          <p:cNvCxnSpPr>
            <a:cxnSpLocks/>
          </p:cNvCxnSpPr>
          <p:nvPr userDrawn="1"/>
        </p:nvCxnSpPr>
        <p:spPr>
          <a:xfrm>
            <a:off x="4661338" y="2050869"/>
            <a:ext cx="0" cy="60154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Image result for northeastern university logo transparent">
            <a:extLst>
              <a:ext uri="{FF2B5EF4-FFF2-40B4-BE49-F238E27FC236}">
                <a16:creationId xmlns:a16="http://schemas.microsoft.com/office/drawing/2014/main" id="{7439E665-88F4-9549-8D8B-9A299F0F19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86" y="8285707"/>
            <a:ext cx="1633374" cy="30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northeastern university logo transparent">
            <a:extLst>
              <a:ext uri="{FF2B5EF4-FFF2-40B4-BE49-F238E27FC236}">
                <a16:creationId xmlns:a16="http://schemas.microsoft.com/office/drawing/2014/main" id="{5ED44468-BBA9-454D-989C-CD121B4A0A3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45"/>
          <a:stretch/>
        </p:blipFill>
        <p:spPr bwMode="auto">
          <a:xfrm>
            <a:off x="4582444" y="-726860"/>
            <a:ext cx="2167787" cy="5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BB9218-EAB1-1341-818C-EBC5F81223F4}"/>
              </a:ext>
            </a:extLst>
          </p:cNvPr>
          <p:cNvCxnSpPr>
            <a:cxnSpLocks/>
          </p:cNvCxnSpPr>
          <p:nvPr userDrawn="1"/>
        </p:nvCxnSpPr>
        <p:spPr>
          <a:xfrm>
            <a:off x="-36444" y="819808"/>
            <a:ext cx="6934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80C896-1B26-2340-BE97-A22EB4FF0A9F}"/>
              </a:ext>
            </a:extLst>
          </p:cNvPr>
          <p:cNvSpPr txBox="1"/>
          <p:nvPr userDrawn="1"/>
        </p:nvSpPr>
        <p:spPr>
          <a:xfrm>
            <a:off x="2146982" y="80474"/>
            <a:ext cx="473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Value Fund Research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EAE3D-6415-0947-A5E9-03018F0C60F7}"/>
              </a:ext>
            </a:extLst>
          </p:cNvPr>
          <p:cNvCxnSpPr>
            <a:cxnSpLocks/>
          </p:cNvCxnSpPr>
          <p:nvPr userDrawn="1"/>
        </p:nvCxnSpPr>
        <p:spPr>
          <a:xfrm>
            <a:off x="246159" y="1917936"/>
            <a:ext cx="63656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88A3EB-3049-1F41-AED4-917377ABCDCC}"/>
              </a:ext>
            </a:extLst>
          </p:cNvPr>
          <p:cNvSpPr/>
          <p:nvPr userDrawn="1"/>
        </p:nvSpPr>
        <p:spPr>
          <a:xfrm>
            <a:off x="4232366" y="900282"/>
            <a:ext cx="2517866" cy="894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 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6D3FA-9B9B-2F4B-A7A4-D9F4BB75BF8E}"/>
              </a:ext>
            </a:extLst>
          </p:cNvPr>
          <p:cNvSpPr/>
          <p:nvPr userDrawn="1"/>
        </p:nvSpPr>
        <p:spPr>
          <a:xfrm>
            <a:off x="4777740" y="2075598"/>
            <a:ext cx="1972491" cy="172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Trading Information</a:t>
            </a:r>
          </a:p>
          <a:p>
            <a:pPr algn="ctr"/>
            <a:endParaRPr lang="en-US" sz="1100" b="1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 Target: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Price: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Dividend Yield: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52-wk Range: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0FAB07-1D95-B742-ACE1-BCEFE50FFC91}"/>
              </a:ext>
            </a:extLst>
          </p:cNvPr>
          <p:cNvSpPr txBox="1"/>
          <p:nvPr userDrawn="1"/>
        </p:nvSpPr>
        <p:spPr>
          <a:xfrm>
            <a:off x="305495" y="8278109"/>
            <a:ext cx="425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857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Northeastern University Student Value Fund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DDF0B22-6012-694D-82CE-3B6F323A4226}"/>
              </a:ext>
            </a:extLst>
          </p:cNvPr>
          <p:cNvSpPr/>
          <p:nvPr userDrawn="1"/>
        </p:nvSpPr>
        <p:spPr>
          <a:xfrm>
            <a:off x="4777740" y="4177042"/>
            <a:ext cx="1972491" cy="197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Information</a:t>
            </a:r>
          </a:p>
          <a:p>
            <a:pPr algn="ctr"/>
            <a:endParaRPr lang="en-US" sz="1100" b="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Sector: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Industry: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Cap: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Enterprise Value: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Debt Rating: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1C43E-51CB-E34D-A333-CF4DC198962B}"/>
              </a:ext>
            </a:extLst>
          </p:cNvPr>
          <p:cNvSpPr/>
          <p:nvPr userDrawn="1"/>
        </p:nvSpPr>
        <p:spPr>
          <a:xfrm>
            <a:off x="4777740" y="6527501"/>
            <a:ext cx="1972491" cy="1538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Multiples</a:t>
            </a:r>
            <a:endParaRPr lang="en-US" sz="1100" b="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1100" b="0" dirty="0">
              <a:ln>
                <a:noFill/>
              </a:ln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P/E: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P/FCF: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P/B Ratio:</a:t>
            </a:r>
          </a:p>
          <a:p>
            <a:pPr algn="l">
              <a:lnSpc>
                <a:spcPct val="150000"/>
              </a:lnSpc>
            </a:pPr>
            <a:r>
              <a:rPr lang="en-US" sz="1100" b="0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EV/EBITDA: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B14E7-32D2-504E-AC6B-3340976E72FE}"/>
              </a:ext>
            </a:extLst>
          </p:cNvPr>
          <p:cNvCxnSpPr>
            <a:cxnSpLocks/>
          </p:cNvCxnSpPr>
          <p:nvPr userDrawn="1"/>
        </p:nvCxnSpPr>
        <p:spPr>
          <a:xfrm flipV="1">
            <a:off x="1993170" y="-41031"/>
            <a:ext cx="0" cy="8608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2B9CD2F-654F-3344-9CEF-B67740DAE3BF}"/>
              </a:ext>
            </a:extLst>
          </p:cNvPr>
          <p:cNvSpPr/>
          <p:nvPr userDrawn="1"/>
        </p:nvSpPr>
        <p:spPr>
          <a:xfrm>
            <a:off x="246159" y="943019"/>
            <a:ext cx="1749646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ln>
                  <a:noFill/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8CF2B5-AC49-9D43-80A7-158BCC07438D}"/>
              </a:ext>
            </a:extLst>
          </p:cNvPr>
          <p:cNvSpPr/>
          <p:nvPr userDrawn="1"/>
        </p:nvSpPr>
        <p:spPr>
          <a:xfrm>
            <a:off x="1866617" y="952269"/>
            <a:ext cx="84186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n>
                  <a:noFill/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</p:sldLayoutIdLst>
  <p:hf hdr="0" ftr="0" dt="0"/>
  <p:txStyles>
    <p:titleStyle>
      <a:lvl1pPr algn="ctr" defTabSz="785762" rtl="0" eaLnBrk="1" latinLnBrk="0" hangingPunct="1">
        <a:spcBef>
          <a:spcPct val="0"/>
        </a:spcBef>
        <a:buNone/>
        <a:defRPr sz="3900" kern="1200">
          <a:solidFill>
            <a:srgbClr val="FFFFFF"/>
          </a:solidFill>
          <a:latin typeface="Rubik" panose="00000500000000000000" pitchFamily="2" charset="-79"/>
          <a:ea typeface="+mj-ea"/>
          <a:cs typeface="Rubik" panose="00000500000000000000" pitchFamily="2" charset="-79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28" indent="-235728" algn="l" defTabSz="785762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accent6"/>
          </a:solidFill>
          <a:latin typeface="Rubik" panose="00000500000000000000" pitchFamily="2" charset="-79"/>
          <a:ea typeface="+mn-ea"/>
          <a:cs typeface="Rubik" panose="00000500000000000000" pitchFamily="2" charset="-79"/>
        </a:defRPr>
      </a:lvl1pPr>
      <a:lvl2pPr marL="495195" indent="-235728" algn="l" defTabSz="785762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900" kern="1200">
          <a:solidFill>
            <a:schemeClr val="accent6"/>
          </a:solidFill>
          <a:latin typeface="Rubik" panose="00000500000000000000" pitchFamily="2" charset="-79"/>
          <a:ea typeface="+mn-ea"/>
          <a:cs typeface="Rubik" panose="00000500000000000000" pitchFamily="2" charset="-79"/>
        </a:defRPr>
      </a:lvl2pPr>
      <a:lvl3pPr marL="735288" indent="-196441" algn="l" defTabSz="785762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700" kern="1200">
          <a:solidFill>
            <a:schemeClr val="accent6"/>
          </a:solidFill>
          <a:latin typeface="Rubik" panose="00000500000000000000" pitchFamily="2" charset="-79"/>
          <a:ea typeface="+mn-ea"/>
          <a:cs typeface="Rubik" panose="00000500000000000000" pitchFamily="2" charset="-79"/>
        </a:defRPr>
      </a:lvl3pPr>
      <a:lvl4pPr marL="982203" indent="-196441" algn="l" defTabSz="785762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accent6"/>
          </a:solidFill>
          <a:latin typeface="Rubik" panose="00000500000000000000" pitchFamily="2" charset="-79"/>
          <a:ea typeface="+mn-ea"/>
          <a:cs typeface="Rubik" panose="00000500000000000000" pitchFamily="2" charset="-79"/>
        </a:defRPr>
      </a:lvl4pPr>
      <a:lvl5pPr marL="1257221" indent="-196441" algn="l" defTabSz="785762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400" kern="1200">
          <a:solidFill>
            <a:schemeClr val="accent6"/>
          </a:solidFill>
          <a:latin typeface="Rubik" panose="00000500000000000000" pitchFamily="2" charset="-79"/>
          <a:ea typeface="+mn-ea"/>
          <a:cs typeface="Rubik" panose="00000500000000000000" pitchFamily="2" charset="-79"/>
        </a:defRPr>
      </a:lvl5pPr>
      <a:lvl6pPr marL="1532236" indent="-196441" algn="l" defTabSz="785762" rtl="0" eaLnBrk="1" latinLnBrk="0" hangingPunct="1">
        <a:spcBef>
          <a:spcPts val="330"/>
        </a:spcBef>
        <a:buClr>
          <a:schemeClr val="accent1"/>
        </a:buClr>
        <a:buFont typeface="Symbol" pitchFamily="18" charset="2"/>
        <a:buChar char="*"/>
        <a:defRPr sz="1100" kern="1200">
          <a:solidFill>
            <a:schemeClr val="tx2"/>
          </a:solidFill>
          <a:latin typeface="+mn-lt"/>
          <a:ea typeface="+mn-ea"/>
          <a:cs typeface="+mn-cs"/>
        </a:defRPr>
      </a:lvl6pPr>
      <a:lvl7pPr marL="1807253" indent="-196441" algn="l" defTabSz="785762" rtl="0" eaLnBrk="1" latinLnBrk="0" hangingPunct="1">
        <a:spcBef>
          <a:spcPts val="330"/>
        </a:spcBef>
        <a:buClr>
          <a:schemeClr val="accent1"/>
        </a:buClr>
        <a:buFont typeface="Symbol" pitchFamily="18" charset="2"/>
        <a:buChar char="*"/>
        <a:defRPr sz="1100" kern="1200">
          <a:solidFill>
            <a:schemeClr val="tx2"/>
          </a:solidFill>
          <a:latin typeface="+mn-lt"/>
          <a:ea typeface="+mn-ea"/>
          <a:cs typeface="+mn-cs"/>
        </a:defRPr>
      </a:lvl7pPr>
      <a:lvl8pPr marL="2082270" indent="-196441" algn="l" defTabSz="785762" rtl="0" eaLnBrk="1" latinLnBrk="0" hangingPunct="1">
        <a:spcBef>
          <a:spcPts val="330"/>
        </a:spcBef>
        <a:buClr>
          <a:schemeClr val="accent1"/>
        </a:buClr>
        <a:buFont typeface="Symbol" pitchFamily="18" charset="2"/>
        <a:buChar char="*"/>
        <a:defRPr sz="1100" kern="1200">
          <a:solidFill>
            <a:schemeClr val="tx2"/>
          </a:solidFill>
          <a:latin typeface="+mn-lt"/>
          <a:ea typeface="+mn-ea"/>
          <a:cs typeface="+mn-cs"/>
        </a:defRPr>
      </a:lvl8pPr>
      <a:lvl9pPr marL="2357287" indent="-196441" algn="l" defTabSz="785762" rtl="0" eaLnBrk="1" latinLnBrk="0" hangingPunct="1">
        <a:spcBef>
          <a:spcPts val="330"/>
        </a:spcBef>
        <a:buClr>
          <a:schemeClr val="accent1"/>
        </a:buClr>
        <a:buFont typeface="Symbol" pitchFamily="18" charset="2"/>
        <a:buChar char="*"/>
        <a:defRPr sz="1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2881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85762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78643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71524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64406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7287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50169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049" algn="l" defTabSz="78576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10" y="2057139"/>
            <a:ext cx="4383715" cy="4465159"/>
          </a:xfrm>
          <a:prstGeom prst="rect">
            <a:avLst/>
          </a:prstGeom>
          <a:noFill/>
        </p:spPr>
        <p:txBody>
          <a:bodyPr wrap="square" lIns="78575" tIns="39288" rIns="78575" bIns="39288" rtlCol="0">
            <a:spAutoFit/>
          </a:bodyPr>
          <a:lstStyle/>
          <a:p>
            <a:pPr algn="just">
              <a:spcAft>
                <a:spcPts val="100"/>
              </a:spcAft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Company Description</a:t>
            </a:r>
          </a:p>
          <a:p>
            <a:pPr algn="just">
              <a:spcAft>
                <a:spcPts val="100"/>
              </a:spcAft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Good sources include company filings, company website, initiating coverage and equity research, Bloomberg, Yahoo Finance, etc. Include products and/or services and revenue breakdown, regional presence, and company-specific statistics. This could include number of stores, market share, etc. Growth in Specific areas? Taking advantage of industry trends?</a:t>
            </a:r>
          </a:p>
          <a:p>
            <a:pPr algn="just"/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100"/>
              </a:spcAft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Recent Company News</a:t>
            </a:r>
          </a:p>
          <a:p>
            <a:pPr marL="171450" indent="-17145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Include recent M&amp;A, new product releases, legal events, etc. Could do in bullet point form.</a:t>
            </a:r>
          </a:p>
          <a:p>
            <a:pPr algn="just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Thesis Highlights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Highlight 1</a:t>
            </a:r>
          </a:p>
          <a:p>
            <a:pPr marL="182880" algn="just">
              <a:spcAft>
                <a:spcPts val="100"/>
              </a:spcAft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Details about highlight 1. Explain significance and how it can contribute to value creation. Why isn’t this recognized in the market?</a:t>
            </a:r>
          </a:p>
          <a:p>
            <a:pPr marL="182880" algn="just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Highlight 2</a:t>
            </a:r>
          </a:p>
          <a:p>
            <a:pPr marL="182880" algn="just">
              <a:spcAft>
                <a:spcPts val="100"/>
              </a:spcAft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Details about highlight 2. Explain significance and how it can contribute to value creation. Why isn’t this recognized in the market?</a:t>
            </a:r>
          </a:p>
          <a:p>
            <a:pPr marL="182880" algn="just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Highlight 3</a:t>
            </a:r>
          </a:p>
          <a:p>
            <a:pPr marL="182880" algn="just">
              <a:spcAft>
                <a:spcPts val="100"/>
              </a:spcAft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Details about highlight 3. Explain significance and how it can contribute to value creation. Why isn’t this recognized in the market?</a:t>
            </a:r>
          </a:p>
          <a:p>
            <a:pPr algn="just"/>
            <a:endParaRPr lang="en-US" alt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300"/>
              </a:spcAft>
              <a:buSzPct val="75000"/>
            </a:pPr>
            <a:r>
              <a:rPr lang="en-US" alt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Thesis Risks</a:t>
            </a:r>
          </a:p>
          <a:p>
            <a:pPr marL="171450" indent="-1714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Thesis Risk 1</a:t>
            </a:r>
          </a:p>
          <a:p>
            <a:pPr marL="182880" algn="just">
              <a:spcAft>
                <a:spcPts val="100"/>
              </a:spcAft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Details about thesis risk 1. What could potentially hinder this investment from recognizing its intrinsic value or a catalyst?</a:t>
            </a:r>
          </a:p>
          <a:p>
            <a:pPr marL="182880" algn="just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Highlight 2</a:t>
            </a:r>
          </a:p>
          <a:p>
            <a:pPr marL="182880" algn="just">
              <a:spcAft>
                <a:spcPts val="100"/>
              </a:spcAft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Details about highlight 2. What could potentially hinder this investment from recognizing its intrinsic value or a catalyst?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DF56F0-CC40-6E4D-ACE6-B22B32D4121D}"/>
              </a:ext>
            </a:extLst>
          </p:cNvPr>
          <p:cNvSpPr/>
          <p:nvPr/>
        </p:nvSpPr>
        <p:spPr>
          <a:xfrm>
            <a:off x="223010" y="1395928"/>
            <a:ext cx="4009356" cy="51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Name (COMP)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4A318B-54CD-9645-9395-B062664F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58805"/>
              </p:ext>
            </p:extLst>
          </p:nvPr>
        </p:nvGraphicFramePr>
        <p:xfrm>
          <a:off x="4232366" y="1108546"/>
          <a:ext cx="250410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51">
                  <a:extLst>
                    <a:ext uri="{9D8B030D-6E8A-4147-A177-3AD203B41FA5}">
                      <a16:colId xmlns:a16="http://schemas.microsoft.com/office/drawing/2014/main" val="3536325063"/>
                    </a:ext>
                  </a:extLst>
                </a:gridCol>
                <a:gridCol w="1252051">
                  <a:extLst>
                    <a:ext uri="{9D8B030D-6E8A-4147-A177-3AD203B41FA5}">
                      <a16:colId xmlns:a16="http://schemas.microsoft.com/office/drawing/2014/main" val="2219244549"/>
                    </a:ext>
                  </a:extLst>
                </a:gridCol>
              </a:tblGrid>
              <a:tr h="155696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Warren Buffett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Benjamin Graham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5999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Seth Klarman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Bobby Axelrod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160882"/>
                  </a:ext>
                </a:extLst>
              </a:tr>
              <a:tr h="155696"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Gordon Gecko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Martin Shkreli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03505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30CF78E-27F0-B34F-805A-C64989052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21929"/>
              </p:ext>
            </p:extLst>
          </p:nvPr>
        </p:nvGraphicFramePr>
        <p:xfrm>
          <a:off x="5535386" y="6697491"/>
          <a:ext cx="121741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706">
                  <a:extLst>
                    <a:ext uri="{9D8B030D-6E8A-4147-A177-3AD203B41FA5}">
                      <a16:colId xmlns:a16="http://schemas.microsoft.com/office/drawing/2014/main" val="3536325063"/>
                    </a:ext>
                  </a:extLst>
                </a:gridCol>
                <a:gridCol w="608706">
                  <a:extLst>
                    <a:ext uri="{9D8B030D-6E8A-4147-A177-3AD203B41FA5}">
                      <a16:colId xmlns:a16="http://schemas.microsoft.com/office/drawing/2014/main" val="2219244549"/>
                    </a:ext>
                  </a:extLst>
                </a:gridCol>
              </a:tblGrid>
              <a:tr h="25289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5999"/>
                  </a:ext>
                </a:extLst>
              </a:tr>
              <a:tr h="252890"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15.0x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20.0x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160882"/>
                  </a:ext>
                </a:extLst>
              </a:tr>
              <a:tr h="252890"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196529"/>
                  </a:ext>
                </a:extLst>
              </a:tr>
              <a:tr h="252890"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68730"/>
                  </a:ext>
                </a:extLst>
              </a:tr>
              <a:tr h="252890"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857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34210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1F7BD69-041B-8948-A4F4-28B9003CA770}"/>
              </a:ext>
            </a:extLst>
          </p:cNvPr>
          <p:cNvSpPr txBox="1"/>
          <p:nvPr/>
        </p:nvSpPr>
        <p:spPr>
          <a:xfrm>
            <a:off x="5348984" y="4515286"/>
            <a:ext cx="1377388" cy="1589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Sector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industry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$300 MM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$450 MM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$500 MM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BBB+ (S&amp;P)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821DDD-B617-1A48-B18B-1E8A75E45E06}"/>
              </a:ext>
            </a:extLst>
          </p:cNvPr>
          <p:cNvSpPr txBox="1"/>
          <p:nvPr/>
        </p:nvSpPr>
        <p:spPr>
          <a:xfrm>
            <a:off x="5370645" y="2423238"/>
            <a:ext cx="1377388" cy="13356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$80.00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$64.00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0.95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2.00%</a:t>
            </a:r>
          </a:p>
          <a:p>
            <a:pPr algn="r">
              <a:lnSpc>
                <a:spcPct val="150000"/>
              </a:lnSpc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$50.00-$70.00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06E6C00-EDF1-664D-B12F-C569F2DB42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030173"/>
              </p:ext>
            </p:extLst>
          </p:nvPr>
        </p:nvGraphicFramePr>
        <p:xfrm>
          <a:off x="223011" y="6805911"/>
          <a:ext cx="4383714" cy="143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1EDA6EF-A11B-5F4A-9D87-9D9285F4DD0C}"/>
              </a:ext>
            </a:extLst>
          </p:cNvPr>
          <p:cNvSpPr/>
          <p:nvPr/>
        </p:nvSpPr>
        <p:spPr>
          <a:xfrm>
            <a:off x="1866617" y="952269"/>
            <a:ext cx="84186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n>
                  <a:noFill/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13805-A894-2049-A063-B944CC1CF193}"/>
              </a:ext>
            </a:extLst>
          </p:cNvPr>
          <p:cNvSpPr/>
          <p:nvPr/>
        </p:nvSpPr>
        <p:spPr>
          <a:xfrm>
            <a:off x="700368" y="6707032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Historical Price Performance [9/30/17 – 9/30/18]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99648-7169-4848-891C-B248B61C2061}"/>
              </a:ext>
            </a:extLst>
          </p:cNvPr>
          <p:cNvSpPr txBox="1"/>
          <p:nvPr/>
        </p:nvSpPr>
        <p:spPr>
          <a:xfrm>
            <a:off x="2146982" y="325409"/>
            <a:ext cx="473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September 30, 2018</a:t>
            </a:r>
          </a:p>
        </p:txBody>
      </p:sp>
    </p:spTree>
    <p:extLst>
      <p:ext uri="{BB962C8B-B14F-4D97-AF65-F5344CB8AC3E}">
        <p14:creationId xmlns:p14="http://schemas.microsoft.com/office/powerpoint/2010/main" val="1607926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Goby">
      <a:dk1>
        <a:sysClr val="windowText" lastClr="000000"/>
      </a:dk1>
      <a:lt1>
        <a:srgbClr val="FFFFFF"/>
      </a:lt1>
      <a:dk2>
        <a:srgbClr val="0065BD"/>
      </a:dk2>
      <a:lt2>
        <a:srgbClr val="81BD41"/>
      </a:lt2>
      <a:accent1>
        <a:srgbClr val="6BA4B8"/>
      </a:accent1>
      <a:accent2>
        <a:srgbClr val="AF9800"/>
      </a:accent2>
      <a:accent3>
        <a:srgbClr val="686E9F"/>
      </a:accent3>
      <a:accent4>
        <a:srgbClr val="5C7F71"/>
      </a:accent4>
      <a:accent5>
        <a:srgbClr val="B2A8A2"/>
      </a:accent5>
      <a:accent6>
        <a:srgbClr val="505759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8619</TotalTime>
  <Words>287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Candara</vt:lpstr>
      <vt:lpstr>Rubik</vt:lpstr>
      <vt:lpstr>Symbol</vt:lpstr>
      <vt:lpstr>Waveform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Laufer</dc:creator>
  <cp:lastModifiedBy>Chris Risley</cp:lastModifiedBy>
  <cp:revision>1073</cp:revision>
  <cp:lastPrinted>2017-03-10T01:51:50Z</cp:lastPrinted>
  <dcterms:created xsi:type="dcterms:W3CDTF">2016-01-28T23:46:02Z</dcterms:created>
  <dcterms:modified xsi:type="dcterms:W3CDTF">2020-01-17T23:32:33Z</dcterms:modified>
</cp:coreProperties>
</file>