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77" r:id="rId4"/>
    <p:sldId id="261" r:id="rId5"/>
    <p:sldId id="260" r:id="rId6"/>
    <p:sldId id="264" r:id="rId7"/>
    <p:sldId id="267" r:id="rId8"/>
    <p:sldId id="268" r:id="rId9"/>
    <p:sldId id="278" r:id="rId10"/>
    <p:sldId id="269" r:id="rId11"/>
    <p:sldId id="270" r:id="rId12"/>
    <p:sldId id="263" r:id="rId13"/>
    <p:sldId id="262" r:id="rId14"/>
    <p:sldId id="279" r:id="rId15"/>
    <p:sldId id="271" r:id="rId16"/>
    <p:sldId id="280" r:id="rId17"/>
    <p:sldId id="272" r:id="rId18"/>
    <p:sldId id="273" r:id="rId19"/>
    <p:sldId id="274" r:id="rId20"/>
    <p:sldId id="275" r:id="rId21"/>
    <p:sldId id="276"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0" autoAdjust="0"/>
    <p:restoredTop sz="84923" autoAdjust="0"/>
  </p:normalViewPr>
  <p:slideViewPr>
    <p:cSldViewPr snapToGrid="0">
      <p:cViewPr>
        <p:scale>
          <a:sx n="66" d="100"/>
          <a:sy n="66" d="100"/>
        </p:scale>
        <p:origin x="801" y="4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27E61-1CC1-49E3-94B7-5F34FF8840D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MX"/>
        </a:p>
      </dgm:t>
    </dgm:pt>
    <dgm:pt modelId="{AE2CC56F-383D-4841-985D-AF7AB1715168}">
      <dgm:prSet phldrT="[Texto]" custT="1"/>
      <dgm:spPr/>
      <dgm:t>
        <a:bodyPr/>
        <a:lstStyle/>
        <a:p>
          <a:r>
            <a:rPr lang="es-MX" sz="2400" dirty="0"/>
            <a:t>Variables</a:t>
          </a:r>
        </a:p>
      </dgm:t>
    </dgm:pt>
    <dgm:pt modelId="{9970A56B-C8AE-4539-B9B1-B52DC4BD9F1F}" type="parTrans" cxnId="{BC965C54-8DFA-4160-91BD-6A22D8FE388E}">
      <dgm:prSet/>
      <dgm:spPr/>
      <dgm:t>
        <a:bodyPr/>
        <a:lstStyle/>
        <a:p>
          <a:endParaRPr lang="es-MX"/>
        </a:p>
      </dgm:t>
    </dgm:pt>
    <dgm:pt modelId="{796A39F5-9464-4F83-AEA4-D15112BE10B4}" type="sibTrans" cxnId="{BC965C54-8DFA-4160-91BD-6A22D8FE388E}">
      <dgm:prSet/>
      <dgm:spPr/>
      <dgm:t>
        <a:bodyPr/>
        <a:lstStyle/>
        <a:p>
          <a:endParaRPr lang="es-MX"/>
        </a:p>
      </dgm:t>
    </dgm:pt>
    <dgm:pt modelId="{AC8C0548-576C-486F-A2EE-45C175E3DC37}">
      <dgm:prSet phldrT="[Texto]" custT="1"/>
      <dgm:spPr/>
      <dgm:t>
        <a:bodyPr/>
        <a:lstStyle/>
        <a:p>
          <a:r>
            <a:rPr lang="es-MX" sz="2400" dirty="0"/>
            <a:t>Comentarios</a:t>
          </a:r>
        </a:p>
      </dgm:t>
    </dgm:pt>
    <dgm:pt modelId="{3DA3809D-8AFE-4634-908D-6F04549217C9}" type="parTrans" cxnId="{F690D185-D1BC-458F-8EC2-D81620E5CE69}">
      <dgm:prSet/>
      <dgm:spPr/>
      <dgm:t>
        <a:bodyPr/>
        <a:lstStyle/>
        <a:p>
          <a:endParaRPr lang="es-MX"/>
        </a:p>
      </dgm:t>
    </dgm:pt>
    <dgm:pt modelId="{15662336-1E69-47A9-A023-A5357222CCC8}" type="sibTrans" cxnId="{F690D185-D1BC-458F-8EC2-D81620E5CE69}">
      <dgm:prSet/>
      <dgm:spPr/>
      <dgm:t>
        <a:bodyPr/>
        <a:lstStyle/>
        <a:p>
          <a:endParaRPr lang="es-MX"/>
        </a:p>
      </dgm:t>
    </dgm:pt>
    <dgm:pt modelId="{8C0CA668-F565-46C6-951E-D9039420ABC7}">
      <dgm:prSet phldrT="[Texto]" custT="1"/>
      <dgm:spPr/>
      <dgm:t>
        <a:bodyPr/>
        <a:lstStyle/>
        <a:p>
          <a:r>
            <a:rPr lang="es-MX" sz="2400" dirty="0"/>
            <a:t>Operadores</a:t>
          </a:r>
        </a:p>
      </dgm:t>
    </dgm:pt>
    <dgm:pt modelId="{A39D13A6-F90E-4D1C-8805-109905F4643A}" type="parTrans" cxnId="{933A2770-C8BD-46F7-ADBE-B03CA730D87F}">
      <dgm:prSet/>
      <dgm:spPr/>
      <dgm:t>
        <a:bodyPr/>
        <a:lstStyle/>
        <a:p>
          <a:endParaRPr lang="es-MX"/>
        </a:p>
      </dgm:t>
    </dgm:pt>
    <dgm:pt modelId="{FDE5D525-9290-4FF7-A4E6-B6B8FEEFFCC9}" type="sibTrans" cxnId="{933A2770-C8BD-46F7-ADBE-B03CA730D87F}">
      <dgm:prSet/>
      <dgm:spPr/>
      <dgm:t>
        <a:bodyPr/>
        <a:lstStyle/>
        <a:p>
          <a:endParaRPr lang="es-MX"/>
        </a:p>
      </dgm:t>
    </dgm:pt>
    <dgm:pt modelId="{C120E295-D8D0-47C8-9062-9E30E5C4D1AD}">
      <dgm:prSet phldrT="[Texto]"/>
      <dgm:spPr/>
      <dgm:t>
        <a:bodyPr/>
        <a:lstStyle/>
        <a:p>
          <a:r>
            <a:rPr lang="es-ES" b="0" i="0" u="none" dirty="0"/>
            <a:t>Las Variables son </a:t>
          </a:r>
          <a:r>
            <a:rPr lang="es-ES" b="1" i="0" u="none" dirty="0"/>
            <a:t>contenedores</a:t>
          </a:r>
          <a:r>
            <a:rPr lang="es-ES" b="0" i="0" u="none" dirty="0"/>
            <a:t> en los que puedes </a:t>
          </a:r>
          <a:r>
            <a:rPr lang="es-ES" b="1" i="0" u="none" dirty="0"/>
            <a:t>almacenar valores</a:t>
          </a:r>
          <a:r>
            <a:rPr lang="es-ES" b="0" i="0" u="none" dirty="0"/>
            <a:t>. </a:t>
          </a:r>
          <a:endParaRPr lang="es-MX" dirty="0"/>
        </a:p>
      </dgm:t>
    </dgm:pt>
    <dgm:pt modelId="{79A19C86-D6F1-4A29-874F-5011289E252F}" type="parTrans" cxnId="{145282FF-662B-487F-A0D6-8CB8A6BF1488}">
      <dgm:prSet/>
      <dgm:spPr/>
      <dgm:t>
        <a:bodyPr/>
        <a:lstStyle/>
        <a:p>
          <a:endParaRPr lang="es-MX"/>
        </a:p>
      </dgm:t>
    </dgm:pt>
    <dgm:pt modelId="{04379210-3462-4D44-BEFE-D9AA099EDAD2}" type="sibTrans" cxnId="{145282FF-662B-487F-A0D6-8CB8A6BF1488}">
      <dgm:prSet/>
      <dgm:spPr/>
      <dgm:t>
        <a:bodyPr/>
        <a:lstStyle/>
        <a:p>
          <a:endParaRPr lang="es-MX"/>
        </a:p>
      </dgm:t>
    </dgm:pt>
    <dgm:pt modelId="{6218487D-88FF-463E-BB5A-5FBCE7701088}">
      <dgm:prSet phldrT="[Texto]"/>
      <dgm:spPr/>
      <dgm:t>
        <a:bodyPr/>
        <a:lstStyle/>
        <a:p>
          <a:r>
            <a:rPr lang="es-MX" dirty="0" err="1"/>
            <a:t>String</a:t>
          </a:r>
          <a:endParaRPr lang="es-MX" dirty="0"/>
        </a:p>
      </dgm:t>
    </dgm:pt>
    <dgm:pt modelId="{E7A5E6B0-36A7-40D5-8999-7533E4006FF6}" type="parTrans" cxnId="{D542892F-397E-4A6B-86C4-ED329F792722}">
      <dgm:prSet/>
      <dgm:spPr/>
      <dgm:t>
        <a:bodyPr/>
        <a:lstStyle/>
        <a:p>
          <a:endParaRPr lang="es-MX"/>
        </a:p>
      </dgm:t>
    </dgm:pt>
    <dgm:pt modelId="{21A9E3DA-32FF-4B62-A33E-BD2DEA1503AD}" type="sibTrans" cxnId="{D542892F-397E-4A6B-86C4-ED329F792722}">
      <dgm:prSet/>
      <dgm:spPr/>
      <dgm:t>
        <a:bodyPr/>
        <a:lstStyle/>
        <a:p>
          <a:endParaRPr lang="es-MX"/>
        </a:p>
      </dgm:t>
    </dgm:pt>
    <dgm:pt modelId="{C1D005C2-2F07-48A9-AD7A-F746D6D111D4}">
      <dgm:prSet/>
      <dgm:spPr/>
      <dgm:t>
        <a:bodyPr/>
        <a:lstStyle/>
        <a:p>
          <a:r>
            <a:rPr lang="es-ES" b="0" i="0" u="none" dirty="0"/>
            <a:t>El navegador ignora el texto marcado como comentario. Se escriben de la siguiente manera:</a:t>
          </a:r>
          <a:endParaRPr lang="es-MX" dirty="0"/>
        </a:p>
      </dgm:t>
    </dgm:pt>
    <dgm:pt modelId="{7165E020-983F-49A9-A367-C3D5CA01D34F}" type="parTrans" cxnId="{291AB8E0-F976-4B6A-93B8-D2C6014559C1}">
      <dgm:prSet/>
      <dgm:spPr/>
      <dgm:t>
        <a:bodyPr/>
        <a:lstStyle/>
        <a:p>
          <a:endParaRPr lang="es-MX"/>
        </a:p>
      </dgm:t>
    </dgm:pt>
    <dgm:pt modelId="{129718EF-8B25-47AC-A862-476C92C46427}" type="sibTrans" cxnId="{291AB8E0-F976-4B6A-93B8-D2C6014559C1}">
      <dgm:prSet/>
      <dgm:spPr/>
      <dgm:t>
        <a:bodyPr/>
        <a:lstStyle/>
        <a:p>
          <a:endParaRPr lang="es-MX"/>
        </a:p>
      </dgm:t>
    </dgm:pt>
    <dgm:pt modelId="{D04D5F2A-744B-4E99-8EC1-3BEF22048B6B}">
      <dgm:prSet/>
      <dgm:spPr/>
      <dgm:t>
        <a:bodyPr/>
        <a:lstStyle/>
        <a:p>
          <a:r>
            <a:rPr lang="es-ES" b="1" dirty="0"/>
            <a:t>símbolo matemático </a:t>
          </a:r>
          <a:r>
            <a:rPr lang="es-ES" dirty="0"/>
            <a:t>que puede actuar sobre dos valores (o variables) y producir un resultado. </a:t>
          </a:r>
          <a:endParaRPr lang="es-MX" dirty="0"/>
        </a:p>
      </dgm:t>
    </dgm:pt>
    <dgm:pt modelId="{D7A9769E-3C11-4B78-A091-50151E6FC28E}" type="parTrans" cxnId="{8D74BD53-7117-4388-B7E6-12449D407DF3}">
      <dgm:prSet/>
      <dgm:spPr/>
      <dgm:t>
        <a:bodyPr/>
        <a:lstStyle/>
        <a:p>
          <a:endParaRPr lang="es-MX"/>
        </a:p>
      </dgm:t>
    </dgm:pt>
    <dgm:pt modelId="{7C2A2DE9-BF39-43D0-86DA-AAE126F2228C}" type="sibTrans" cxnId="{8D74BD53-7117-4388-B7E6-12449D407DF3}">
      <dgm:prSet/>
      <dgm:spPr/>
      <dgm:t>
        <a:bodyPr/>
        <a:lstStyle/>
        <a:p>
          <a:endParaRPr lang="es-MX"/>
        </a:p>
      </dgm:t>
    </dgm:pt>
    <dgm:pt modelId="{448C0DA3-1474-4CB2-A4C7-AF49BDAE0161}">
      <dgm:prSet/>
      <dgm:spPr/>
      <dgm:t>
        <a:bodyPr/>
        <a:lstStyle/>
        <a:p>
          <a:endParaRPr lang="es-MX" dirty="0"/>
        </a:p>
      </dgm:t>
    </dgm:pt>
    <dgm:pt modelId="{04BED238-52A9-433A-8E28-E2D0278AF85E}" type="parTrans" cxnId="{E1CBDFD9-DA52-4542-933D-5E1FA48DA6A3}">
      <dgm:prSet/>
      <dgm:spPr/>
      <dgm:t>
        <a:bodyPr/>
        <a:lstStyle/>
        <a:p>
          <a:endParaRPr lang="es-MX"/>
        </a:p>
      </dgm:t>
    </dgm:pt>
    <dgm:pt modelId="{9FE3B775-3634-4368-B1C2-F892D21828E0}" type="sibTrans" cxnId="{E1CBDFD9-DA52-4542-933D-5E1FA48DA6A3}">
      <dgm:prSet/>
      <dgm:spPr/>
      <dgm:t>
        <a:bodyPr/>
        <a:lstStyle/>
        <a:p>
          <a:endParaRPr lang="es-MX"/>
        </a:p>
      </dgm:t>
    </dgm:pt>
    <dgm:pt modelId="{952E185E-E7B5-486B-99EC-E18A38232D26}">
      <dgm:prSet/>
      <dgm:spPr/>
      <dgm:t>
        <a:bodyPr/>
        <a:lstStyle/>
        <a:p>
          <a:r>
            <a:rPr lang="es-MX" dirty="0"/>
            <a:t>+</a:t>
          </a:r>
        </a:p>
      </dgm:t>
    </dgm:pt>
    <dgm:pt modelId="{DCA20CC2-3AA6-4C74-A60F-874403519D38}" type="parTrans" cxnId="{37ECC6F4-F1B6-4947-A6B1-34B688AE4933}">
      <dgm:prSet/>
      <dgm:spPr/>
      <dgm:t>
        <a:bodyPr/>
        <a:lstStyle/>
        <a:p>
          <a:endParaRPr lang="es-MX"/>
        </a:p>
      </dgm:t>
    </dgm:pt>
    <dgm:pt modelId="{18A81909-9380-4828-BE7F-F069BB6B0623}" type="sibTrans" cxnId="{37ECC6F4-F1B6-4947-A6B1-34B688AE4933}">
      <dgm:prSet/>
      <dgm:spPr/>
      <dgm:t>
        <a:bodyPr/>
        <a:lstStyle/>
        <a:p>
          <a:endParaRPr lang="es-MX"/>
        </a:p>
      </dgm:t>
    </dgm:pt>
    <dgm:pt modelId="{240BE780-DD11-4EB2-8EFE-BB0D3D8A342D}">
      <dgm:prSet/>
      <dgm:spPr/>
      <dgm:t>
        <a:bodyPr/>
        <a:lstStyle/>
        <a:p>
          <a:r>
            <a:rPr lang="es-MX" dirty="0"/>
            <a:t>-</a:t>
          </a:r>
        </a:p>
      </dgm:t>
    </dgm:pt>
    <dgm:pt modelId="{0DD6BE85-83FA-4BA0-A127-A0C44A070196}" type="sibTrans" cxnId="{BD0B639A-E401-4539-B61B-58BFCEF030B1}">
      <dgm:prSet/>
      <dgm:spPr/>
      <dgm:t>
        <a:bodyPr/>
        <a:lstStyle/>
        <a:p>
          <a:endParaRPr lang="es-MX"/>
        </a:p>
      </dgm:t>
    </dgm:pt>
    <dgm:pt modelId="{F10144B1-7B87-4531-B4C5-6B1153A2D7DE}" type="parTrans" cxnId="{BD0B639A-E401-4539-B61B-58BFCEF030B1}">
      <dgm:prSet/>
      <dgm:spPr/>
      <dgm:t>
        <a:bodyPr/>
        <a:lstStyle/>
        <a:p>
          <a:endParaRPr lang="es-MX"/>
        </a:p>
      </dgm:t>
    </dgm:pt>
    <dgm:pt modelId="{B8A36AEA-88DA-459F-ADCE-78D7933A2BB7}">
      <dgm:prSet/>
      <dgm:spPr/>
      <dgm:t>
        <a:bodyPr/>
        <a:lstStyle/>
        <a:p>
          <a:r>
            <a:rPr lang="es-MX" dirty="0"/>
            <a:t>*</a:t>
          </a:r>
        </a:p>
      </dgm:t>
    </dgm:pt>
    <dgm:pt modelId="{9059002E-856D-4CE7-888B-9A096D733A2F}" type="sibTrans" cxnId="{6EE2D8C6-B474-4999-975B-217A14A7588B}">
      <dgm:prSet/>
      <dgm:spPr/>
      <dgm:t>
        <a:bodyPr/>
        <a:lstStyle/>
        <a:p>
          <a:endParaRPr lang="es-MX"/>
        </a:p>
      </dgm:t>
    </dgm:pt>
    <dgm:pt modelId="{C415A956-F902-46FF-A57B-70898D05E6C0}" type="parTrans" cxnId="{6EE2D8C6-B474-4999-975B-217A14A7588B}">
      <dgm:prSet/>
      <dgm:spPr/>
      <dgm:t>
        <a:bodyPr/>
        <a:lstStyle/>
        <a:p>
          <a:endParaRPr lang="es-MX"/>
        </a:p>
      </dgm:t>
    </dgm:pt>
    <dgm:pt modelId="{E4E8C28A-011B-4FB3-92FE-8D64600F1D10}">
      <dgm:prSet/>
      <dgm:spPr/>
      <dgm:t>
        <a:bodyPr/>
        <a:lstStyle/>
        <a:p>
          <a:r>
            <a:rPr lang="es-MX" dirty="0"/>
            <a:t>/</a:t>
          </a:r>
        </a:p>
      </dgm:t>
    </dgm:pt>
    <dgm:pt modelId="{B5409F07-2DDB-463C-BD9D-2053EF67F0BD}" type="sibTrans" cxnId="{7AEC2A39-5753-451A-93D7-4E33C76F7B0F}">
      <dgm:prSet/>
      <dgm:spPr/>
      <dgm:t>
        <a:bodyPr/>
        <a:lstStyle/>
        <a:p>
          <a:endParaRPr lang="es-MX"/>
        </a:p>
      </dgm:t>
    </dgm:pt>
    <dgm:pt modelId="{8381CDAB-33B1-472B-BFB5-0F197C797490}" type="parTrans" cxnId="{7AEC2A39-5753-451A-93D7-4E33C76F7B0F}">
      <dgm:prSet/>
      <dgm:spPr/>
      <dgm:t>
        <a:bodyPr/>
        <a:lstStyle/>
        <a:p>
          <a:endParaRPr lang="es-MX"/>
        </a:p>
      </dgm:t>
    </dgm:pt>
    <dgm:pt modelId="{368B64DE-DB7C-418D-91D4-1FA96896B272}">
      <dgm:prSet/>
      <dgm:spPr/>
      <dgm:t>
        <a:bodyPr/>
        <a:lstStyle/>
        <a:p>
          <a:r>
            <a:rPr lang="es-MX" dirty="0"/>
            <a:t>=</a:t>
          </a:r>
        </a:p>
      </dgm:t>
    </dgm:pt>
    <dgm:pt modelId="{0A422F5D-4C73-4C35-9673-BFDC3278ACEC}" type="sibTrans" cxnId="{56B9184C-A51F-4B97-A07F-DB708B308BCF}">
      <dgm:prSet/>
      <dgm:spPr/>
      <dgm:t>
        <a:bodyPr/>
        <a:lstStyle/>
        <a:p>
          <a:endParaRPr lang="es-MX"/>
        </a:p>
      </dgm:t>
    </dgm:pt>
    <dgm:pt modelId="{DF24FEBD-7B7A-49AC-A847-F2E308A05E5F}" type="parTrans" cxnId="{56B9184C-A51F-4B97-A07F-DB708B308BCF}">
      <dgm:prSet/>
      <dgm:spPr/>
      <dgm:t>
        <a:bodyPr/>
        <a:lstStyle/>
        <a:p>
          <a:endParaRPr lang="es-MX"/>
        </a:p>
      </dgm:t>
    </dgm:pt>
    <dgm:pt modelId="{2B86AAE8-2B61-4A4E-81D4-3CB01C661972}">
      <dgm:prSet/>
      <dgm:spPr/>
      <dgm:t>
        <a:bodyPr/>
        <a:lstStyle/>
        <a:p>
          <a:r>
            <a:rPr lang="es-MX" dirty="0"/>
            <a:t>==</a:t>
          </a:r>
        </a:p>
      </dgm:t>
    </dgm:pt>
    <dgm:pt modelId="{7BC4A9B8-0761-42A6-8057-EE6AE6F8732D}" type="sibTrans" cxnId="{5BA6868F-1EDB-4F85-9E4E-6930D3331E59}">
      <dgm:prSet/>
      <dgm:spPr/>
      <dgm:t>
        <a:bodyPr/>
        <a:lstStyle/>
        <a:p>
          <a:endParaRPr lang="es-MX"/>
        </a:p>
      </dgm:t>
    </dgm:pt>
    <dgm:pt modelId="{C425442E-C167-44C7-9C4F-E74962382A04}" type="parTrans" cxnId="{5BA6868F-1EDB-4F85-9E4E-6930D3331E59}">
      <dgm:prSet/>
      <dgm:spPr/>
      <dgm:t>
        <a:bodyPr/>
        <a:lstStyle/>
        <a:p>
          <a:endParaRPr lang="es-MX"/>
        </a:p>
      </dgm:t>
    </dgm:pt>
    <dgm:pt modelId="{EDF16D04-1565-4622-ABE1-BA0D40BF6EEE}">
      <dgm:prSet/>
      <dgm:spPr/>
      <dgm:t>
        <a:bodyPr/>
        <a:lstStyle/>
        <a:p>
          <a:r>
            <a:rPr lang="es-MX" dirty="0"/>
            <a:t>!</a:t>
          </a:r>
        </a:p>
      </dgm:t>
    </dgm:pt>
    <dgm:pt modelId="{0EBC4666-73AC-4D4A-82C8-88EB7E1863A8}" type="sibTrans" cxnId="{6DE8C7FA-B895-464C-B100-E2D6E3B00FD6}">
      <dgm:prSet/>
      <dgm:spPr/>
      <dgm:t>
        <a:bodyPr/>
        <a:lstStyle/>
        <a:p>
          <a:endParaRPr lang="es-MX"/>
        </a:p>
      </dgm:t>
    </dgm:pt>
    <dgm:pt modelId="{6049E9EE-A20E-4277-AFB2-A602FA2494F3}" type="parTrans" cxnId="{6DE8C7FA-B895-464C-B100-E2D6E3B00FD6}">
      <dgm:prSet/>
      <dgm:spPr/>
      <dgm:t>
        <a:bodyPr/>
        <a:lstStyle/>
        <a:p>
          <a:endParaRPr lang="es-MX"/>
        </a:p>
      </dgm:t>
    </dgm:pt>
    <dgm:pt modelId="{D29BA64A-280E-4494-91B9-BA630644E0ED}">
      <dgm:prSet phldrT="[Texto]"/>
      <dgm:spPr/>
      <dgm:t>
        <a:bodyPr/>
        <a:lstStyle/>
        <a:p>
          <a:r>
            <a:rPr lang="es-MX" dirty="0" err="1"/>
            <a:t>Number</a:t>
          </a:r>
          <a:endParaRPr lang="es-MX" dirty="0"/>
        </a:p>
      </dgm:t>
    </dgm:pt>
    <dgm:pt modelId="{3F5872A9-0AFB-4678-A338-3AB123F6498C}" type="sibTrans" cxnId="{5407E5D6-D6B2-4CA7-81E2-04B7E254CE3D}">
      <dgm:prSet/>
      <dgm:spPr/>
      <dgm:t>
        <a:bodyPr/>
        <a:lstStyle/>
        <a:p>
          <a:endParaRPr lang="es-MX"/>
        </a:p>
      </dgm:t>
    </dgm:pt>
    <dgm:pt modelId="{7A2A0888-67EA-42C4-AB93-30A27A1A80FF}" type="parTrans" cxnId="{5407E5D6-D6B2-4CA7-81E2-04B7E254CE3D}">
      <dgm:prSet/>
      <dgm:spPr/>
      <dgm:t>
        <a:bodyPr/>
        <a:lstStyle/>
        <a:p>
          <a:endParaRPr lang="es-MX"/>
        </a:p>
      </dgm:t>
    </dgm:pt>
    <dgm:pt modelId="{3B7D4474-6DB7-4C22-BEB4-CFA098D805D9}">
      <dgm:prSet phldrT="[Texto]"/>
      <dgm:spPr/>
      <dgm:t>
        <a:bodyPr/>
        <a:lstStyle/>
        <a:p>
          <a:r>
            <a:rPr lang="es-MX" dirty="0" err="1"/>
            <a:t>Boolean</a:t>
          </a:r>
          <a:endParaRPr lang="es-MX" dirty="0"/>
        </a:p>
      </dgm:t>
    </dgm:pt>
    <dgm:pt modelId="{E4850B9E-EB81-4AED-9FCF-24508760FD62}" type="sibTrans" cxnId="{18162AC6-621D-45C9-A839-847AA550CECE}">
      <dgm:prSet/>
      <dgm:spPr/>
      <dgm:t>
        <a:bodyPr/>
        <a:lstStyle/>
        <a:p>
          <a:endParaRPr lang="es-MX"/>
        </a:p>
      </dgm:t>
    </dgm:pt>
    <dgm:pt modelId="{6CD47171-2CAF-4CB0-910E-51E0E4154457}" type="parTrans" cxnId="{18162AC6-621D-45C9-A839-847AA550CECE}">
      <dgm:prSet/>
      <dgm:spPr/>
      <dgm:t>
        <a:bodyPr/>
        <a:lstStyle/>
        <a:p>
          <a:endParaRPr lang="es-MX"/>
        </a:p>
      </dgm:t>
    </dgm:pt>
    <dgm:pt modelId="{06E2AC26-C14F-490F-B975-9B21D0DD2BEC}">
      <dgm:prSet phldrT="[Texto]"/>
      <dgm:spPr/>
      <dgm:t>
        <a:bodyPr/>
        <a:lstStyle/>
        <a:p>
          <a:r>
            <a:rPr lang="es-MX" dirty="0"/>
            <a:t>Array</a:t>
          </a:r>
        </a:p>
      </dgm:t>
    </dgm:pt>
    <dgm:pt modelId="{E7E58501-37B2-42F6-875D-DEFE8B26AEC6}" type="sibTrans" cxnId="{1532C16A-69A9-4ED0-AA48-7B41D2D571FA}">
      <dgm:prSet/>
      <dgm:spPr/>
      <dgm:t>
        <a:bodyPr/>
        <a:lstStyle/>
        <a:p>
          <a:endParaRPr lang="es-MX"/>
        </a:p>
      </dgm:t>
    </dgm:pt>
    <dgm:pt modelId="{C8E923E1-15C4-4A8D-94E3-181F471B8D9E}" type="parTrans" cxnId="{1532C16A-69A9-4ED0-AA48-7B41D2D571FA}">
      <dgm:prSet/>
      <dgm:spPr/>
      <dgm:t>
        <a:bodyPr/>
        <a:lstStyle/>
        <a:p>
          <a:endParaRPr lang="es-MX"/>
        </a:p>
      </dgm:t>
    </dgm:pt>
    <dgm:pt modelId="{34B1D7EA-8FB0-426B-ACDD-946AE6557859}">
      <dgm:prSet phldrT="[Texto]"/>
      <dgm:spPr/>
      <dgm:t>
        <a:bodyPr/>
        <a:lstStyle/>
        <a:p>
          <a:r>
            <a:rPr lang="es-MX" dirty="0" err="1"/>
            <a:t>Object</a:t>
          </a:r>
          <a:endParaRPr lang="es-MX" dirty="0"/>
        </a:p>
      </dgm:t>
    </dgm:pt>
    <dgm:pt modelId="{8B864CCC-4EB6-4FCE-A88D-CCA6A16ECE34}" type="sibTrans" cxnId="{3B73A933-2569-4D01-B3A7-6E4357A31788}">
      <dgm:prSet/>
      <dgm:spPr/>
      <dgm:t>
        <a:bodyPr/>
        <a:lstStyle/>
        <a:p>
          <a:endParaRPr lang="es-MX"/>
        </a:p>
      </dgm:t>
    </dgm:pt>
    <dgm:pt modelId="{9BBF4693-5146-4F24-A0BC-BFAC5EBB03BD}" type="parTrans" cxnId="{3B73A933-2569-4D01-B3A7-6E4357A31788}">
      <dgm:prSet/>
      <dgm:spPr/>
      <dgm:t>
        <a:bodyPr/>
        <a:lstStyle/>
        <a:p>
          <a:endParaRPr lang="es-MX"/>
        </a:p>
      </dgm:t>
    </dgm:pt>
    <dgm:pt modelId="{E086F23A-059C-4A31-B371-327C7A74E7DC}">
      <dgm:prSet phldrT="[Texto]"/>
      <dgm:spPr/>
      <dgm:t>
        <a:bodyPr/>
        <a:lstStyle/>
        <a:p>
          <a:endParaRPr lang="es-MX" dirty="0"/>
        </a:p>
      </dgm:t>
    </dgm:pt>
    <dgm:pt modelId="{DE7C53DF-4B90-4E72-A805-9C4380134239}" type="parTrans" cxnId="{80CD0DF8-C9FB-4D0D-B853-53C76DBAF826}">
      <dgm:prSet/>
      <dgm:spPr/>
      <dgm:t>
        <a:bodyPr/>
        <a:lstStyle/>
        <a:p>
          <a:endParaRPr lang="es-MX"/>
        </a:p>
      </dgm:t>
    </dgm:pt>
    <dgm:pt modelId="{78FACADD-0B17-4FB9-AEE8-AD4557FA9422}" type="sibTrans" cxnId="{80CD0DF8-C9FB-4D0D-B853-53C76DBAF826}">
      <dgm:prSet/>
      <dgm:spPr/>
      <dgm:t>
        <a:bodyPr/>
        <a:lstStyle/>
        <a:p>
          <a:endParaRPr lang="es-MX"/>
        </a:p>
      </dgm:t>
    </dgm:pt>
    <dgm:pt modelId="{93F29571-D0FE-426F-9239-09086F1CAB44}" type="pres">
      <dgm:prSet presAssocID="{7E327E61-1CC1-49E3-94B7-5F34FF8840DE}" presName="Name0" presStyleCnt="0">
        <dgm:presLayoutVars>
          <dgm:dir/>
          <dgm:animLvl val="lvl"/>
          <dgm:resizeHandles val="exact"/>
        </dgm:presLayoutVars>
      </dgm:prSet>
      <dgm:spPr/>
    </dgm:pt>
    <dgm:pt modelId="{8E4B3E37-3DDC-41E7-A650-03A7133A03FF}" type="pres">
      <dgm:prSet presAssocID="{AE2CC56F-383D-4841-985D-AF7AB1715168}" presName="composite" presStyleCnt="0"/>
      <dgm:spPr/>
    </dgm:pt>
    <dgm:pt modelId="{3595A2AD-2D16-4DD7-8C72-8C89C9E0E4B3}" type="pres">
      <dgm:prSet presAssocID="{AE2CC56F-383D-4841-985D-AF7AB1715168}" presName="parTx" presStyleLbl="alignNode1" presStyleIdx="0" presStyleCnt="3" custScaleX="134610">
        <dgm:presLayoutVars>
          <dgm:chMax val="0"/>
          <dgm:chPref val="0"/>
          <dgm:bulletEnabled val="1"/>
        </dgm:presLayoutVars>
      </dgm:prSet>
      <dgm:spPr/>
    </dgm:pt>
    <dgm:pt modelId="{17BE0052-AF41-4D08-BF22-A7D2A28DD631}" type="pres">
      <dgm:prSet presAssocID="{AE2CC56F-383D-4841-985D-AF7AB1715168}" presName="desTx" presStyleLbl="alignAccFollowNode1" presStyleIdx="0" presStyleCnt="3" custScaleX="134610">
        <dgm:presLayoutVars>
          <dgm:bulletEnabled val="1"/>
        </dgm:presLayoutVars>
      </dgm:prSet>
      <dgm:spPr/>
    </dgm:pt>
    <dgm:pt modelId="{746B39E8-2C58-4ED4-BD4A-B07667607503}" type="pres">
      <dgm:prSet presAssocID="{796A39F5-9464-4F83-AEA4-D15112BE10B4}" presName="space" presStyleCnt="0"/>
      <dgm:spPr/>
    </dgm:pt>
    <dgm:pt modelId="{24B2016F-64EE-4D43-B2F3-D9F9EC88A4CF}" type="pres">
      <dgm:prSet presAssocID="{AC8C0548-576C-486F-A2EE-45C175E3DC37}" presName="composite" presStyleCnt="0"/>
      <dgm:spPr/>
    </dgm:pt>
    <dgm:pt modelId="{0B54066A-90AB-42E2-8F82-53585B1C39D0}" type="pres">
      <dgm:prSet presAssocID="{AC8C0548-576C-486F-A2EE-45C175E3DC37}" presName="parTx" presStyleLbl="alignNode1" presStyleIdx="1" presStyleCnt="3" custScaleX="134610">
        <dgm:presLayoutVars>
          <dgm:chMax val="0"/>
          <dgm:chPref val="0"/>
          <dgm:bulletEnabled val="1"/>
        </dgm:presLayoutVars>
      </dgm:prSet>
      <dgm:spPr/>
    </dgm:pt>
    <dgm:pt modelId="{C4A3FC8D-9609-4816-BE32-07520FB5AE54}" type="pres">
      <dgm:prSet presAssocID="{AC8C0548-576C-486F-A2EE-45C175E3DC37}" presName="desTx" presStyleLbl="alignAccFollowNode1" presStyleIdx="1" presStyleCnt="3" custScaleX="134610">
        <dgm:presLayoutVars>
          <dgm:bulletEnabled val="1"/>
        </dgm:presLayoutVars>
      </dgm:prSet>
      <dgm:spPr/>
    </dgm:pt>
    <dgm:pt modelId="{B9B0C956-5D96-43BF-A699-45266E29A7EF}" type="pres">
      <dgm:prSet presAssocID="{15662336-1E69-47A9-A023-A5357222CCC8}" presName="space" presStyleCnt="0"/>
      <dgm:spPr/>
    </dgm:pt>
    <dgm:pt modelId="{4C0B962C-06BB-421F-A269-9CD974B4E28A}" type="pres">
      <dgm:prSet presAssocID="{8C0CA668-F565-46C6-951E-D9039420ABC7}" presName="composite" presStyleCnt="0"/>
      <dgm:spPr/>
    </dgm:pt>
    <dgm:pt modelId="{7282024E-4378-47F4-B0AF-CE1BAEF91063}" type="pres">
      <dgm:prSet presAssocID="{8C0CA668-F565-46C6-951E-D9039420ABC7}" presName="parTx" presStyleLbl="alignNode1" presStyleIdx="2" presStyleCnt="3" custScaleX="134610">
        <dgm:presLayoutVars>
          <dgm:chMax val="0"/>
          <dgm:chPref val="0"/>
          <dgm:bulletEnabled val="1"/>
        </dgm:presLayoutVars>
      </dgm:prSet>
      <dgm:spPr/>
    </dgm:pt>
    <dgm:pt modelId="{54B67F97-4A15-44FD-AD00-120FAE8B0EEE}" type="pres">
      <dgm:prSet presAssocID="{8C0CA668-F565-46C6-951E-D9039420ABC7}" presName="desTx" presStyleLbl="alignAccFollowNode1" presStyleIdx="2" presStyleCnt="3" custScaleX="134610">
        <dgm:presLayoutVars>
          <dgm:bulletEnabled val="1"/>
        </dgm:presLayoutVars>
      </dgm:prSet>
      <dgm:spPr/>
    </dgm:pt>
  </dgm:ptLst>
  <dgm:cxnLst>
    <dgm:cxn modelId="{A712DE01-4D6D-429E-AFE5-748DD931C04F}" type="presOf" srcId="{EDF16D04-1565-4622-ABE1-BA0D40BF6EEE}" destId="{54B67F97-4A15-44FD-AD00-120FAE8B0EEE}" srcOrd="0" destOrd="7" presId="urn:microsoft.com/office/officeart/2005/8/layout/hList1"/>
    <dgm:cxn modelId="{EF34EB1A-A057-4DD7-87D4-F5B8EA54FFF4}" type="presOf" srcId="{AE2CC56F-383D-4841-985D-AF7AB1715168}" destId="{3595A2AD-2D16-4DD7-8C72-8C89C9E0E4B3}" srcOrd="0" destOrd="0" presId="urn:microsoft.com/office/officeart/2005/8/layout/hList1"/>
    <dgm:cxn modelId="{14013F1B-863B-499A-9A0A-2A0F3B385448}" type="presOf" srcId="{7E327E61-1CC1-49E3-94B7-5F34FF8840DE}" destId="{93F29571-D0FE-426F-9239-09086F1CAB44}" srcOrd="0" destOrd="0" presId="urn:microsoft.com/office/officeart/2005/8/layout/hList1"/>
    <dgm:cxn modelId="{E79CAD1E-8AC2-48DE-8AF4-91E93F3BEB40}" type="presOf" srcId="{3B7D4474-6DB7-4C22-BEB4-CFA098D805D9}" destId="{17BE0052-AF41-4D08-BF22-A7D2A28DD631}" srcOrd="0" destOrd="4" presId="urn:microsoft.com/office/officeart/2005/8/layout/hList1"/>
    <dgm:cxn modelId="{D542892F-397E-4A6B-86C4-ED329F792722}" srcId="{E086F23A-059C-4A31-B371-327C7A74E7DC}" destId="{6218487D-88FF-463E-BB5A-5FBCE7701088}" srcOrd="0" destOrd="0" parTransId="{E7A5E6B0-36A7-40D5-8999-7533E4006FF6}" sibTransId="{21A9E3DA-32FF-4B62-A33E-BD2DEA1503AD}"/>
    <dgm:cxn modelId="{3B73A933-2569-4D01-B3A7-6E4357A31788}" srcId="{E086F23A-059C-4A31-B371-327C7A74E7DC}" destId="{34B1D7EA-8FB0-426B-ACDD-946AE6557859}" srcOrd="4" destOrd="0" parTransId="{9BBF4693-5146-4F24-A0BC-BFAC5EBB03BD}" sibTransId="{8B864CCC-4EB6-4FCE-A88D-CCA6A16ECE34}"/>
    <dgm:cxn modelId="{7AEC2A39-5753-451A-93D7-4E33C76F7B0F}" srcId="{D04D5F2A-744B-4E99-8EC1-3BEF22048B6B}" destId="{E4E8C28A-011B-4FB3-92FE-8D64600F1D10}" srcOrd="3" destOrd="0" parTransId="{8381CDAB-33B1-472B-BFB5-0F197C797490}" sibTransId="{B5409F07-2DDB-463C-BD9D-2053EF67F0BD}"/>
    <dgm:cxn modelId="{C3FDC440-7847-438A-8D22-CA591C43BAB9}" type="presOf" srcId="{E086F23A-059C-4A31-B371-327C7A74E7DC}" destId="{17BE0052-AF41-4D08-BF22-A7D2A28DD631}" srcOrd="0" destOrd="1" presId="urn:microsoft.com/office/officeart/2005/8/layout/hList1"/>
    <dgm:cxn modelId="{BCE49F63-49C8-463B-BE68-AA46E98F96E8}" type="presOf" srcId="{240BE780-DD11-4EB2-8EFE-BB0D3D8A342D}" destId="{54B67F97-4A15-44FD-AD00-120FAE8B0EEE}" srcOrd="0" destOrd="2" presId="urn:microsoft.com/office/officeart/2005/8/layout/hList1"/>
    <dgm:cxn modelId="{3913C346-A9D3-4B33-B774-3E42EADB4243}" type="presOf" srcId="{B8A36AEA-88DA-459F-ADCE-78D7933A2BB7}" destId="{54B67F97-4A15-44FD-AD00-120FAE8B0EEE}" srcOrd="0" destOrd="3" presId="urn:microsoft.com/office/officeart/2005/8/layout/hList1"/>
    <dgm:cxn modelId="{377B6D67-1C34-4175-8D4F-42C82CF6C834}" type="presOf" srcId="{2B86AAE8-2B61-4A4E-81D4-3CB01C661972}" destId="{54B67F97-4A15-44FD-AD00-120FAE8B0EEE}" srcOrd="0" destOrd="6" presId="urn:microsoft.com/office/officeart/2005/8/layout/hList1"/>
    <dgm:cxn modelId="{1532C16A-69A9-4ED0-AA48-7B41D2D571FA}" srcId="{E086F23A-059C-4A31-B371-327C7A74E7DC}" destId="{06E2AC26-C14F-490F-B975-9B21D0DD2BEC}" srcOrd="3" destOrd="0" parTransId="{C8E923E1-15C4-4A8D-94E3-181F471B8D9E}" sibTransId="{E7E58501-37B2-42F6-875D-DEFE8B26AEC6}"/>
    <dgm:cxn modelId="{56B9184C-A51F-4B97-A07F-DB708B308BCF}" srcId="{D04D5F2A-744B-4E99-8EC1-3BEF22048B6B}" destId="{368B64DE-DB7C-418D-91D4-1FA96896B272}" srcOrd="4" destOrd="0" parTransId="{DF24FEBD-7B7A-49AC-A847-F2E308A05E5F}" sibTransId="{0A422F5D-4C73-4C35-9673-BFDC3278ACEC}"/>
    <dgm:cxn modelId="{45C2224E-F226-4E53-938E-92C1DAE0E70A}" type="presOf" srcId="{368B64DE-DB7C-418D-91D4-1FA96896B272}" destId="{54B67F97-4A15-44FD-AD00-120FAE8B0EEE}" srcOrd="0" destOrd="5" presId="urn:microsoft.com/office/officeart/2005/8/layout/hList1"/>
    <dgm:cxn modelId="{933A2770-C8BD-46F7-ADBE-B03CA730D87F}" srcId="{7E327E61-1CC1-49E3-94B7-5F34FF8840DE}" destId="{8C0CA668-F565-46C6-951E-D9039420ABC7}" srcOrd="2" destOrd="0" parTransId="{A39D13A6-F90E-4D1C-8805-109905F4643A}" sibTransId="{FDE5D525-9290-4FF7-A4E6-B6B8FEEFFCC9}"/>
    <dgm:cxn modelId="{8D74BD53-7117-4388-B7E6-12449D407DF3}" srcId="{8C0CA668-F565-46C6-951E-D9039420ABC7}" destId="{D04D5F2A-744B-4E99-8EC1-3BEF22048B6B}" srcOrd="0" destOrd="0" parTransId="{D7A9769E-3C11-4B78-A091-50151E6FC28E}" sibTransId="{7C2A2DE9-BF39-43D0-86DA-AAE126F2228C}"/>
    <dgm:cxn modelId="{BC965C54-8DFA-4160-91BD-6A22D8FE388E}" srcId="{7E327E61-1CC1-49E3-94B7-5F34FF8840DE}" destId="{AE2CC56F-383D-4841-985D-AF7AB1715168}" srcOrd="0" destOrd="0" parTransId="{9970A56B-C8AE-4539-B9B1-B52DC4BD9F1F}" sibTransId="{796A39F5-9464-4F83-AEA4-D15112BE10B4}"/>
    <dgm:cxn modelId="{65F0BF76-A138-4788-9DBB-26B3DCD93565}" type="presOf" srcId="{6218487D-88FF-463E-BB5A-5FBCE7701088}" destId="{17BE0052-AF41-4D08-BF22-A7D2A28DD631}" srcOrd="0" destOrd="2" presId="urn:microsoft.com/office/officeart/2005/8/layout/hList1"/>
    <dgm:cxn modelId="{AE50547D-9F0E-4605-AD5A-02D72F23475B}" type="presOf" srcId="{AC8C0548-576C-486F-A2EE-45C175E3DC37}" destId="{0B54066A-90AB-42E2-8F82-53585B1C39D0}" srcOrd="0" destOrd="0" presId="urn:microsoft.com/office/officeart/2005/8/layout/hList1"/>
    <dgm:cxn modelId="{F690D185-D1BC-458F-8EC2-D81620E5CE69}" srcId="{7E327E61-1CC1-49E3-94B7-5F34FF8840DE}" destId="{AC8C0548-576C-486F-A2EE-45C175E3DC37}" srcOrd="1" destOrd="0" parTransId="{3DA3809D-8AFE-4634-908D-6F04549217C9}" sibTransId="{15662336-1E69-47A9-A023-A5357222CCC8}"/>
    <dgm:cxn modelId="{9ABEBA8A-89B4-43F3-8BDA-B8C72E2839F2}" type="presOf" srcId="{8C0CA668-F565-46C6-951E-D9039420ABC7}" destId="{7282024E-4378-47F4-B0AF-CE1BAEF91063}" srcOrd="0" destOrd="0" presId="urn:microsoft.com/office/officeart/2005/8/layout/hList1"/>
    <dgm:cxn modelId="{5BA6868F-1EDB-4F85-9E4E-6930D3331E59}" srcId="{D04D5F2A-744B-4E99-8EC1-3BEF22048B6B}" destId="{2B86AAE8-2B61-4A4E-81D4-3CB01C661972}" srcOrd="5" destOrd="0" parTransId="{C425442E-C167-44C7-9C4F-E74962382A04}" sibTransId="{7BC4A9B8-0761-42A6-8057-EE6AE6F8732D}"/>
    <dgm:cxn modelId="{BD0B639A-E401-4539-B61B-58BFCEF030B1}" srcId="{D04D5F2A-744B-4E99-8EC1-3BEF22048B6B}" destId="{240BE780-DD11-4EB2-8EFE-BB0D3D8A342D}" srcOrd="1" destOrd="0" parTransId="{F10144B1-7B87-4531-B4C5-6B1153A2D7DE}" sibTransId="{0DD6BE85-83FA-4BA0-A127-A0C44A070196}"/>
    <dgm:cxn modelId="{90816E9C-A472-46A7-8F77-33582698956C}" type="presOf" srcId="{448C0DA3-1474-4CB2-A4C7-AF49BDAE0161}" destId="{54B67F97-4A15-44FD-AD00-120FAE8B0EEE}" srcOrd="0" destOrd="8" presId="urn:microsoft.com/office/officeart/2005/8/layout/hList1"/>
    <dgm:cxn modelId="{7EF9C7A8-2315-4CDE-BDCA-98F8D4722C59}" type="presOf" srcId="{C120E295-D8D0-47C8-9062-9E30E5C4D1AD}" destId="{17BE0052-AF41-4D08-BF22-A7D2A28DD631}" srcOrd="0" destOrd="0" presId="urn:microsoft.com/office/officeart/2005/8/layout/hList1"/>
    <dgm:cxn modelId="{1185D5AB-A7C5-4A0F-B1CF-984B0E4DD2B0}" type="presOf" srcId="{C1D005C2-2F07-48A9-AD7A-F746D6D111D4}" destId="{C4A3FC8D-9609-4816-BE32-07520FB5AE54}" srcOrd="0" destOrd="0" presId="urn:microsoft.com/office/officeart/2005/8/layout/hList1"/>
    <dgm:cxn modelId="{B46DD2C4-0373-410E-9443-F5EF18732E3B}" type="presOf" srcId="{952E185E-E7B5-486B-99EC-E18A38232D26}" destId="{54B67F97-4A15-44FD-AD00-120FAE8B0EEE}" srcOrd="0" destOrd="1" presId="urn:microsoft.com/office/officeart/2005/8/layout/hList1"/>
    <dgm:cxn modelId="{18162AC6-621D-45C9-A839-847AA550CECE}" srcId="{E086F23A-059C-4A31-B371-327C7A74E7DC}" destId="{3B7D4474-6DB7-4C22-BEB4-CFA098D805D9}" srcOrd="2" destOrd="0" parTransId="{6CD47171-2CAF-4CB0-910E-51E0E4154457}" sibTransId="{E4850B9E-EB81-4AED-9FCF-24508760FD62}"/>
    <dgm:cxn modelId="{6EE2D8C6-B474-4999-975B-217A14A7588B}" srcId="{D04D5F2A-744B-4E99-8EC1-3BEF22048B6B}" destId="{B8A36AEA-88DA-459F-ADCE-78D7933A2BB7}" srcOrd="2" destOrd="0" parTransId="{C415A956-F902-46FF-A57B-70898D05E6C0}" sibTransId="{9059002E-856D-4CE7-888B-9A096D733A2F}"/>
    <dgm:cxn modelId="{80214FD1-708A-4C1E-9C2E-22802D588E93}" type="presOf" srcId="{D29BA64A-280E-4494-91B9-BA630644E0ED}" destId="{17BE0052-AF41-4D08-BF22-A7D2A28DD631}" srcOrd="0" destOrd="3" presId="urn:microsoft.com/office/officeart/2005/8/layout/hList1"/>
    <dgm:cxn modelId="{0CBD30D4-50BD-478D-B10C-ADAE87CF0D3F}" type="presOf" srcId="{D04D5F2A-744B-4E99-8EC1-3BEF22048B6B}" destId="{54B67F97-4A15-44FD-AD00-120FAE8B0EEE}" srcOrd="0" destOrd="0" presId="urn:microsoft.com/office/officeart/2005/8/layout/hList1"/>
    <dgm:cxn modelId="{AFAA67D5-CF35-4557-BAB0-E4963C1134F0}" type="presOf" srcId="{34B1D7EA-8FB0-426B-ACDD-946AE6557859}" destId="{17BE0052-AF41-4D08-BF22-A7D2A28DD631}" srcOrd="0" destOrd="6" presId="urn:microsoft.com/office/officeart/2005/8/layout/hList1"/>
    <dgm:cxn modelId="{5407E5D6-D6B2-4CA7-81E2-04B7E254CE3D}" srcId="{E086F23A-059C-4A31-B371-327C7A74E7DC}" destId="{D29BA64A-280E-4494-91B9-BA630644E0ED}" srcOrd="1" destOrd="0" parTransId="{7A2A0888-67EA-42C4-AB93-30A27A1A80FF}" sibTransId="{3F5872A9-0AFB-4678-A338-3AB123F6498C}"/>
    <dgm:cxn modelId="{E1CBDFD9-DA52-4542-933D-5E1FA48DA6A3}" srcId="{8C0CA668-F565-46C6-951E-D9039420ABC7}" destId="{448C0DA3-1474-4CB2-A4C7-AF49BDAE0161}" srcOrd="1" destOrd="0" parTransId="{04BED238-52A9-433A-8E28-E2D0278AF85E}" sibTransId="{9FE3B775-3634-4368-B1C2-F892D21828E0}"/>
    <dgm:cxn modelId="{B54CE9D9-21D1-4E8E-9845-1862A96F941B}" type="presOf" srcId="{E4E8C28A-011B-4FB3-92FE-8D64600F1D10}" destId="{54B67F97-4A15-44FD-AD00-120FAE8B0EEE}" srcOrd="0" destOrd="4" presId="urn:microsoft.com/office/officeart/2005/8/layout/hList1"/>
    <dgm:cxn modelId="{291AB8E0-F976-4B6A-93B8-D2C6014559C1}" srcId="{AC8C0548-576C-486F-A2EE-45C175E3DC37}" destId="{C1D005C2-2F07-48A9-AD7A-F746D6D111D4}" srcOrd="0" destOrd="0" parTransId="{7165E020-983F-49A9-A367-C3D5CA01D34F}" sibTransId="{129718EF-8B25-47AC-A862-476C92C46427}"/>
    <dgm:cxn modelId="{EA04E5E8-1BB4-4471-8BE2-192B9637D637}" type="presOf" srcId="{06E2AC26-C14F-490F-B975-9B21D0DD2BEC}" destId="{17BE0052-AF41-4D08-BF22-A7D2A28DD631}" srcOrd="0" destOrd="5" presId="urn:microsoft.com/office/officeart/2005/8/layout/hList1"/>
    <dgm:cxn modelId="{37ECC6F4-F1B6-4947-A6B1-34B688AE4933}" srcId="{D04D5F2A-744B-4E99-8EC1-3BEF22048B6B}" destId="{952E185E-E7B5-486B-99EC-E18A38232D26}" srcOrd="0" destOrd="0" parTransId="{DCA20CC2-3AA6-4C74-A60F-874403519D38}" sibTransId="{18A81909-9380-4828-BE7F-F069BB6B0623}"/>
    <dgm:cxn modelId="{80CD0DF8-C9FB-4D0D-B853-53C76DBAF826}" srcId="{AE2CC56F-383D-4841-985D-AF7AB1715168}" destId="{E086F23A-059C-4A31-B371-327C7A74E7DC}" srcOrd="1" destOrd="0" parTransId="{DE7C53DF-4B90-4E72-A805-9C4380134239}" sibTransId="{78FACADD-0B17-4FB9-AEE8-AD4557FA9422}"/>
    <dgm:cxn modelId="{6DE8C7FA-B895-464C-B100-E2D6E3B00FD6}" srcId="{D04D5F2A-744B-4E99-8EC1-3BEF22048B6B}" destId="{EDF16D04-1565-4622-ABE1-BA0D40BF6EEE}" srcOrd="6" destOrd="0" parTransId="{6049E9EE-A20E-4277-AFB2-A602FA2494F3}" sibTransId="{0EBC4666-73AC-4D4A-82C8-88EB7E1863A8}"/>
    <dgm:cxn modelId="{145282FF-662B-487F-A0D6-8CB8A6BF1488}" srcId="{AE2CC56F-383D-4841-985D-AF7AB1715168}" destId="{C120E295-D8D0-47C8-9062-9E30E5C4D1AD}" srcOrd="0" destOrd="0" parTransId="{79A19C86-D6F1-4A29-874F-5011289E252F}" sibTransId="{04379210-3462-4D44-BEFE-D9AA099EDAD2}"/>
    <dgm:cxn modelId="{2118485E-D8C3-462C-A815-294D26CDFF67}" type="presParOf" srcId="{93F29571-D0FE-426F-9239-09086F1CAB44}" destId="{8E4B3E37-3DDC-41E7-A650-03A7133A03FF}" srcOrd="0" destOrd="0" presId="urn:microsoft.com/office/officeart/2005/8/layout/hList1"/>
    <dgm:cxn modelId="{B73ED190-B588-4158-92E8-F139C79D42F5}" type="presParOf" srcId="{8E4B3E37-3DDC-41E7-A650-03A7133A03FF}" destId="{3595A2AD-2D16-4DD7-8C72-8C89C9E0E4B3}" srcOrd="0" destOrd="0" presId="urn:microsoft.com/office/officeart/2005/8/layout/hList1"/>
    <dgm:cxn modelId="{96AA2E67-16E6-43CE-931B-988AF5E01C1E}" type="presParOf" srcId="{8E4B3E37-3DDC-41E7-A650-03A7133A03FF}" destId="{17BE0052-AF41-4D08-BF22-A7D2A28DD631}" srcOrd="1" destOrd="0" presId="urn:microsoft.com/office/officeart/2005/8/layout/hList1"/>
    <dgm:cxn modelId="{2679611A-7C15-409D-A377-6D56689CA2DE}" type="presParOf" srcId="{93F29571-D0FE-426F-9239-09086F1CAB44}" destId="{746B39E8-2C58-4ED4-BD4A-B07667607503}" srcOrd="1" destOrd="0" presId="urn:microsoft.com/office/officeart/2005/8/layout/hList1"/>
    <dgm:cxn modelId="{22B97F5D-C8EB-4109-88E6-AABB6CAEB769}" type="presParOf" srcId="{93F29571-D0FE-426F-9239-09086F1CAB44}" destId="{24B2016F-64EE-4D43-B2F3-D9F9EC88A4CF}" srcOrd="2" destOrd="0" presId="urn:microsoft.com/office/officeart/2005/8/layout/hList1"/>
    <dgm:cxn modelId="{A2F4DA4B-75D7-452F-A7AE-B82E1979A77D}" type="presParOf" srcId="{24B2016F-64EE-4D43-B2F3-D9F9EC88A4CF}" destId="{0B54066A-90AB-42E2-8F82-53585B1C39D0}" srcOrd="0" destOrd="0" presId="urn:microsoft.com/office/officeart/2005/8/layout/hList1"/>
    <dgm:cxn modelId="{03BBA0ED-4196-41A8-8DF6-002BCABD71F3}" type="presParOf" srcId="{24B2016F-64EE-4D43-B2F3-D9F9EC88A4CF}" destId="{C4A3FC8D-9609-4816-BE32-07520FB5AE54}" srcOrd="1" destOrd="0" presId="urn:microsoft.com/office/officeart/2005/8/layout/hList1"/>
    <dgm:cxn modelId="{B53852B8-6740-497B-B73B-87C9C6A4DEE7}" type="presParOf" srcId="{93F29571-D0FE-426F-9239-09086F1CAB44}" destId="{B9B0C956-5D96-43BF-A699-45266E29A7EF}" srcOrd="3" destOrd="0" presId="urn:microsoft.com/office/officeart/2005/8/layout/hList1"/>
    <dgm:cxn modelId="{8E5D4753-6452-4ABF-B129-0DF3038A8466}" type="presParOf" srcId="{93F29571-D0FE-426F-9239-09086F1CAB44}" destId="{4C0B962C-06BB-421F-A269-9CD974B4E28A}" srcOrd="4" destOrd="0" presId="urn:microsoft.com/office/officeart/2005/8/layout/hList1"/>
    <dgm:cxn modelId="{BDEF4AC2-BDDC-41D3-9F7F-6A8891C824A4}" type="presParOf" srcId="{4C0B962C-06BB-421F-A269-9CD974B4E28A}" destId="{7282024E-4378-47F4-B0AF-CE1BAEF91063}" srcOrd="0" destOrd="0" presId="urn:microsoft.com/office/officeart/2005/8/layout/hList1"/>
    <dgm:cxn modelId="{A9D788E3-5BC9-4804-8A6B-68619B3C576D}" type="presParOf" srcId="{4C0B962C-06BB-421F-A269-9CD974B4E28A}" destId="{54B67F97-4A15-44FD-AD00-120FAE8B0EE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266A9-0981-4A8E-B48E-D98D82ED7398}"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s-MX"/>
        </a:p>
      </dgm:t>
    </dgm:pt>
    <dgm:pt modelId="{AAD2E15A-3884-4CB8-8153-7BD3D5545294}">
      <dgm:prSet phldrT="[Texto]"/>
      <dgm:spPr/>
      <dgm:t>
        <a:bodyPr/>
        <a:lstStyle/>
        <a:p>
          <a:r>
            <a:rPr lang="es-MX" dirty="0"/>
            <a:t>jQuery UI</a:t>
          </a:r>
        </a:p>
      </dgm:t>
    </dgm:pt>
    <dgm:pt modelId="{63D8DD16-E134-481E-A7E9-A1CEA057CEFF}" type="parTrans" cxnId="{7D6CAF3D-B6BF-49AA-ABCA-6BA5905668CA}">
      <dgm:prSet/>
      <dgm:spPr/>
      <dgm:t>
        <a:bodyPr/>
        <a:lstStyle/>
        <a:p>
          <a:endParaRPr lang="es-MX"/>
        </a:p>
      </dgm:t>
    </dgm:pt>
    <dgm:pt modelId="{05129413-AFEA-4BF0-B0CD-91CB3DCC9BC0}" type="sibTrans" cxnId="{7D6CAF3D-B6BF-49AA-ABCA-6BA5905668CA}">
      <dgm:prSet/>
      <dgm:spPr/>
      <dgm:t>
        <a:bodyPr/>
        <a:lstStyle/>
        <a:p>
          <a:r>
            <a:rPr lang="es-MX" dirty="0"/>
            <a:t>jQuery</a:t>
          </a:r>
        </a:p>
      </dgm:t>
    </dgm:pt>
    <dgm:pt modelId="{F2EC1E70-40FA-464B-9E22-6D1D9C3D478C}">
      <dgm:prSet phldrT="[Texto]" phldr="1"/>
      <dgm:spPr/>
      <dgm:t>
        <a:bodyPr/>
        <a:lstStyle/>
        <a:p>
          <a:endParaRPr lang="es-MX"/>
        </a:p>
      </dgm:t>
    </dgm:pt>
    <dgm:pt modelId="{74C6310D-F5B1-4E3D-BB4A-DD842852A32C}" type="parTrans" cxnId="{5F78FA22-0A85-4D88-887B-6BA0DCF57D8F}">
      <dgm:prSet/>
      <dgm:spPr/>
      <dgm:t>
        <a:bodyPr/>
        <a:lstStyle/>
        <a:p>
          <a:endParaRPr lang="es-MX"/>
        </a:p>
      </dgm:t>
    </dgm:pt>
    <dgm:pt modelId="{41B2AFDF-C1AB-4EE3-84D3-746D17B6B276}" type="sibTrans" cxnId="{5F78FA22-0A85-4D88-887B-6BA0DCF57D8F}">
      <dgm:prSet/>
      <dgm:spPr/>
      <dgm:t>
        <a:bodyPr/>
        <a:lstStyle/>
        <a:p>
          <a:endParaRPr lang="es-MX"/>
        </a:p>
      </dgm:t>
    </dgm:pt>
    <dgm:pt modelId="{F414DDAC-51B8-47CD-8329-2F291C5CB9CF}">
      <dgm:prSet phldrT="[Texto]"/>
      <dgm:spPr/>
      <dgm:t>
        <a:bodyPr/>
        <a:lstStyle/>
        <a:p>
          <a:r>
            <a:rPr lang="es-MX" dirty="0"/>
            <a:t>Dojo </a:t>
          </a:r>
          <a:r>
            <a:rPr lang="es-MX" dirty="0" err="1"/>
            <a:t>Toolkit</a:t>
          </a:r>
          <a:endParaRPr lang="es-MX" dirty="0"/>
        </a:p>
      </dgm:t>
    </dgm:pt>
    <dgm:pt modelId="{62A21834-1EEB-458C-B119-70BEAE7154FA}" type="parTrans" cxnId="{8711FCBC-8E2A-435F-B688-7AE69601E8C0}">
      <dgm:prSet/>
      <dgm:spPr/>
      <dgm:t>
        <a:bodyPr/>
        <a:lstStyle/>
        <a:p>
          <a:endParaRPr lang="es-MX"/>
        </a:p>
      </dgm:t>
    </dgm:pt>
    <dgm:pt modelId="{BCE64B41-889D-47D8-8F0B-3F09C28B4F97}" type="sibTrans" cxnId="{8711FCBC-8E2A-435F-B688-7AE69601E8C0}">
      <dgm:prSet/>
      <dgm:spPr/>
      <dgm:t>
        <a:bodyPr/>
        <a:lstStyle/>
        <a:p>
          <a:r>
            <a:rPr lang="es-MX" dirty="0" err="1"/>
            <a:t>React</a:t>
          </a:r>
          <a:endParaRPr lang="es-MX" dirty="0"/>
        </a:p>
      </dgm:t>
    </dgm:pt>
    <dgm:pt modelId="{BCB78EBA-F82E-427E-973E-FDA69B64FF7E}">
      <dgm:prSet phldrT="[Texto]" phldr="1"/>
      <dgm:spPr/>
      <dgm:t>
        <a:bodyPr/>
        <a:lstStyle/>
        <a:p>
          <a:endParaRPr lang="es-MX"/>
        </a:p>
      </dgm:t>
    </dgm:pt>
    <dgm:pt modelId="{558BEFE4-81D7-43D7-971D-17CBF9637A35}" type="parTrans" cxnId="{17A4FD08-02DE-46EF-9451-48AEB55DB303}">
      <dgm:prSet/>
      <dgm:spPr/>
      <dgm:t>
        <a:bodyPr/>
        <a:lstStyle/>
        <a:p>
          <a:endParaRPr lang="es-MX"/>
        </a:p>
      </dgm:t>
    </dgm:pt>
    <dgm:pt modelId="{02E6AFF4-7E7D-4D8B-92A2-3E0743BB35E4}" type="sibTrans" cxnId="{17A4FD08-02DE-46EF-9451-48AEB55DB303}">
      <dgm:prSet/>
      <dgm:spPr/>
      <dgm:t>
        <a:bodyPr/>
        <a:lstStyle/>
        <a:p>
          <a:endParaRPr lang="es-MX"/>
        </a:p>
      </dgm:t>
    </dgm:pt>
    <dgm:pt modelId="{9C9CC5DD-F454-42C6-BA94-4A7568F4858B}">
      <dgm:prSet phldrT="[Texto]"/>
      <dgm:spPr/>
      <dgm:t>
        <a:bodyPr/>
        <a:lstStyle/>
        <a:p>
          <a:r>
            <a:rPr lang="es-MX" dirty="0" err="1"/>
            <a:t>CreateJS</a:t>
          </a:r>
          <a:endParaRPr lang="es-MX" dirty="0"/>
        </a:p>
      </dgm:t>
    </dgm:pt>
    <dgm:pt modelId="{CED35731-5136-48E3-8720-32B6B0A817D7}" type="parTrans" cxnId="{94E7EF18-CB5A-4AEE-912A-DEA5706B95D2}">
      <dgm:prSet/>
      <dgm:spPr/>
      <dgm:t>
        <a:bodyPr/>
        <a:lstStyle/>
        <a:p>
          <a:endParaRPr lang="es-MX"/>
        </a:p>
      </dgm:t>
    </dgm:pt>
    <dgm:pt modelId="{A32CF5F3-63B4-488A-9BD0-8EC7369D3E11}" type="sibTrans" cxnId="{94E7EF18-CB5A-4AEE-912A-DEA5706B95D2}">
      <dgm:prSet/>
      <dgm:spPr/>
      <dgm:t>
        <a:bodyPr/>
        <a:lstStyle/>
        <a:p>
          <a:r>
            <a:rPr lang="es-MX" dirty="0" err="1"/>
            <a:t>Zepto</a:t>
          </a:r>
          <a:endParaRPr lang="es-MX" dirty="0"/>
        </a:p>
      </dgm:t>
    </dgm:pt>
    <dgm:pt modelId="{A03D9B81-E160-4033-9B4E-575AA7EBE54B}">
      <dgm:prSet phldrT="[Texto]" phldr="1"/>
      <dgm:spPr/>
      <dgm:t>
        <a:bodyPr/>
        <a:lstStyle/>
        <a:p>
          <a:endParaRPr lang="es-MX"/>
        </a:p>
      </dgm:t>
    </dgm:pt>
    <dgm:pt modelId="{4A69CC60-3290-447A-A57B-E2286DD0C863}" type="parTrans" cxnId="{B7BAE7D3-19E7-4F7C-A50E-9F9A9B4DF45D}">
      <dgm:prSet/>
      <dgm:spPr/>
      <dgm:t>
        <a:bodyPr/>
        <a:lstStyle/>
        <a:p>
          <a:endParaRPr lang="es-MX"/>
        </a:p>
      </dgm:t>
    </dgm:pt>
    <dgm:pt modelId="{5037AC90-73A2-48DF-A9D6-3EFCD1A8E71C}" type="sibTrans" cxnId="{B7BAE7D3-19E7-4F7C-A50E-9F9A9B4DF45D}">
      <dgm:prSet/>
      <dgm:spPr/>
      <dgm:t>
        <a:bodyPr/>
        <a:lstStyle/>
        <a:p>
          <a:endParaRPr lang="es-MX"/>
        </a:p>
      </dgm:t>
    </dgm:pt>
    <dgm:pt modelId="{056EDFA7-4EEF-4B57-AA9A-E257BED3BE43}" type="pres">
      <dgm:prSet presAssocID="{89A266A9-0981-4A8E-B48E-D98D82ED7398}" presName="Name0" presStyleCnt="0">
        <dgm:presLayoutVars>
          <dgm:chMax/>
          <dgm:chPref/>
          <dgm:dir/>
          <dgm:animLvl val="lvl"/>
        </dgm:presLayoutVars>
      </dgm:prSet>
      <dgm:spPr/>
    </dgm:pt>
    <dgm:pt modelId="{FC239677-0282-467B-8D61-42D2793F3EFC}" type="pres">
      <dgm:prSet presAssocID="{AAD2E15A-3884-4CB8-8153-7BD3D5545294}" presName="composite" presStyleCnt="0"/>
      <dgm:spPr/>
    </dgm:pt>
    <dgm:pt modelId="{7EFADAF8-7E65-4793-B6EF-9F7890535EAE}" type="pres">
      <dgm:prSet presAssocID="{AAD2E15A-3884-4CB8-8153-7BD3D5545294}" presName="Parent1" presStyleLbl="node1" presStyleIdx="0" presStyleCnt="6">
        <dgm:presLayoutVars>
          <dgm:chMax val="1"/>
          <dgm:chPref val="1"/>
          <dgm:bulletEnabled val="1"/>
        </dgm:presLayoutVars>
      </dgm:prSet>
      <dgm:spPr/>
    </dgm:pt>
    <dgm:pt modelId="{A76A71B3-4BC5-4962-B07E-9E738D1F1A03}" type="pres">
      <dgm:prSet presAssocID="{AAD2E15A-3884-4CB8-8153-7BD3D5545294}" presName="Childtext1" presStyleLbl="revTx" presStyleIdx="0" presStyleCnt="3">
        <dgm:presLayoutVars>
          <dgm:chMax val="0"/>
          <dgm:chPref val="0"/>
          <dgm:bulletEnabled val="1"/>
        </dgm:presLayoutVars>
      </dgm:prSet>
      <dgm:spPr/>
    </dgm:pt>
    <dgm:pt modelId="{9E26113F-B28E-450B-B94D-472031AE3400}" type="pres">
      <dgm:prSet presAssocID="{AAD2E15A-3884-4CB8-8153-7BD3D5545294}" presName="BalanceSpacing" presStyleCnt="0"/>
      <dgm:spPr/>
    </dgm:pt>
    <dgm:pt modelId="{64DF81C2-FD2C-4710-AE23-4CFD4E63BB55}" type="pres">
      <dgm:prSet presAssocID="{AAD2E15A-3884-4CB8-8153-7BD3D5545294}" presName="BalanceSpacing1" presStyleCnt="0"/>
      <dgm:spPr/>
    </dgm:pt>
    <dgm:pt modelId="{F1FC8D25-68B0-4B26-88E3-E74D1D4CD091}" type="pres">
      <dgm:prSet presAssocID="{05129413-AFEA-4BF0-B0CD-91CB3DCC9BC0}" presName="Accent1Text" presStyleLbl="node1" presStyleIdx="1" presStyleCnt="6"/>
      <dgm:spPr/>
    </dgm:pt>
    <dgm:pt modelId="{5D83E181-367B-4815-B3E6-526C87096D63}" type="pres">
      <dgm:prSet presAssocID="{05129413-AFEA-4BF0-B0CD-91CB3DCC9BC0}" presName="spaceBetweenRectangles" presStyleCnt="0"/>
      <dgm:spPr/>
    </dgm:pt>
    <dgm:pt modelId="{28B9E8FF-8D8C-4E9D-9D23-BE247B79A9BC}" type="pres">
      <dgm:prSet presAssocID="{F414DDAC-51B8-47CD-8329-2F291C5CB9CF}" presName="composite" presStyleCnt="0"/>
      <dgm:spPr/>
    </dgm:pt>
    <dgm:pt modelId="{24F4A03B-CCF9-43B0-B18E-88C0AB69A604}" type="pres">
      <dgm:prSet presAssocID="{F414DDAC-51B8-47CD-8329-2F291C5CB9CF}" presName="Parent1" presStyleLbl="node1" presStyleIdx="2" presStyleCnt="6">
        <dgm:presLayoutVars>
          <dgm:chMax val="1"/>
          <dgm:chPref val="1"/>
          <dgm:bulletEnabled val="1"/>
        </dgm:presLayoutVars>
      </dgm:prSet>
      <dgm:spPr/>
    </dgm:pt>
    <dgm:pt modelId="{43B3A4FD-2067-460A-A684-D22CDB97DB7E}" type="pres">
      <dgm:prSet presAssocID="{F414DDAC-51B8-47CD-8329-2F291C5CB9CF}" presName="Childtext1" presStyleLbl="revTx" presStyleIdx="1" presStyleCnt="3">
        <dgm:presLayoutVars>
          <dgm:chMax val="0"/>
          <dgm:chPref val="0"/>
          <dgm:bulletEnabled val="1"/>
        </dgm:presLayoutVars>
      </dgm:prSet>
      <dgm:spPr/>
    </dgm:pt>
    <dgm:pt modelId="{73D98924-FA0F-4866-BF90-F36136BFA17F}" type="pres">
      <dgm:prSet presAssocID="{F414DDAC-51B8-47CD-8329-2F291C5CB9CF}" presName="BalanceSpacing" presStyleCnt="0"/>
      <dgm:spPr/>
    </dgm:pt>
    <dgm:pt modelId="{B665475D-9854-4383-A81E-4BAE651A013F}" type="pres">
      <dgm:prSet presAssocID="{F414DDAC-51B8-47CD-8329-2F291C5CB9CF}" presName="BalanceSpacing1" presStyleCnt="0"/>
      <dgm:spPr/>
    </dgm:pt>
    <dgm:pt modelId="{16CEE069-F0CF-4BF8-8000-B0ED6D422F9B}" type="pres">
      <dgm:prSet presAssocID="{BCE64B41-889D-47D8-8F0B-3F09C28B4F97}" presName="Accent1Text" presStyleLbl="node1" presStyleIdx="3" presStyleCnt="6"/>
      <dgm:spPr/>
    </dgm:pt>
    <dgm:pt modelId="{64A2EF96-66AE-41BD-A51B-9BCAC81D03B5}" type="pres">
      <dgm:prSet presAssocID="{BCE64B41-889D-47D8-8F0B-3F09C28B4F97}" presName="spaceBetweenRectangles" presStyleCnt="0"/>
      <dgm:spPr/>
    </dgm:pt>
    <dgm:pt modelId="{C25A1F1F-5D25-46EE-9F93-953107E09CE4}" type="pres">
      <dgm:prSet presAssocID="{9C9CC5DD-F454-42C6-BA94-4A7568F4858B}" presName="composite" presStyleCnt="0"/>
      <dgm:spPr/>
    </dgm:pt>
    <dgm:pt modelId="{F3D33B6D-FB8F-4E11-B9D1-29294D90D042}" type="pres">
      <dgm:prSet presAssocID="{9C9CC5DD-F454-42C6-BA94-4A7568F4858B}" presName="Parent1" presStyleLbl="node1" presStyleIdx="4" presStyleCnt="6">
        <dgm:presLayoutVars>
          <dgm:chMax val="1"/>
          <dgm:chPref val="1"/>
          <dgm:bulletEnabled val="1"/>
        </dgm:presLayoutVars>
      </dgm:prSet>
      <dgm:spPr/>
    </dgm:pt>
    <dgm:pt modelId="{E7A17C90-03CC-4E23-AD6F-5525CC2D8602}" type="pres">
      <dgm:prSet presAssocID="{9C9CC5DD-F454-42C6-BA94-4A7568F4858B}" presName="Childtext1" presStyleLbl="revTx" presStyleIdx="2" presStyleCnt="3">
        <dgm:presLayoutVars>
          <dgm:chMax val="0"/>
          <dgm:chPref val="0"/>
          <dgm:bulletEnabled val="1"/>
        </dgm:presLayoutVars>
      </dgm:prSet>
      <dgm:spPr/>
    </dgm:pt>
    <dgm:pt modelId="{4E379FC6-8B4E-4076-9B95-CF448B6CC64E}" type="pres">
      <dgm:prSet presAssocID="{9C9CC5DD-F454-42C6-BA94-4A7568F4858B}" presName="BalanceSpacing" presStyleCnt="0"/>
      <dgm:spPr/>
    </dgm:pt>
    <dgm:pt modelId="{1CC1AF92-090C-4EBB-9F3E-61F2EE3FA661}" type="pres">
      <dgm:prSet presAssocID="{9C9CC5DD-F454-42C6-BA94-4A7568F4858B}" presName="BalanceSpacing1" presStyleCnt="0"/>
      <dgm:spPr/>
    </dgm:pt>
    <dgm:pt modelId="{08527D58-E0F2-4817-919B-0723E7BD3624}" type="pres">
      <dgm:prSet presAssocID="{A32CF5F3-63B4-488A-9BD0-8EC7369D3E11}" presName="Accent1Text" presStyleLbl="node1" presStyleIdx="5" presStyleCnt="6"/>
      <dgm:spPr/>
    </dgm:pt>
  </dgm:ptLst>
  <dgm:cxnLst>
    <dgm:cxn modelId="{17A4FD08-02DE-46EF-9451-48AEB55DB303}" srcId="{F414DDAC-51B8-47CD-8329-2F291C5CB9CF}" destId="{BCB78EBA-F82E-427E-973E-FDA69B64FF7E}" srcOrd="0" destOrd="0" parTransId="{558BEFE4-81D7-43D7-971D-17CBF9637A35}" sibTransId="{02E6AFF4-7E7D-4D8B-92A2-3E0743BB35E4}"/>
    <dgm:cxn modelId="{32A43909-8D78-4EA3-A238-6FE275BEEDAE}" type="presOf" srcId="{A03D9B81-E160-4033-9B4E-575AA7EBE54B}" destId="{E7A17C90-03CC-4E23-AD6F-5525CC2D8602}" srcOrd="0" destOrd="0" presId="urn:microsoft.com/office/officeart/2008/layout/AlternatingHexagons"/>
    <dgm:cxn modelId="{A5DDA809-6D6D-43A4-8006-B98E11484659}" type="presOf" srcId="{A32CF5F3-63B4-488A-9BD0-8EC7369D3E11}" destId="{08527D58-E0F2-4817-919B-0723E7BD3624}" srcOrd="0" destOrd="0" presId="urn:microsoft.com/office/officeart/2008/layout/AlternatingHexagons"/>
    <dgm:cxn modelId="{F726E811-4BAB-42F5-BC10-A900B5661853}" type="presOf" srcId="{BCE64B41-889D-47D8-8F0B-3F09C28B4F97}" destId="{16CEE069-F0CF-4BF8-8000-B0ED6D422F9B}" srcOrd="0" destOrd="0" presId="urn:microsoft.com/office/officeart/2008/layout/AlternatingHexagons"/>
    <dgm:cxn modelId="{E9B6B918-80F2-4560-83C5-4AFF1D59E30B}" type="presOf" srcId="{F414DDAC-51B8-47CD-8329-2F291C5CB9CF}" destId="{24F4A03B-CCF9-43B0-B18E-88C0AB69A604}" srcOrd="0" destOrd="0" presId="urn:microsoft.com/office/officeart/2008/layout/AlternatingHexagons"/>
    <dgm:cxn modelId="{94E7EF18-CB5A-4AEE-912A-DEA5706B95D2}" srcId="{89A266A9-0981-4A8E-B48E-D98D82ED7398}" destId="{9C9CC5DD-F454-42C6-BA94-4A7568F4858B}" srcOrd="2" destOrd="0" parTransId="{CED35731-5136-48E3-8720-32B6B0A817D7}" sibTransId="{A32CF5F3-63B4-488A-9BD0-8EC7369D3E11}"/>
    <dgm:cxn modelId="{5F78FA22-0A85-4D88-887B-6BA0DCF57D8F}" srcId="{AAD2E15A-3884-4CB8-8153-7BD3D5545294}" destId="{F2EC1E70-40FA-464B-9E22-6D1D9C3D478C}" srcOrd="0" destOrd="0" parTransId="{74C6310D-F5B1-4E3D-BB4A-DD842852A32C}" sibTransId="{41B2AFDF-C1AB-4EE3-84D3-746D17B6B276}"/>
    <dgm:cxn modelId="{9E544729-1F5A-4760-B6EB-339C72301768}" type="presOf" srcId="{05129413-AFEA-4BF0-B0CD-91CB3DCC9BC0}" destId="{F1FC8D25-68B0-4B26-88E3-E74D1D4CD091}" srcOrd="0" destOrd="0" presId="urn:microsoft.com/office/officeart/2008/layout/AlternatingHexagons"/>
    <dgm:cxn modelId="{7D6CAF3D-B6BF-49AA-ABCA-6BA5905668CA}" srcId="{89A266A9-0981-4A8E-B48E-D98D82ED7398}" destId="{AAD2E15A-3884-4CB8-8153-7BD3D5545294}" srcOrd="0" destOrd="0" parTransId="{63D8DD16-E134-481E-A7E9-A1CEA057CEFF}" sibTransId="{05129413-AFEA-4BF0-B0CD-91CB3DCC9BC0}"/>
    <dgm:cxn modelId="{CE6D2548-2BAC-4174-9011-967D527448A8}" type="presOf" srcId="{F2EC1E70-40FA-464B-9E22-6D1D9C3D478C}" destId="{A76A71B3-4BC5-4962-B07E-9E738D1F1A03}" srcOrd="0" destOrd="0" presId="urn:microsoft.com/office/officeart/2008/layout/AlternatingHexagons"/>
    <dgm:cxn modelId="{52010A4B-F1B1-430A-B279-1EB188644DDD}" type="presOf" srcId="{9C9CC5DD-F454-42C6-BA94-4A7568F4858B}" destId="{F3D33B6D-FB8F-4E11-B9D1-29294D90D042}" srcOrd="0" destOrd="0" presId="urn:microsoft.com/office/officeart/2008/layout/AlternatingHexagons"/>
    <dgm:cxn modelId="{B7730AA6-28F4-444A-BA2B-19A88501748A}" type="presOf" srcId="{89A266A9-0981-4A8E-B48E-D98D82ED7398}" destId="{056EDFA7-4EEF-4B57-AA9A-E257BED3BE43}" srcOrd="0" destOrd="0" presId="urn:microsoft.com/office/officeart/2008/layout/AlternatingHexagons"/>
    <dgm:cxn modelId="{BE33E7B6-DD2D-4C1F-9549-CE3B353A56BE}" type="presOf" srcId="{AAD2E15A-3884-4CB8-8153-7BD3D5545294}" destId="{7EFADAF8-7E65-4793-B6EF-9F7890535EAE}" srcOrd="0" destOrd="0" presId="urn:microsoft.com/office/officeart/2008/layout/AlternatingHexagons"/>
    <dgm:cxn modelId="{8711FCBC-8E2A-435F-B688-7AE69601E8C0}" srcId="{89A266A9-0981-4A8E-B48E-D98D82ED7398}" destId="{F414DDAC-51B8-47CD-8329-2F291C5CB9CF}" srcOrd="1" destOrd="0" parTransId="{62A21834-1EEB-458C-B119-70BEAE7154FA}" sibTransId="{BCE64B41-889D-47D8-8F0B-3F09C28B4F97}"/>
    <dgm:cxn modelId="{B7BAE7D3-19E7-4F7C-A50E-9F9A9B4DF45D}" srcId="{9C9CC5DD-F454-42C6-BA94-4A7568F4858B}" destId="{A03D9B81-E160-4033-9B4E-575AA7EBE54B}" srcOrd="0" destOrd="0" parTransId="{4A69CC60-3290-447A-A57B-E2286DD0C863}" sibTransId="{5037AC90-73A2-48DF-A9D6-3EFCD1A8E71C}"/>
    <dgm:cxn modelId="{196EDAFC-34BF-4353-9748-D337DFD2F869}" type="presOf" srcId="{BCB78EBA-F82E-427E-973E-FDA69B64FF7E}" destId="{43B3A4FD-2067-460A-A684-D22CDB97DB7E}" srcOrd="0" destOrd="0" presId="urn:microsoft.com/office/officeart/2008/layout/AlternatingHexagons"/>
    <dgm:cxn modelId="{A9D454A2-BBD6-4D1F-BBBB-1B1CA08DB074}" type="presParOf" srcId="{056EDFA7-4EEF-4B57-AA9A-E257BED3BE43}" destId="{FC239677-0282-467B-8D61-42D2793F3EFC}" srcOrd="0" destOrd="0" presId="urn:microsoft.com/office/officeart/2008/layout/AlternatingHexagons"/>
    <dgm:cxn modelId="{17A9A313-F870-47C1-A026-1A14748B34ED}" type="presParOf" srcId="{FC239677-0282-467B-8D61-42D2793F3EFC}" destId="{7EFADAF8-7E65-4793-B6EF-9F7890535EAE}" srcOrd="0" destOrd="0" presId="urn:microsoft.com/office/officeart/2008/layout/AlternatingHexagons"/>
    <dgm:cxn modelId="{7980EABE-C0DE-4234-81BD-C8DBE4A4D95A}" type="presParOf" srcId="{FC239677-0282-467B-8D61-42D2793F3EFC}" destId="{A76A71B3-4BC5-4962-B07E-9E738D1F1A03}" srcOrd="1" destOrd="0" presId="urn:microsoft.com/office/officeart/2008/layout/AlternatingHexagons"/>
    <dgm:cxn modelId="{B022D7B7-50A0-481B-991B-93C53FF84A38}" type="presParOf" srcId="{FC239677-0282-467B-8D61-42D2793F3EFC}" destId="{9E26113F-B28E-450B-B94D-472031AE3400}" srcOrd="2" destOrd="0" presId="urn:microsoft.com/office/officeart/2008/layout/AlternatingHexagons"/>
    <dgm:cxn modelId="{F26513DC-4F6C-42F5-93F1-6C0865AFA5F6}" type="presParOf" srcId="{FC239677-0282-467B-8D61-42D2793F3EFC}" destId="{64DF81C2-FD2C-4710-AE23-4CFD4E63BB55}" srcOrd="3" destOrd="0" presId="urn:microsoft.com/office/officeart/2008/layout/AlternatingHexagons"/>
    <dgm:cxn modelId="{B7EB9155-280A-49A3-AA3D-6A4E190CD9D5}" type="presParOf" srcId="{FC239677-0282-467B-8D61-42D2793F3EFC}" destId="{F1FC8D25-68B0-4B26-88E3-E74D1D4CD091}" srcOrd="4" destOrd="0" presId="urn:microsoft.com/office/officeart/2008/layout/AlternatingHexagons"/>
    <dgm:cxn modelId="{44613B6A-AC86-46F1-8729-8A9B271AD0D3}" type="presParOf" srcId="{056EDFA7-4EEF-4B57-AA9A-E257BED3BE43}" destId="{5D83E181-367B-4815-B3E6-526C87096D63}" srcOrd="1" destOrd="0" presId="urn:microsoft.com/office/officeart/2008/layout/AlternatingHexagons"/>
    <dgm:cxn modelId="{9F99E11E-1B23-4B7D-8589-4627BA725881}" type="presParOf" srcId="{056EDFA7-4EEF-4B57-AA9A-E257BED3BE43}" destId="{28B9E8FF-8D8C-4E9D-9D23-BE247B79A9BC}" srcOrd="2" destOrd="0" presId="urn:microsoft.com/office/officeart/2008/layout/AlternatingHexagons"/>
    <dgm:cxn modelId="{4EC52000-DE70-41D2-95B5-B5F62BB730CC}" type="presParOf" srcId="{28B9E8FF-8D8C-4E9D-9D23-BE247B79A9BC}" destId="{24F4A03B-CCF9-43B0-B18E-88C0AB69A604}" srcOrd="0" destOrd="0" presId="urn:microsoft.com/office/officeart/2008/layout/AlternatingHexagons"/>
    <dgm:cxn modelId="{81D57C77-7F50-46DE-A5A2-0BBB73EEFE41}" type="presParOf" srcId="{28B9E8FF-8D8C-4E9D-9D23-BE247B79A9BC}" destId="{43B3A4FD-2067-460A-A684-D22CDB97DB7E}" srcOrd="1" destOrd="0" presId="urn:microsoft.com/office/officeart/2008/layout/AlternatingHexagons"/>
    <dgm:cxn modelId="{D3397D95-5F80-4975-8A5E-B7B81C6CE652}" type="presParOf" srcId="{28B9E8FF-8D8C-4E9D-9D23-BE247B79A9BC}" destId="{73D98924-FA0F-4866-BF90-F36136BFA17F}" srcOrd="2" destOrd="0" presId="urn:microsoft.com/office/officeart/2008/layout/AlternatingHexagons"/>
    <dgm:cxn modelId="{1D86D284-D449-4AFC-A432-40AACA012B7C}" type="presParOf" srcId="{28B9E8FF-8D8C-4E9D-9D23-BE247B79A9BC}" destId="{B665475D-9854-4383-A81E-4BAE651A013F}" srcOrd="3" destOrd="0" presId="urn:microsoft.com/office/officeart/2008/layout/AlternatingHexagons"/>
    <dgm:cxn modelId="{716FEA6C-DA01-4CF6-9052-886201233DC4}" type="presParOf" srcId="{28B9E8FF-8D8C-4E9D-9D23-BE247B79A9BC}" destId="{16CEE069-F0CF-4BF8-8000-B0ED6D422F9B}" srcOrd="4" destOrd="0" presId="urn:microsoft.com/office/officeart/2008/layout/AlternatingHexagons"/>
    <dgm:cxn modelId="{26A1FDA6-1EB2-4E20-A104-BD864173A31F}" type="presParOf" srcId="{056EDFA7-4EEF-4B57-AA9A-E257BED3BE43}" destId="{64A2EF96-66AE-41BD-A51B-9BCAC81D03B5}" srcOrd="3" destOrd="0" presId="urn:microsoft.com/office/officeart/2008/layout/AlternatingHexagons"/>
    <dgm:cxn modelId="{BB903E6D-73C9-429E-8EAB-67641E317A10}" type="presParOf" srcId="{056EDFA7-4EEF-4B57-AA9A-E257BED3BE43}" destId="{C25A1F1F-5D25-46EE-9F93-953107E09CE4}" srcOrd="4" destOrd="0" presId="urn:microsoft.com/office/officeart/2008/layout/AlternatingHexagons"/>
    <dgm:cxn modelId="{7463CA2A-4249-4439-92A7-195B0E4BD23D}" type="presParOf" srcId="{C25A1F1F-5D25-46EE-9F93-953107E09CE4}" destId="{F3D33B6D-FB8F-4E11-B9D1-29294D90D042}" srcOrd="0" destOrd="0" presId="urn:microsoft.com/office/officeart/2008/layout/AlternatingHexagons"/>
    <dgm:cxn modelId="{1177B907-F7BE-4755-9002-7A108035E71F}" type="presParOf" srcId="{C25A1F1F-5D25-46EE-9F93-953107E09CE4}" destId="{E7A17C90-03CC-4E23-AD6F-5525CC2D8602}" srcOrd="1" destOrd="0" presId="urn:microsoft.com/office/officeart/2008/layout/AlternatingHexagons"/>
    <dgm:cxn modelId="{336AF2CA-0144-478B-BA41-703857A5E890}" type="presParOf" srcId="{C25A1F1F-5D25-46EE-9F93-953107E09CE4}" destId="{4E379FC6-8B4E-4076-9B95-CF448B6CC64E}" srcOrd="2" destOrd="0" presId="urn:microsoft.com/office/officeart/2008/layout/AlternatingHexagons"/>
    <dgm:cxn modelId="{69E64CB8-C01D-416F-858F-09117C3CC498}" type="presParOf" srcId="{C25A1F1F-5D25-46EE-9F93-953107E09CE4}" destId="{1CC1AF92-090C-4EBB-9F3E-61F2EE3FA661}" srcOrd="3" destOrd="0" presId="urn:microsoft.com/office/officeart/2008/layout/AlternatingHexagons"/>
    <dgm:cxn modelId="{EBC96A4E-F676-4EC6-A1BC-2470B616AECC}" type="presParOf" srcId="{C25A1F1F-5D25-46EE-9F93-953107E09CE4}" destId="{08527D58-E0F2-4817-919B-0723E7BD362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9EBD7-DE7E-403A-9C79-707BAEBC24F9}"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s-MX"/>
        </a:p>
      </dgm:t>
    </dgm:pt>
    <dgm:pt modelId="{DAAC0E57-8062-4FB0-AE6A-C9157541977F}">
      <dgm:prSet phldrT="[Texto]"/>
      <dgm:spPr/>
      <dgm:t>
        <a:bodyPr/>
        <a:lstStyle/>
        <a:p>
          <a:r>
            <a:rPr lang="es-MX" dirty="0"/>
            <a:t>Angular JS</a:t>
          </a:r>
        </a:p>
      </dgm:t>
    </dgm:pt>
    <dgm:pt modelId="{47B90D3D-106A-425B-A419-B7A1F6595B47}" type="parTrans" cxnId="{A322E969-FE2B-42A0-9F57-8079B132CC32}">
      <dgm:prSet/>
      <dgm:spPr/>
      <dgm:t>
        <a:bodyPr/>
        <a:lstStyle/>
        <a:p>
          <a:endParaRPr lang="es-MX"/>
        </a:p>
      </dgm:t>
    </dgm:pt>
    <dgm:pt modelId="{47449EBA-3191-43DA-ABC3-D6AA2059909F}" type="sibTrans" cxnId="{A322E969-FE2B-42A0-9F57-8079B132CC32}">
      <dgm:prSet/>
      <dgm:spPr/>
      <dgm:t>
        <a:bodyPr/>
        <a:lstStyle/>
        <a:p>
          <a:endParaRPr lang="es-MX"/>
        </a:p>
      </dgm:t>
    </dgm:pt>
    <dgm:pt modelId="{1C9A9636-253A-49A0-9F71-605AD5322E1F}">
      <dgm:prSet phldrT="[Texto]"/>
      <dgm:spPr/>
      <dgm:t>
        <a:bodyPr/>
        <a:lstStyle/>
        <a:p>
          <a:r>
            <a:rPr lang="es-MX" dirty="0"/>
            <a:t>Angular</a:t>
          </a:r>
        </a:p>
      </dgm:t>
    </dgm:pt>
    <dgm:pt modelId="{FDA9A09C-DC3B-4A52-9B21-86F2A7052055}" type="parTrans" cxnId="{D6182977-AB62-43B0-9F25-E666E62E1673}">
      <dgm:prSet/>
      <dgm:spPr/>
      <dgm:t>
        <a:bodyPr/>
        <a:lstStyle/>
        <a:p>
          <a:endParaRPr lang="es-MX"/>
        </a:p>
      </dgm:t>
    </dgm:pt>
    <dgm:pt modelId="{1427EAAA-EB03-4D4B-804A-4C5E1D97D4E1}" type="sibTrans" cxnId="{D6182977-AB62-43B0-9F25-E666E62E1673}">
      <dgm:prSet/>
      <dgm:spPr/>
      <dgm:t>
        <a:bodyPr/>
        <a:lstStyle/>
        <a:p>
          <a:r>
            <a:rPr lang="es-MX" dirty="0"/>
            <a:t>Ember.js</a:t>
          </a:r>
        </a:p>
      </dgm:t>
    </dgm:pt>
    <dgm:pt modelId="{9F40258B-2154-4C77-992C-383B99F153E3}">
      <dgm:prSet phldrT="[Texto]"/>
      <dgm:spPr/>
      <dgm:t>
        <a:bodyPr/>
        <a:lstStyle/>
        <a:p>
          <a:r>
            <a:rPr lang="es-MX" dirty="0" err="1"/>
            <a:t>Meteor</a:t>
          </a:r>
          <a:endParaRPr lang="es-MX" dirty="0"/>
        </a:p>
      </dgm:t>
    </dgm:pt>
    <dgm:pt modelId="{D779AB89-8FE8-48DF-8811-4EAB7355082C}" type="parTrans" cxnId="{8C65F29C-0A28-4B0A-B37F-D7CEBC64E7A5}">
      <dgm:prSet/>
      <dgm:spPr/>
      <dgm:t>
        <a:bodyPr/>
        <a:lstStyle/>
        <a:p>
          <a:endParaRPr lang="es-MX"/>
        </a:p>
      </dgm:t>
    </dgm:pt>
    <dgm:pt modelId="{92821CB1-E544-477D-9038-19C03A72EFBD}" type="sibTrans" cxnId="{8C65F29C-0A28-4B0A-B37F-D7CEBC64E7A5}">
      <dgm:prSet/>
      <dgm:spPr/>
      <dgm:t>
        <a:bodyPr/>
        <a:lstStyle/>
        <a:p>
          <a:r>
            <a:rPr lang="es-MX" dirty="0"/>
            <a:t>Vue.js</a:t>
          </a:r>
        </a:p>
      </dgm:t>
    </dgm:pt>
    <dgm:pt modelId="{69485D1E-E853-4531-9162-6BC13EC677AE}" type="pres">
      <dgm:prSet presAssocID="{DFD9EBD7-DE7E-403A-9C79-707BAEBC24F9}" presName="Name0" presStyleCnt="0">
        <dgm:presLayoutVars>
          <dgm:chMax/>
          <dgm:chPref/>
          <dgm:dir/>
          <dgm:animLvl val="lvl"/>
        </dgm:presLayoutVars>
      </dgm:prSet>
      <dgm:spPr/>
    </dgm:pt>
    <dgm:pt modelId="{0F91995D-5B57-4D3A-8D45-BF6392F02AE5}" type="pres">
      <dgm:prSet presAssocID="{DAAC0E57-8062-4FB0-AE6A-C9157541977F}" presName="composite" presStyleCnt="0"/>
      <dgm:spPr/>
    </dgm:pt>
    <dgm:pt modelId="{EF3717D8-F981-4BB7-8064-3DD2A5C2B1E1}" type="pres">
      <dgm:prSet presAssocID="{DAAC0E57-8062-4FB0-AE6A-C9157541977F}" presName="Parent1" presStyleLbl="node1" presStyleIdx="0" presStyleCnt="6">
        <dgm:presLayoutVars>
          <dgm:chMax val="1"/>
          <dgm:chPref val="1"/>
          <dgm:bulletEnabled val="1"/>
        </dgm:presLayoutVars>
      </dgm:prSet>
      <dgm:spPr/>
    </dgm:pt>
    <dgm:pt modelId="{AACC3A0A-B14E-4AE3-B1F1-A24B45CD2881}" type="pres">
      <dgm:prSet presAssocID="{DAAC0E57-8062-4FB0-AE6A-C9157541977F}" presName="Childtext1" presStyleLbl="revTx" presStyleIdx="0" presStyleCnt="3">
        <dgm:presLayoutVars>
          <dgm:chMax val="0"/>
          <dgm:chPref val="0"/>
          <dgm:bulletEnabled val="1"/>
        </dgm:presLayoutVars>
      </dgm:prSet>
      <dgm:spPr/>
    </dgm:pt>
    <dgm:pt modelId="{216A949A-9D85-4AB5-BB43-A1F0F97C4C17}" type="pres">
      <dgm:prSet presAssocID="{DAAC0E57-8062-4FB0-AE6A-C9157541977F}" presName="BalanceSpacing" presStyleCnt="0"/>
      <dgm:spPr/>
    </dgm:pt>
    <dgm:pt modelId="{13D65CDB-FB5E-412D-A93D-0A8A31B1947E}" type="pres">
      <dgm:prSet presAssocID="{DAAC0E57-8062-4FB0-AE6A-C9157541977F}" presName="BalanceSpacing1" presStyleCnt="0"/>
      <dgm:spPr/>
    </dgm:pt>
    <dgm:pt modelId="{210893F3-C2B6-45D2-B0EA-FF7D6EB83C59}" type="pres">
      <dgm:prSet presAssocID="{47449EBA-3191-43DA-ABC3-D6AA2059909F}" presName="Accent1Text" presStyleLbl="node1" presStyleIdx="1" presStyleCnt="6"/>
      <dgm:spPr/>
    </dgm:pt>
    <dgm:pt modelId="{7170AAE4-C97A-46AC-8831-6A2CC1CCF92B}" type="pres">
      <dgm:prSet presAssocID="{47449EBA-3191-43DA-ABC3-D6AA2059909F}" presName="spaceBetweenRectangles" presStyleCnt="0"/>
      <dgm:spPr/>
    </dgm:pt>
    <dgm:pt modelId="{EFBADADA-3D7F-43ED-89E9-189297DD7B24}" type="pres">
      <dgm:prSet presAssocID="{1C9A9636-253A-49A0-9F71-605AD5322E1F}" presName="composite" presStyleCnt="0"/>
      <dgm:spPr/>
    </dgm:pt>
    <dgm:pt modelId="{4C8913B7-A6FF-4E2D-A0A2-F3682BCA2BA8}" type="pres">
      <dgm:prSet presAssocID="{1C9A9636-253A-49A0-9F71-605AD5322E1F}" presName="Parent1" presStyleLbl="node1" presStyleIdx="2" presStyleCnt="6">
        <dgm:presLayoutVars>
          <dgm:chMax val="1"/>
          <dgm:chPref val="1"/>
          <dgm:bulletEnabled val="1"/>
        </dgm:presLayoutVars>
      </dgm:prSet>
      <dgm:spPr/>
    </dgm:pt>
    <dgm:pt modelId="{1DF2E98F-32E3-40D0-BA85-F60D82BB520B}" type="pres">
      <dgm:prSet presAssocID="{1C9A9636-253A-49A0-9F71-605AD5322E1F}" presName="Childtext1" presStyleLbl="revTx" presStyleIdx="1" presStyleCnt="3">
        <dgm:presLayoutVars>
          <dgm:chMax val="0"/>
          <dgm:chPref val="0"/>
          <dgm:bulletEnabled val="1"/>
        </dgm:presLayoutVars>
      </dgm:prSet>
      <dgm:spPr/>
    </dgm:pt>
    <dgm:pt modelId="{4C02A48D-892C-4930-957A-88C9467CC772}" type="pres">
      <dgm:prSet presAssocID="{1C9A9636-253A-49A0-9F71-605AD5322E1F}" presName="BalanceSpacing" presStyleCnt="0"/>
      <dgm:spPr/>
    </dgm:pt>
    <dgm:pt modelId="{B4B50889-9B23-4D66-BED4-CF91F543CFA6}" type="pres">
      <dgm:prSet presAssocID="{1C9A9636-253A-49A0-9F71-605AD5322E1F}" presName="BalanceSpacing1" presStyleCnt="0"/>
      <dgm:spPr/>
    </dgm:pt>
    <dgm:pt modelId="{6F286105-6FBB-4427-8C9F-EF0B83E1295D}" type="pres">
      <dgm:prSet presAssocID="{1427EAAA-EB03-4D4B-804A-4C5E1D97D4E1}" presName="Accent1Text" presStyleLbl="node1" presStyleIdx="3" presStyleCnt="6"/>
      <dgm:spPr/>
    </dgm:pt>
    <dgm:pt modelId="{8B193ECF-C5A6-4368-95C6-65BAB5200A7B}" type="pres">
      <dgm:prSet presAssocID="{1427EAAA-EB03-4D4B-804A-4C5E1D97D4E1}" presName="spaceBetweenRectangles" presStyleCnt="0"/>
      <dgm:spPr/>
    </dgm:pt>
    <dgm:pt modelId="{B7EF0F5E-689E-402E-9B2E-98FC45C320F2}" type="pres">
      <dgm:prSet presAssocID="{9F40258B-2154-4C77-992C-383B99F153E3}" presName="composite" presStyleCnt="0"/>
      <dgm:spPr/>
    </dgm:pt>
    <dgm:pt modelId="{4C47CD88-0E3A-4A12-8DE1-F1A0762CE0F1}" type="pres">
      <dgm:prSet presAssocID="{9F40258B-2154-4C77-992C-383B99F153E3}" presName="Parent1" presStyleLbl="node1" presStyleIdx="4" presStyleCnt="6">
        <dgm:presLayoutVars>
          <dgm:chMax val="1"/>
          <dgm:chPref val="1"/>
          <dgm:bulletEnabled val="1"/>
        </dgm:presLayoutVars>
      </dgm:prSet>
      <dgm:spPr/>
    </dgm:pt>
    <dgm:pt modelId="{9FAABAB8-3277-484F-A335-61B6373DF65F}" type="pres">
      <dgm:prSet presAssocID="{9F40258B-2154-4C77-992C-383B99F153E3}" presName="Childtext1" presStyleLbl="revTx" presStyleIdx="2" presStyleCnt="3">
        <dgm:presLayoutVars>
          <dgm:chMax val="0"/>
          <dgm:chPref val="0"/>
          <dgm:bulletEnabled val="1"/>
        </dgm:presLayoutVars>
      </dgm:prSet>
      <dgm:spPr/>
    </dgm:pt>
    <dgm:pt modelId="{888867E4-18FC-4B2F-8AF4-F536502F0808}" type="pres">
      <dgm:prSet presAssocID="{9F40258B-2154-4C77-992C-383B99F153E3}" presName="BalanceSpacing" presStyleCnt="0"/>
      <dgm:spPr/>
    </dgm:pt>
    <dgm:pt modelId="{93CC9DAE-ECBC-40EA-9E8D-18EE0136F98F}" type="pres">
      <dgm:prSet presAssocID="{9F40258B-2154-4C77-992C-383B99F153E3}" presName="BalanceSpacing1" presStyleCnt="0"/>
      <dgm:spPr/>
    </dgm:pt>
    <dgm:pt modelId="{0DB13A8E-B0C7-4700-BD26-1F8D1DDBD99D}" type="pres">
      <dgm:prSet presAssocID="{92821CB1-E544-477D-9038-19C03A72EFBD}" presName="Accent1Text" presStyleLbl="node1" presStyleIdx="5" presStyleCnt="6"/>
      <dgm:spPr/>
    </dgm:pt>
  </dgm:ptLst>
  <dgm:cxnLst>
    <dgm:cxn modelId="{D6E2942E-2D69-4004-82DE-73DD62D6AD5B}" type="presOf" srcId="{DFD9EBD7-DE7E-403A-9C79-707BAEBC24F9}" destId="{69485D1E-E853-4531-9162-6BC13EC677AE}" srcOrd="0" destOrd="0" presId="urn:microsoft.com/office/officeart/2008/layout/AlternatingHexagons"/>
    <dgm:cxn modelId="{A092312F-700C-41EB-B77B-B74B91B0E836}" type="presOf" srcId="{1C9A9636-253A-49A0-9F71-605AD5322E1F}" destId="{4C8913B7-A6FF-4E2D-A0A2-F3682BCA2BA8}" srcOrd="0" destOrd="0" presId="urn:microsoft.com/office/officeart/2008/layout/AlternatingHexagons"/>
    <dgm:cxn modelId="{6C77E736-F6B3-4220-81CB-F8D7071609B0}" type="presOf" srcId="{47449EBA-3191-43DA-ABC3-D6AA2059909F}" destId="{210893F3-C2B6-45D2-B0EA-FF7D6EB83C59}" srcOrd="0" destOrd="0" presId="urn:microsoft.com/office/officeart/2008/layout/AlternatingHexagons"/>
    <dgm:cxn modelId="{A07C5C46-3231-46BC-B72F-BBBA40811B7A}" type="presOf" srcId="{92821CB1-E544-477D-9038-19C03A72EFBD}" destId="{0DB13A8E-B0C7-4700-BD26-1F8D1DDBD99D}" srcOrd="0" destOrd="0" presId="urn:microsoft.com/office/officeart/2008/layout/AlternatingHexagons"/>
    <dgm:cxn modelId="{A322E969-FE2B-42A0-9F57-8079B132CC32}" srcId="{DFD9EBD7-DE7E-403A-9C79-707BAEBC24F9}" destId="{DAAC0E57-8062-4FB0-AE6A-C9157541977F}" srcOrd="0" destOrd="0" parTransId="{47B90D3D-106A-425B-A419-B7A1F6595B47}" sibTransId="{47449EBA-3191-43DA-ABC3-D6AA2059909F}"/>
    <dgm:cxn modelId="{D6182977-AB62-43B0-9F25-E666E62E1673}" srcId="{DFD9EBD7-DE7E-403A-9C79-707BAEBC24F9}" destId="{1C9A9636-253A-49A0-9F71-605AD5322E1F}" srcOrd="1" destOrd="0" parTransId="{FDA9A09C-DC3B-4A52-9B21-86F2A7052055}" sibTransId="{1427EAAA-EB03-4D4B-804A-4C5E1D97D4E1}"/>
    <dgm:cxn modelId="{6C59B393-08A2-4574-9F5B-DD990F4CAF68}" type="presOf" srcId="{9F40258B-2154-4C77-992C-383B99F153E3}" destId="{4C47CD88-0E3A-4A12-8DE1-F1A0762CE0F1}" srcOrd="0" destOrd="0" presId="urn:microsoft.com/office/officeart/2008/layout/AlternatingHexagons"/>
    <dgm:cxn modelId="{821E0C9A-74A0-4C2E-B9E8-C59B9775B8BA}" type="presOf" srcId="{DAAC0E57-8062-4FB0-AE6A-C9157541977F}" destId="{EF3717D8-F981-4BB7-8064-3DD2A5C2B1E1}" srcOrd="0" destOrd="0" presId="urn:microsoft.com/office/officeart/2008/layout/AlternatingHexagons"/>
    <dgm:cxn modelId="{8C65F29C-0A28-4B0A-B37F-D7CEBC64E7A5}" srcId="{DFD9EBD7-DE7E-403A-9C79-707BAEBC24F9}" destId="{9F40258B-2154-4C77-992C-383B99F153E3}" srcOrd="2" destOrd="0" parTransId="{D779AB89-8FE8-48DF-8811-4EAB7355082C}" sibTransId="{92821CB1-E544-477D-9038-19C03A72EFBD}"/>
    <dgm:cxn modelId="{5D1DD79F-19DD-480A-9A0F-C87191FF7DAE}" type="presOf" srcId="{1427EAAA-EB03-4D4B-804A-4C5E1D97D4E1}" destId="{6F286105-6FBB-4427-8C9F-EF0B83E1295D}" srcOrd="0" destOrd="0" presId="urn:microsoft.com/office/officeart/2008/layout/AlternatingHexagons"/>
    <dgm:cxn modelId="{E0B27846-DDF8-4783-966E-3E5ADE29F673}" type="presParOf" srcId="{69485D1E-E853-4531-9162-6BC13EC677AE}" destId="{0F91995D-5B57-4D3A-8D45-BF6392F02AE5}" srcOrd="0" destOrd="0" presId="urn:microsoft.com/office/officeart/2008/layout/AlternatingHexagons"/>
    <dgm:cxn modelId="{1FB52970-39A7-44C4-A872-E07091CB18D7}" type="presParOf" srcId="{0F91995D-5B57-4D3A-8D45-BF6392F02AE5}" destId="{EF3717D8-F981-4BB7-8064-3DD2A5C2B1E1}" srcOrd="0" destOrd="0" presId="urn:microsoft.com/office/officeart/2008/layout/AlternatingHexagons"/>
    <dgm:cxn modelId="{17DE0A1D-27C6-41B5-8BDB-166FAEA3E78D}" type="presParOf" srcId="{0F91995D-5B57-4D3A-8D45-BF6392F02AE5}" destId="{AACC3A0A-B14E-4AE3-B1F1-A24B45CD2881}" srcOrd="1" destOrd="0" presId="urn:microsoft.com/office/officeart/2008/layout/AlternatingHexagons"/>
    <dgm:cxn modelId="{F0F4CA7C-2A72-4911-BDD3-FD85CDF80DD7}" type="presParOf" srcId="{0F91995D-5B57-4D3A-8D45-BF6392F02AE5}" destId="{216A949A-9D85-4AB5-BB43-A1F0F97C4C17}" srcOrd="2" destOrd="0" presId="urn:microsoft.com/office/officeart/2008/layout/AlternatingHexagons"/>
    <dgm:cxn modelId="{62B53A37-F281-4798-BAB9-1F6AF09094B3}" type="presParOf" srcId="{0F91995D-5B57-4D3A-8D45-BF6392F02AE5}" destId="{13D65CDB-FB5E-412D-A93D-0A8A31B1947E}" srcOrd="3" destOrd="0" presId="urn:microsoft.com/office/officeart/2008/layout/AlternatingHexagons"/>
    <dgm:cxn modelId="{F202A7F0-34A9-42BA-84C8-41588B8F93F8}" type="presParOf" srcId="{0F91995D-5B57-4D3A-8D45-BF6392F02AE5}" destId="{210893F3-C2B6-45D2-B0EA-FF7D6EB83C59}" srcOrd="4" destOrd="0" presId="urn:microsoft.com/office/officeart/2008/layout/AlternatingHexagons"/>
    <dgm:cxn modelId="{415E2C34-9813-475E-86E1-E99DBC5FF169}" type="presParOf" srcId="{69485D1E-E853-4531-9162-6BC13EC677AE}" destId="{7170AAE4-C97A-46AC-8831-6A2CC1CCF92B}" srcOrd="1" destOrd="0" presId="urn:microsoft.com/office/officeart/2008/layout/AlternatingHexagons"/>
    <dgm:cxn modelId="{7500B16F-213C-4F72-AD4D-AB187BD7AD11}" type="presParOf" srcId="{69485D1E-E853-4531-9162-6BC13EC677AE}" destId="{EFBADADA-3D7F-43ED-89E9-189297DD7B24}" srcOrd="2" destOrd="0" presId="urn:microsoft.com/office/officeart/2008/layout/AlternatingHexagons"/>
    <dgm:cxn modelId="{0F1C0368-612A-4CD8-AF3F-51641255FBB8}" type="presParOf" srcId="{EFBADADA-3D7F-43ED-89E9-189297DD7B24}" destId="{4C8913B7-A6FF-4E2D-A0A2-F3682BCA2BA8}" srcOrd="0" destOrd="0" presId="urn:microsoft.com/office/officeart/2008/layout/AlternatingHexagons"/>
    <dgm:cxn modelId="{B6CBC10C-B575-4B76-B3A1-6F8DAA1C0A28}" type="presParOf" srcId="{EFBADADA-3D7F-43ED-89E9-189297DD7B24}" destId="{1DF2E98F-32E3-40D0-BA85-F60D82BB520B}" srcOrd="1" destOrd="0" presId="urn:microsoft.com/office/officeart/2008/layout/AlternatingHexagons"/>
    <dgm:cxn modelId="{55765350-FD81-4AC0-B1E0-3F6213AF3FCE}" type="presParOf" srcId="{EFBADADA-3D7F-43ED-89E9-189297DD7B24}" destId="{4C02A48D-892C-4930-957A-88C9467CC772}" srcOrd="2" destOrd="0" presId="urn:microsoft.com/office/officeart/2008/layout/AlternatingHexagons"/>
    <dgm:cxn modelId="{BB8DD088-D0FF-430A-8154-8094F47DD975}" type="presParOf" srcId="{EFBADADA-3D7F-43ED-89E9-189297DD7B24}" destId="{B4B50889-9B23-4D66-BED4-CF91F543CFA6}" srcOrd="3" destOrd="0" presId="urn:microsoft.com/office/officeart/2008/layout/AlternatingHexagons"/>
    <dgm:cxn modelId="{6260829D-B9F7-43B7-A247-EB21145A025E}" type="presParOf" srcId="{EFBADADA-3D7F-43ED-89E9-189297DD7B24}" destId="{6F286105-6FBB-4427-8C9F-EF0B83E1295D}" srcOrd="4" destOrd="0" presId="urn:microsoft.com/office/officeart/2008/layout/AlternatingHexagons"/>
    <dgm:cxn modelId="{3E4DCDBC-8FE6-4F27-8F87-E3294C7D80B6}" type="presParOf" srcId="{69485D1E-E853-4531-9162-6BC13EC677AE}" destId="{8B193ECF-C5A6-4368-95C6-65BAB5200A7B}" srcOrd="3" destOrd="0" presId="urn:microsoft.com/office/officeart/2008/layout/AlternatingHexagons"/>
    <dgm:cxn modelId="{C056EE67-4AF2-47F0-AC01-177A58C28B92}" type="presParOf" srcId="{69485D1E-E853-4531-9162-6BC13EC677AE}" destId="{B7EF0F5E-689E-402E-9B2E-98FC45C320F2}" srcOrd="4" destOrd="0" presId="urn:microsoft.com/office/officeart/2008/layout/AlternatingHexagons"/>
    <dgm:cxn modelId="{728D4FCA-5159-4A66-860E-FE5099681105}" type="presParOf" srcId="{B7EF0F5E-689E-402E-9B2E-98FC45C320F2}" destId="{4C47CD88-0E3A-4A12-8DE1-F1A0762CE0F1}" srcOrd="0" destOrd="0" presId="urn:microsoft.com/office/officeart/2008/layout/AlternatingHexagons"/>
    <dgm:cxn modelId="{FF876896-7C36-4969-AD80-D947510860C2}" type="presParOf" srcId="{B7EF0F5E-689E-402E-9B2E-98FC45C320F2}" destId="{9FAABAB8-3277-484F-A335-61B6373DF65F}" srcOrd="1" destOrd="0" presId="urn:microsoft.com/office/officeart/2008/layout/AlternatingHexagons"/>
    <dgm:cxn modelId="{D66799A8-E36D-4FF8-88D3-51AA66791B78}" type="presParOf" srcId="{B7EF0F5E-689E-402E-9B2E-98FC45C320F2}" destId="{888867E4-18FC-4B2F-8AF4-F536502F0808}" srcOrd="2" destOrd="0" presId="urn:microsoft.com/office/officeart/2008/layout/AlternatingHexagons"/>
    <dgm:cxn modelId="{D25D842F-FF80-45F6-BAF2-2A0C6B76F179}" type="presParOf" srcId="{B7EF0F5E-689E-402E-9B2E-98FC45C320F2}" destId="{93CC9DAE-ECBC-40EA-9E8D-18EE0136F98F}" srcOrd="3" destOrd="0" presId="urn:microsoft.com/office/officeart/2008/layout/AlternatingHexagons"/>
    <dgm:cxn modelId="{0461B218-FF58-4CE8-8E5B-6A8982CFFD1C}" type="presParOf" srcId="{B7EF0F5E-689E-402E-9B2E-98FC45C320F2}" destId="{0DB13A8E-B0C7-4700-BD26-1F8D1DDBD99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5A2AD-2D16-4DD7-8C72-8C89C9E0E4B3}">
      <dsp:nvSpPr>
        <dsp:cNvPr id="0" name=""/>
        <dsp:cNvSpPr/>
      </dsp:nvSpPr>
      <dsp:spPr>
        <a:xfrm>
          <a:off x="3103" y="30870"/>
          <a:ext cx="3517372" cy="527813"/>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MX" sz="2400" kern="1200" dirty="0"/>
            <a:t>Variables</a:t>
          </a:r>
        </a:p>
      </dsp:txBody>
      <dsp:txXfrm>
        <a:off x="3103" y="30870"/>
        <a:ext cx="3517372" cy="527813"/>
      </dsp:txXfrm>
    </dsp:sp>
    <dsp:sp modelId="{17BE0052-AF41-4D08-BF22-A7D2A28DD631}">
      <dsp:nvSpPr>
        <dsp:cNvPr id="0" name=""/>
        <dsp:cNvSpPr/>
      </dsp:nvSpPr>
      <dsp:spPr>
        <a:xfrm>
          <a:off x="3103" y="558683"/>
          <a:ext cx="3517372" cy="2875542"/>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b="0" i="0" u="none" kern="1200" dirty="0"/>
            <a:t>Las Variables son </a:t>
          </a:r>
          <a:r>
            <a:rPr lang="es-ES" sz="1500" b="1" i="0" u="none" kern="1200" dirty="0"/>
            <a:t>contenedores</a:t>
          </a:r>
          <a:r>
            <a:rPr lang="es-ES" sz="1500" b="0" i="0" u="none" kern="1200" dirty="0"/>
            <a:t> en los que puedes </a:t>
          </a:r>
          <a:r>
            <a:rPr lang="es-ES" sz="1500" b="1" i="0" u="none" kern="1200" dirty="0"/>
            <a:t>almacenar valores</a:t>
          </a:r>
          <a:r>
            <a:rPr lang="es-ES" sz="1500" b="0" i="0" u="none" kern="1200" dirty="0"/>
            <a:t>. </a:t>
          </a:r>
          <a:endParaRPr lang="es-MX" sz="1500" kern="1200" dirty="0"/>
        </a:p>
        <a:p>
          <a:pPr marL="114300" lvl="1" indent="-114300" algn="l" defTabSz="666750">
            <a:lnSpc>
              <a:spcPct val="90000"/>
            </a:lnSpc>
            <a:spcBef>
              <a:spcPct val="0"/>
            </a:spcBef>
            <a:spcAft>
              <a:spcPct val="15000"/>
            </a:spcAft>
            <a:buChar char="•"/>
          </a:pPr>
          <a:endParaRPr lang="es-MX" sz="1500" kern="1200" dirty="0"/>
        </a:p>
        <a:p>
          <a:pPr marL="228600" lvl="2" indent="-114300" algn="l" defTabSz="666750">
            <a:lnSpc>
              <a:spcPct val="90000"/>
            </a:lnSpc>
            <a:spcBef>
              <a:spcPct val="0"/>
            </a:spcBef>
            <a:spcAft>
              <a:spcPct val="15000"/>
            </a:spcAft>
            <a:buChar char="•"/>
          </a:pPr>
          <a:r>
            <a:rPr lang="es-MX" sz="1500" kern="1200" dirty="0" err="1"/>
            <a:t>String</a:t>
          </a:r>
          <a:endParaRPr lang="es-MX" sz="1500" kern="1200" dirty="0"/>
        </a:p>
        <a:p>
          <a:pPr marL="228600" lvl="2" indent="-114300" algn="l" defTabSz="666750">
            <a:lnSpc>
              <a:spcPct val="90000"/>
            </a:lnSpc>
            <a:spcBef>
              <a:spcPct val="0"/>
            </a:spcBef>
            <a:spcAft>
              <a:spcPct val="15000"/>
            </a:spcAft>
            <a:buChar char="•"/>
          </a:pPr>
          <a:r>
            <a:rPr lang="es-MX" sz="1500" kern="1200" dirty="0" err="1"/>
            <a:t>Number</a:t>
          </a:r>
          <a:endParaRPr lang="es-MX" sz="1500" kern="1200" dirty="0"/>
        </a:p>
        <a:p>
          <a:pPr marL="228600" lvl="2" indent="-114300" algn="l" defTabSz="666750">
            <a:lnSpc>
              <a:spcPct val="90000"/>
            </a:lnSpc>
            <a:spcBef>
              <a:spcPct val="0"/>
            </a:spcBef>
            <a:spcAft>
              <a:spcPct val="15000"/>
            </a:spcAft>
            <a:buChar char="•"/>
          </a:pPr>
          <a:r>
            <a:rPr lang="es-MX" sz="1500" kern="1200" dirty="0" err="1"/>
            <a:t>Boolean</a:t>
          </a:r>
          <a:endParaRPr lang="es-MX" sz="1500" kern="1200" dirty="0"/>
        </a:p>
        <a:p>
          <a:pPr marL="228600" lvl="2" indent="-114300" algn="l" defTabSz="666750">
            <a:lnSpc>
              <a:spcPct val="90000"/>
            </a:lnSpc>
            <a:spcBef>
              <a:spcPct val="0"/>
            </a:spcBef>
            <a:spcAft>
              <a:spcPct val="15000"/>
            </a:spcAft>
            <a:buChar char="•"/>
          </a:pPr>
          <a:r>
            <a:rPr lang="es-MX" sz="1500" kern="1200" dirty="0"/>
            <a:t>Array</a:t>
          </a:r>
        </a:p>
        <a:p>
          <a:pPr marL="228600" lvl="2" indent="-114300" algn="l" defTabSz="666750">
            <a:lnSpc>
              <a:spcPct val="90000"/>
            </a:lnSpc>
            <a:spcBef>
              <a:spcPct val="0"/>
            </a:spcBef>
            <a:spcAft>
              <a:spcPct val="15000"/>
            </a:spcAft>
            <a:buChar char="•"/>
          </a:pPr>
          <a:r>
            <a:rPr lang="es-MX" sz="1500" kern="1200" dirty="0" err="1"/>
            <a:t>Object</a:t>
          </a:r>
          <a:endParaRPr lang="es-MX" sz="1500" kern="1200" dirty="0"/>
        </a:p>
      </dsp:txBody>
      <dsp:txXfrm>
        <a:off x="3103" y="558683"/>
        <a:ext cx="3517372" cy="2875542"/>
      </dsp:txXfrm>
    </dsp:sp>
    <dsp:sp modelId="{0B54066A-90AB-42E2-8F82-53585B1C39D0}">
      <dsp:nvSpPr>
        <dsp:cNvPr id="0" name=""/>
        <dsp:cNvSpPr/>
      </dsp:nvSpPr>
      <dsp:spPr>
        <a:xfrm>
          <a:off x="3886297" y="30870"/>
          <a:ext cx="3517372" cy="527813"/>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MX" sz="2400" kern="1200" dirty="0"/>
            <a:t>Comentarios</a:t>
          </a:r>
        </a:p>
      </dsp:txBody>
      <dsp:txXfrm>
        <a:off x="3886297" y="30870"/>
        <a:ext cx="3517372" cy="527813"/>
      </dsp:txXfrm>
    </dsp:sp>
    <dsp:sp modelId="{C4A3FC8D-9609-4816-BE32-07520FB5AE54}">
      <dsp:nvSpPr>
        <dsp:cNvPr id="0" name=""/>
        <dsp:cNvSpPr/>
      </dsp:nvSpPr>
      <dsp:spPr>
        <a:xfrm>
          <a:off x="3886297" y="558683"/>
          <a:ext cx="3517372" cy="2875542"/>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b="0" i="0" u="none" kern="1200" dirty="0"/>
            <a:t>El navegador ignora el texto marcado como comentario. Se escriben de la siguiente manera:</a:t>
          </a:r>
          <a:endParaRPr lang="es-MX" sz="1500" kern="1200" dirty="0"/>
        </a:p>
      </dsp:txBody>
      <dsp:txXfrm>
        <a:off x="3886297" y="558683"/>
        <a:ext cx="3517372" cy="2875542"/>
      </dsp:txXfrm>
    </dsp:sp>
    <dsp:sp modelId="{7282024E-4378-47F4-B0AF-CE1BAEF91063}">
      <dsp:nvSpPr>
        <dsp:cNvPr id="0" name=""/>
        <dsp:cNvSpPr/>
      </dsp:nvSpPr>
      <dsp:spPr>
        <a:xfrm>
          <a:off x="7769491" y="30870"/>
          <a:ext cx="3517372" cy="527813"/>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MX" sz="2400" kern="1200" dirty="0"/>
            <a:t>Operadores</a:t>
          </a:r>
        </a:p>
      </dsp:txBody>
      <dsp:txXfrm>
        <a:off x="7769491" y="30870"/>
        <a:ext cx="3517372" cy="527813"/>
      </dsp:txXfrm>
    </dsp:sp>
    <dsp:sp modelId="{54B67F97-4A15-44FD-AD00-120FAE8B0EEE}">
      <dsp:nvSpPr>
        <dsp:cNvPr id="0" name=""/>
        <dsp:cNvSpPr/>
      </dsp:nvSpPr>
      <dsp:spPr>
        <a:xfrm>
          <a:off x="7769491" y="558683"/>
          <a:ext cx="3517372" cy="2875542"/>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b="1" kern="1200" dirty="0"/>
            <a:t>símbolo matemático </a:t>
          </a:r>
          <a:r>
            <a:rPr lang="es-ES" sz="1500" kern="1200" dirty="0"/>
            <a:t>que puede actuar sobre dos valores (o variables) y producir un resultado. </a:t>
          </a:r>
          <a:endParaRPr lang="es-MX" sz="1500" kern="1200" dirty="0"/>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228600" lvl="2" indent="-114300" algn="l" defTabSz="666750">
            <a:lnSpc>
              <a:spcPct val="90000"/>
            </a:lnSpc>
            <a:spcBef>
              <a:spcPct val="0"/>
            </a:spcBef>
            <a:spcAft>
              <a:spcPct val="15000"/>
            </a:spcAft>
            <a:buChar char="•"/>
          </a:pPr>
          <a:r>
            <a:rPr lang="es-MX" sz="1500" kern="1200" dirty="0"/>
            <a:t>!</a:t>
          </a:r>
        </a:p>
        <a:p>
          <a:pPr marL="114300" lvl="1" indent="-114300" algn="l" defTabSz="666750">
            <a:lnSpc>
              <a:spcPct val="90000"/>
            </a:lnSpc>
            <a:spcBef>
              <a:spcPct val="0"/>
            </a:spcBef>
            <a:spcAft>
              <a:spcPct val="15000"/>
            </a:spcAft>
            <a:buChar char="•"/>
          </a:pPr>
          <a:endParaRPr lang="es-MX" sz="1500" kern="1200" dirty="0"/>
        </a:p>
      </dsp:txBody>
      <dsp:txXfrm>
        <a:off x="7769491" y="558683"/>
        <a:ext cx="3517372" cy="2875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ADAF8-7E65-4793-B6EF-9F7890535EAE}">
      <dsp:nvSpPr>
        <dsp:cNvPr id="0" name=""/>
        <dsp:cNvSpPr/>
      </dsp:nvSpPr>
      <dsp:spPr>
        <a:xfrm rot="5400000">
          <a:off x="3486011" y="137575"/>
          <a:ext cx="2083593" cy="1812726"/>
        </a:xfrm>
        <a:prstGeom prst="hexagon">
          <a:avLst>
            <a:gd name="adj" fmla="val 25000"/>
            <a:gd name="vf" fmla="val 11547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jQuery UI</a:t>
          </a:r>
        </a:p>
      </dsp:txBody>
      <dsp:txXfrm rot="-5400000">
        <a:off x="3903927" y="326835"/>
        <a:ext cx="1247760" cy="1434207"/>
      </dsp:txXfrm>
    </dsp:sp>
    <dsp:sp modelId="{A76A71B3-4BC5-4962-B07E-9E738D1F1A03}">
      <dsp:nvSpPr>
        <dsp:cNvPr id="0" name=""/>
        <dsp:cNvSpPr/>
      </dsp:nvSpPr>
      <dsp:spPr>
        <a:xfrm>
          <a:off x="5489178" y="418860"/>
          <a:ext cx="2325290"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s-MX" sz="2300" kern="1200"/>
        </a:p>
      </dsp:txBody>
      <dsp:txXfrm>
        <a:off x="5489178" y="418860"/>
        <a:ext cx="2325290" cy="1250156"/>
      </dsp:txXfrm>
    </dsp:sp>
    <dsp:sp modelId="{F1FC8D25-68B0-4B26-88E3-E74D1D4CD091}">
      <dsp:nvSpPr>
        <dsp:cNvPr id="0" name=""/>
        <dsp:cNvSpPr/>
      </dsp:nvSpPr>
      <dsp:spPr>
        <a:xfrm rot="5400000">
          <a:off x="1528266" y="137575"/>
          <a:ext cx="2083593" cy="1812726"/>
        </a:xfrm>
        <a:prstGeom prst="hexagon">
          <a:avLst>
            <a:gd name="adj" fmla="val 25000"/>
            <a:gd name="vf" fmla="val 115470"/>
          </a:avLst>
        </a:prstGeom>
        <a:solidFill>
          <a:schemeClr val="accent3">
            <a:hueOff val="750294"/>
            <a:satOff val="-7804"/>
            <a:lumOff val="-125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s-MX" sz="3400" kern="1200" dirty="0"/>
            <a:t>jQuery</a:t>
          </a:r>
        </a:p>
      </dsp:txBody>
      <dsp:txXfrm rot="-5400000">
        <a:off x="1946182" y="326835"/>
        <a:ext cx="1247760" cy="1434207"/>
      </dsp:txXfrm>
    </dsp:sp>
    <dsp:sp modelId="{24F4A03B-CCF9-43B0-B18E-88C0AB69A604}">
      <dsp:nvSpPr>
        <dsp:cNvPr id="0" name=""/>
        <dsp:cNvSpPr/>
      </dsp:nvSpPr>
      <dsp:spPr>
        <a:xfrm rot="5400000">
          <a:off x="2503388" y="1906129"/>
          <a:ext cx="2083593" cy="1812726"/>
        </a:xfrm>
        <a:prstGeom prst="hexagon">
          <a:avLst>
            <a:gd name="adj" fmla="val 25000"/>
            <a:gd name="vf" fmla="val 115470"/>
          </a:avLst>
        </a:prstGeom>
        <a:solidFill>
          <a:schemeClr val="accent3">
            <a:hueOff val="1500587"/>
            <a:satOff val="-15608"/>
            <a:lumOff val="-25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Dojo </a:t>
          </a:r>
          <a:r>
            <a:rPr lang="es-MX" sz="2300" kern="1200" dirty="0" err="1"/>
            <a:t>Toolkit</a:t>
          </a:r>
          <a:endParaRPr lang="es-MX" sz="2300" kern="1200" dirty="0"/>
        </a:p>
      </dsp:txBody>
      <dsp:txXfrm rot="-5400000">
        <a:off x="2921304" y="2095389"/>
        <a:ext cx="1247760" cy="1434207"/>
      </dsp:txXfrm>
    </dsp:sp>
    <dsp:sp modelId="{43B3A4FD-2067-460A-A684-D22CDB97DB7E}">
      <dsp:nvSpPr>
        <dsp:cNvPr id="0" name=""/>
        <dsp:cNvSpPr/>
      </dsp:nvSpPr>
      <dsp:spPr>
        <a:xfrm>
          <a:off x="313531" y="2187414"/>
          <a:ext cx="2250281"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r" defTabSz="1022350">
            <a:lnSpc>
              <a:spcPct val="90000"/>
            </a:lnSpc>
            <a:spcBef>
              <a:spcPct val="0"/>
            </a:spcBef>
            <a:spcAft>
              <a:spcPct val="35000"/>
            </a:spcAft>
            <a:buNone/>
          </a:pPr>
          <a:endParaRPr lang="es-MX" sz="2300" kern="1200"/>
        </a:p>
      </dsp:txBody>
      <dsp:txXfrm>
        <a:off x="313531" y="2187414"/>
        <a:ext cx="2250281" cy="1250156"/>
      </dsp:txXfrm>
    </dsp:sp>
    <dsp:sp modelId="{16CEE069-F0CF-4BF8-8000-B0ED6D422F9B}">
      <dsp:nvSpPr>
        <dsp:cNvPr id="0" name=""/>
        <dsp:cNvSpPr/>
      </dsp:nvSpPr>
      <dsp:spPr>
        <a:xfrm rot="5400000">
          <a:off x="4461132" y="1906129"/>
          <a:ext cx="2083593" cy="1812726"/>
        </a:xfrm>
        <a:prstGeom prst="hexagon">
          <a:avLst>
            <a:gd name="adj" fmla="val 25000"/>
            <a:gd name="vf" fmla="val 115470"/>
          </a:avLst>
        </a:prstGeom>
        <a:solidFill>
          <a:schemeClr val="accent3">
            <a:hueOff val="2250881"/>
            <a:satOff val="-23411"/>
            <a:lumOff val="-3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s-MX" sz="3600" kern="1200" dirty="0" err="1"/>
            <a:t>React</a:t>
          </a:r>
          <a:endParaRPr lang="es-MX" sz="3600" kern="1200" dirty="0"/>
        </a:p>
      </dsp:txBody>
      <dsp:txXfrm rot="-5400000">
        <a:off x="4879048" y="2095389"/>
        <a:ext cx="1247760" cy="1434207"/>
      </dsp:txXfrm>
    </dsp:sp>
    <dsp:sp modelId="{F3D33B6D-FB8F-4E11-B9D1-29294D90D042}">
      <dsp:nvSpPr>
        <dsp:cNvPr id="0" name=""/>
        <dsp:cNvSpPr/>
      </dsp:nvSpPr>
      <dsp:spPr>
        <a:xfrm rot="5400000">
          <a:off x="3486011" y="3674684"/>
          <a:ext cx="2083593" cy="1812726"/>
        </a:xfrm>
        <a:prstGeom prst="hexagon">
          <a:avLst>
            <a:gd name="adj" fmla="val 25000"/>
            <a:gd name="vf" fmla="val 115470"/>
          </a:avLst>
        </a:prstGeom>
        <a:solidFill>
          <a:schemeClr val="accent3">
            <a:hueOff val="3001174"/>
            <a:satOff val="-31215"/>
            <a:lumOff val="-50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err="1"/>
            <a:t>CreateJS</a:t>
          </a:r>
          <a:endParaRPr lang="es-MX" sz="2300" kern="1200" dirty="0"/>
        </a:p>
      </dsp:txBody>
      <dsp:txXfrm rot="-5400000">
        <a:off x="3903927" y="3863944"/>
        <a:ext cx="1247760" cy="1434207"/>
      </dsp:txXfrm>
    </dsp:sp>
    <dsp:sp modelId="{E7A17C90-03CC-4E23-AD6F-5525CC2D8602}">
      <dsp:nvSpPr>
        <dsp:cNvPr id="0" name=""/>
        <dsp:cNvSpPr/>
      </dsp:nvSpPr>
      <dsp:spPr>
        <a:xfrm>
          <a:off x="5489178" y="3955969"/>
          <a:ext cx="2325290" cy="125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s-MX" sz="2300" kern="1200"/>
        </a:p>
      </dsp:txBody>
      <dsp:txXfrm>
        <a:off x="5489178" y="3955969"/>
        <a:ext cx="2325290" cy="1250156"/>
      </dsp:txXfrm>
    </dsp:sp>
    <dsp:sp modelId="{08527D58-E0F2-4817-919B-0723E7BD3624}">
      <dsp:nvSpPr>
        <dsp:cNvPr id="0" name=""/>
        <dsp:cNvSpPr/>
      </dsp:nvSpPr>
      <dsp:spPr>
        <a:xfrm rot="5400000">
          <a:off x="1528266" y="3674684"/>
          <a:ext cx="2083593" cy="1812726"/>
        </a:xfrm>
        <a:prstGeom prst="hexagon">
          <a:avLst>
            <a:gd name="adj" fmla="val 25000"/>
            <a:gd name="vf" fmla="val 115470"/>
          </a:avLst>
        </a:prstGeom>
        <a:solidFill>
          <a:schemeClr val="accent3">
            <a:hueOff val="3751468"/>
            <a:satOff val="-39019"/>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s-MX" sz="3600" kern="1200" dirty="0" err="1"/>
            <a:t>Zepto</a:t>
          </a:r>
          <a:endParaRPr lang="es-MX" sz="3600" kern="1200" dirty="0"/>
        </a:p>
      </dsp:txBody>
      <dsp:txXfrm rot="-5400000">
        <a:off x="1946182" y="3863944"/>
        <a:ext cx="1247760" cy="14342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717D8-F981-4BB7-8064-3DD2A5C2B1E1}">
      <dsp:nvSpPr>
        <dsp:cNvPr id="0" name=""/>
        <dsp:cNvSpPr/>
      </dsp:nvSpPr>
      <dsp:spPr>
        <a:xfrm rot="5400000">
          <a:off x="3328120" y="110700"/>
          <a:ext cx="1693755" cy="1473567"/>
        </a:xfrm>
        <a:prstGeom prst="hexagon">
          <a:avLst>
            <a:gd name="adj" fmla="val 25000"/>
            <a:gd name="vf" fmla="val 11547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Angular JS</a:t>
          </a:r>
        </a:p>
      </dsp:txBody>
      <dsp:txXfrm rot="-5400000">
        <a:off x="3667845" y="264551"/>
        <a:ext cx="1014305" cy="1165868"/>
      </dsp:txXfrm>
    </dsp:sp>
    <dsp:sp modelId="{AACC3A0A-B14E-4AE3-B1F1-A24B45CD2881}">
      <dsp:nvSpPr>
        <dsp:cNvPr id="0" name=""/>
        <dsp:cNvSpPr/>
      </dsp:nvSpPr>
      <dsp:spPr>
        <a:xfrm>
          <a:off x="4956497" y="339357"/>
          <a:ext cx="1890231" cy="1016253"/>
        </a:xfrm>
        <a:prstGeom prst="rect">
          <a:avLst/>
        </a:prstGeom>
        <a:noFill/>
        <a:ln>
          <a:noFill/>
        </a:ln>
        <a:effectLst/>
      </dsp:spPr>
      <dsp:style>
        <a:lnRef idx="0">
          <a:scrgbClr r="0" g="0" b="0"/>
        </a:lnRef>
        <a:fillRef idx="0">
          <a:scrgbClr r="0" g="0" b="0"/>
        </a:fillRef>
        <a:effectRef idx="0">
          <a:scrgbClr r="0" g="0" b="0"/>
        </a:effectRef>
        <a:fontRef idx="minor"/>
      </dsp:style>
    </dsp:sp>
    <dsp:sp modelId="{210893F3-C2B6-45D2-B0EA-FF7D6EB83C59}">
      <dsp:nvSpPr>
        <dsp:cNvPr id="0" name=""/>
        <dsp:cNvSpPr/>
      </dsp:nvSpPr>
      <dsp:spPr>
        <a:xfrm rot="5400000">
          <a:off x="1736668" y="110700"/>
          <a:ext cx="1693755" cy="1473567"/>
        </a:xfrm>
        <a:prstGeom prst="hexagon">
          <a:avLst>
            <a:gd name="adj" fmla="val 25000"/>
            <a:gd name="vf" fmla="val 115470"/>
          </a:avLst>
        </a:prstGeom>
        <a:solidFill>
          <a:schemeClr val="accent3">
            <a:hueOff val="750294"/>
            <a:satOff val="-7804"/>
            <a:lumOff val="-125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MX" sz="3600" kern="1200"/>
        </a:p>
      </dsp:txBody>
      <dsp:txXfrm rot="-5400000">
        <a:off x="2076393" y="264551"/>
        <a:ext cx="1014305" cy="1165868"/>
      </dsp:txXfrm>
    </dsp:sp>
    <dsp:sp modelId="{4C8913B7-A6FF-4E2D-A0A2-F3682BCA2BA8}">
      <dsp:nvSpPr>
        <dsp:cNvPr id="0" name=""/>
        <dsp:cNvSpPr/>
      </dsp:nvSpPr>
      <dsp:spPr>
        <a:xfrm rot="5400000">
          <a:off x="2529345" y="1548359"/>
          <a:ext cx="1693755" cy="1473567"/>
        </a:xfrm>
        <a:prstGeom prst="hexagon">
          <a:avLst>
            <a:gd name="adj" fmla="val 25000"/>
            <a:gd name="vf" fmla="val 115470"/>
          </a:avLst>
        </a:prstGeom>
        <a:solidFill>
          <a:schemeClr val="accent3">
            <a:hueOff val="1500587"/>
            <a:satOff val="-15608"/>
            <a:lumOff val="-251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Angular</a:t>
          </a:r>
        </a:p>
      </dsp:txBody>
      <dsp:txXfrm rot="-5400000">
        <a:off x="2869070" y="1702210"/>
        <a:ext cx="1014305" cy="1165868"/>
      </dsp:txXfrm>
    </dsp:sp>
    <dsp:sp modelId="{1DF2E98F-32E3-40D0-BA85-F60D82BB520B}">
      <dsp:nvSpPr>
        <dsp:cNvPr id="0" name=""/>
        <dsp:cNvSpPr/>
      </dsp:nvSpPr>
      <dsp:spPr>
        <a:xfrm>
          <a:off x="749208" y="1777016"/>
          <a:ext cx="1829255" cy="1016253"/>
        </a:xfrm>
        <a:prstGeom prst="rect">
          <a:avLst/>
        </a:prstGeom>
        <a:noFill/>
        <a:ln>
          <a:noFill/>
        </a:ln>
        <a:effectLst/>
      </dsp:spPr>
      <dsp:style>
        <a:lnRef idx="0">
          <a:scrgbClr r="0" g="0" b="0"/>
        </a:lnRef>
        <a:fillRef idx="0">
          <a:scrgbClr r="0" g="0" b="0"/>
        </a:fillRef>
        <a:effectRef idx="0">
          <a:scrgbClr r="0" g="0" b="0"/>
        </a:effectRef>
        <a:fontRef idx="minor"/>
      </dsp:style>
    </dsp:sp>
    <dsp:sp modelId="{6F286105-6FBB-4427-8C9F-EF0B83E1295D}">
      <dsp:nvSpPr>
        <dsp:cNvPr id="0" name=""/>
        <dsp:cNvSpPr/>
      </dsp:nvSpPr>
      <dsp:spPr>
        <a:xfrm rot="5400000">
          <a:off x="4120798" y="1548359"/>
          <a:ext cx="1693755" cy="1473567"/>
        </a:xfrm>
        <a:prstGeom prst="hexagon">
          <a:avLst>
            <a:gd name="adj" fmla="val 25000"/>
            <a:gd name="vf" fmla="val 115470"/>
          </a:avLst>
        </a:prstGeom>
        <a:solidFill>
          <a:schemeClr val="accent3">
            <a:hueOff val="2250881"/>
            <a:satOff val="-23411"/>
            <a:lumOff val="-3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s-MX" sz="2300" kern="1200" dirty="0"/>
            <a:t>Ember.js</a:t>
          </a:r>
        </a:p>
      </dsp:txBody>
      <dsp:txXfrm rot="-5400000">
        <a:off x="4460523" y="1702210"/>
        <a:ext cx="1014305" cy="1165868"/>
      </dsp:txXfrm>
    </dsp:sp>
    <dsp:sp modelId="{4C47CD88-0E3A-4A12-8DE1-F1A0762CE0F1}">
      <dsp:nvSpPr>
        <dsp:cNvPr id="0" name=""/>
        <dsp:cNvSpPr/>
      </dsp:nvSpPr>
      <dsp:spPr>
        <a:xfrm rot="5400000">
          <a:off x="3328120" y="2986019"/>
          <a:ext cx="1693755" cy="1473567"/>
        </a:xfrm>
        <a:prstGeom prst="hexagon">
          <a:avLst>
            <a:gd name="adj" fmla="val 25000"/>
            <a:gd name="vf" fmla="val 115470"/>
          </a:avLst>
        </a:prstGeom>
        <a:solidFill>
          <a:schemeClr val="accent3">
            <a:hueOff val="3001174"/>
            <a:satOff val="-31215"/>
            <a:lumOff val="-50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err="1"/>
            <a:t>Meteor</a:t>
          </a:r>
          <a:endParaRPr lang="es-MX" sz="2100" kern="1200" dirty="0"/>
        </a:p>
      </dsp:txBody>
      <dsp:txXfrm rot="-5400000">
        <a:off x="3667845" y="3139870"/>
        <a:ext cx="1014305" cy="1165868"/>
      </dsp:txXfrm>
    </dsp:sp>
    <dsp:sp modelId="{9FAABAB8-3277-484F-A335-61B6373DF65F}">
      <dsp:nvSpPr>
        <dsp:cNvPr id="0" name=""/>
        <dsp:cNvSpPr/>
      </dsp:nvSpPr>
      <dsp:spPr>
        <a:xfrm>
          <a:off x="4956497" y="3214676"/>
          <a:ext cx="1890231" cy="1016253"/>
        </a:xfrm>
        <a:prstGeom prst="rect">
          <a:avLst/>
        </a:prstGeom>
        <a:noFill/>
        <a:ln>
          <a:noFill/>
        </a:ln>
        <a:effectLst/>
      </dsp:spPr>
      <dsp:style>
        <a:lnRef idx="0">
          <a:scrgbClr r="0" g="0" b="0"/>
        </a:lnRef>
        <a:fillRef idx="0">
          <a:scrgbClr r="0" g="0" b="0"/>
        </a:fillRef>
        <a:effectRef idx="0">
          <a:scrgbClr r="0" g="0" b="0"/>
        </a:effectRef>
        <a:fontRef idx="minor"/>
      </dsp:style>
    </dsp:sp>
    <dsp:sp modelId="{0DB13A8E-B0C7-4700-BD26-1F8D1DDBD99D}">
      <dsp:nvSpPr>
        <dsp:cNvPr id="0" name=""/>
        <dsp:cNvSpPr/>
      </dsp:nvSpPr>
      <dsp:spPr>
        <a:xfrm rot="5400000">
          <a:off x="1736668" y="2986019"/>
          <a:ext cx="1693755" cy="1473567"/>
        </a:xfrm>
        <a:prstGeom prst="hexagon">
          <a:avLst>
            <a:gd name="adj" fmla="val 25000"/>
            <a:gd name="vf" fmla="val 115470"/>
          </a:avLst>
        </a:prstGeom>
        <a:solidFill>
          <a:schemeClr val="accent3">
            <a:hueOff val="3751468"/>
            <a:satOff val="-39019"/>
            <a:lumOff val="-627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s-MX" sz="3300" kern="1200" dirty="0"/>
            <a:t>Vue.js</a:t>
          </a:r>
        </a:p>
      </dsp:txBody>
      <dsp:txXfrm rot="-5400000">
        <a:off x="2076393" y="3139870"/>
        <a:ext cx="1014305" cy="11658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81B7-C98A-4A9C-9A4A-0256E762EA6F}" type="datetimeFigureOut">
              <a:rPr lang="es-MX" smtClean="0"/>
              <a:t>01/09/2022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070F-1279-4882-8668-76FB555A82E2}" type="slidenum">
              <a:rPr lang="es-MX" smtClean="0"/>
              <a:t>‹Nº›</a:t>
            </a:fld>
            <a:endParaRPr lang="es-MX"/>
          </a:p>
        </p:txBody>
      </p:sp>
    </p:spTree>
    <p:extLst>
      <p:ext uri="{BB962C8B-B14F-4D97-AF65-F5344CB8AC3E}">
        <p14:creationId xmlns:p14="http://schemas.microsoft.com/office/powerpoint/2010/main" val="423365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BDC1C6"/>
                </a:solidFill>
                <a:effectLst/>
                <a:latin typeface="arial" panose="020B0604020202020204" pitchFamily="34" charset="0"/>
              </a:rPr>
              <a:t>Un lenguaje de programación se dice que tiene Funciones de primera clase </a:t>
            </a:r>
            <a:r>
              <a:rPr lang="es-ES" b="1" i="0" dirty="0">
                <a:solidFill>
                  <a:srgbClr val="BDC1C6"/>
                </a:solidFill>
                <a:effectLst/>
                <a:latin typeface="arial" panose="020B0604020202020204" pitchFamily="34" charset="0"/>
              </a:rPr>
              <a:t>cuando las funciones en ese lenguaje son tratadas como cualquier otra variable</a:t>
            </a:r>
            <a:r>
              <a:rPr lang="es-ES" b="0" i="0" dirty="0">
                <a:solidFill>
                  <a:srgbClr val="BDC1C6"/>
                </a:solidFill>
                <a:effectLst/>
                <a:latin typeface="arial" panose="020B0604020202020204" pitchFamily="34" charset="0"/>
              </a:rPr>
              <a:t>.</a:t>
            </a:r>
          </a:p>
          <a:p>
            <a:r>
              <a:rPr lang="es-ES" b="0" i="1" dirty="0">
                <a:solidFill>
                  <a:srgbClr val="151618"/>
                </a:solidFill>
                <a:effectLst/>
                <a:latin typeface="Inter"/>
              </a:rPr>
              <a:t>(</a:t>
            </a:r>
            <a:r>
              <a:rPr lang="es-ES" b="0" i="1" dirty="0" err="1">
                <a:solidFill>
                  <a:srgbClr val="151618"/>
                </a:solidFill>
                <a:effectLst/>
                <a:latin typeface="Inter"/>
              </a:rPr>
              <a:t>just</a:t>
            </a:r>
            <a:r>
              <a:rPr lang="es-ES" b="0" i="1" dirty="0">
                <a:solidFill>
                  <a:srgbClr val="151618"/>
                </a:solidFill>
                <a:effectLst/>
                <a:latin typeface="Inter"/>
              </a:rPr>
              <a:t>-</a:t>
            </a:r>
            <a:r>
              <a:rPr lang="es-ES" b="0" i="1" dirty="0" err="1">
                <a:solidFill>
                  <a:srgbClr val="151618"/>
                </a:solidFill>
                <a:effectLst/>
                <a:latin typeface="Inter"/>
              </a:rPr>
              <a:t>in-time</a:t>
            </a:r>
            <a:r>
              <a:rPr lang="es-ES" b="0" i="1" dirty="0">
                <a:solidFill>
                  <a:srgbClr val="151618"/>
                </a:solidFill>
                <a:effectLst/>
                <a:latin typeface="Inter"/>
              </a:rPr>
              <a:t>) es una forma de ejecutar el código informático que implica la compilación durante la ejecución de un programa, en tiempo de ejecución, y no antes de la ejecución.</a:t>
            </a:r>
            <a:endParaRPr lang="es-MX" dirty="0"/>
          </a:p>
        </p:txBody>
      </p:sp>
      <p:sp>
        <p:nvSpPr>
          <p:cNvPr id="4" name="Marcador de número de diapositiva 3"/>
          <p:cNvSpPr>
            <a:spLocks noGrp="1"/>
          </p:cNvSpPr>
          <p:nvPr>
            <p:ph type="sldNum" sz="quarter" idx="5"/>
          </p:nvPr>
        </p:nvSpPr>
        <p:spPr/>
        <p:txBody>
          <a:bodyPr/>
          <a:lstStyle/>
          <a:p>
            <a:fld id="{4543070F-1279-4882-8668-76FB555A82E2}" type="slidenum">
              <a:rPr lang="es-MX" smtClean="0"/>
              <a:t>2</a:t>
            </a:fld>
            <a:endParaRPr lang="es-MX"/>
          </a:p>
        </p:txBody>
      </p:sp>
    </p:spTree>
    <p:extLst>
      <p:ext uri="{BB962C8B-B14F-4D97-AF65-F5344CB8AC3E}">
        <p14:creationId xmlns:p14="http://schemas.microsoft.com/office/powerpoint/2010/main" val="145686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402319007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260876306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313276494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35821008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265406128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263454262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B5BF28-9206-4F16-A665-C9EFFB0539DC}" type="datetimeFigureOut">
              <a:rPr lang="es-MX" smtClean="0"/>
              <a:t>01/09/2022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122215536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B5BF28-9206-4F16-A665-C9EFFB0539DC}" type="datetimeFigureOut">
              <a:rPr lang="es-MX" smtClean="0"/>
              <a:t>01/09/2022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386905524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5BF28-9206-4F16-A665-C9EFFB0539DC}" type="datetimeFigureOut">
              <a:rPr lang="es-MX" smtClean="0"/>
              <a:t>01/09/2022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92909332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2592BA8-F82C-4278-B1A6-FFF79F780D38}" type="slidenum">
              <a:rPr lang="es-MX" smtClean="0"/>
              <a:t>‹Nº›</a:t>
            </a:fld>
            <a:endParaRPr lang="es-MX"/>
          </a:p>
        </p:txBody>
      </p:sp>
    </p:spTree>
    <p:extLst>
      <p:ext uri="{BB962C8B-B14F-4D97-AF65-F5344CB8AC3E}">
        <p14:creationId xmlns:p14="http://schemas.microsoft.com/office/powerpoint/2010/main" val="37538181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B5BF28-9206-4F16-A665-C9EFFB0539DC}" type="datetimeFigureOut">
              <a:rPr lang="es-MX" smtClean="0"/>
              <a:t>01/09/2022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2592BA8-F82C-4278-B1A6-FFF79F780D38}" type="slidenum">
              <a:rPr lang="es-MX" smtClean="0"/>
              <a:t>‹Nº›</a:t>
            </a:fld>
            <a:endParaRPr lang="es-MX"/>
          </a:p>
        </p:txBody>
      </p:sp>
    </p:spTree>
    <p:extLst>
      <p:ext uri="{BB962C8B-B14F-4D97-AF65-F5344CB8AC3E}">
        <p14:creationId xmlns:p14="http://schemas.microsoft.com/office/powerpoint/2010/main" val="416050871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B5BF28-9206-4F16-A665-C9EFFB0539DC}" type="datetimeFigureOut">
              <a:rPr lang="es-MX" smtClean="0"/>
              <a:t>01/09/2022</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2592BA8-F82C-4278-B1A6-FFF79F780D38}"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7114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ionos.mx/digitalguide/paginas-web/desarrollo-web/frameworks-javascript-y-librerias-populares/" TargetMode="External"/><Relationship Id="rId3" Type="http://schemas.openxmlformats.org/officeDocument/2006/relationships/hyperlink" Target="https://es.wikipedia.org/wiki/JavaScript" TargetMode="External"/><Relationship Id="rId7" Type="http://schemas.openxmlformats.org/officeDocument/2006/relationships/hyperlink" Target="https://profile.es/blog/librerias-javascript/#Momentjs" TargetMode="External"/><Relationship Id="rId2" Type="http://schemas.openxmlformats.org/officeDocument/2006/relationships/hyperlink" Target="https://developer.mozilla.org/es/docs/Web/JavaScript" TargetMode="External"/><Relationship Id="rId1" Type="http://schemas.openxmlformats.org/officeDocument/2006/relationships/slideLayout" Target="../slideLayouts/slideLayout2.xml"/><Relationship Id="rId6" Type="http://schemas.openxmlformats.org/officeDocument/2006/relationships/hyperlink" Target="https://developer.mozilla.org/es/docs/Learn/Getting_started_with_the_web/JavaScript_basics" TargetMode="External"/><Relationship Id="rId5" Type="http://schemas.openxmlformats.org/officeDocument/2006/relationships/hyperlink" Target="https://soyrafaramos.com/que-es-javascript-para-que-sirve/" TargetMode="External"/><Relationship Id="rId4" Type="http://schemas.openxmlformats.org/officeDocument/2006/relationships/hyperlink" Target="https://desarrolloweb.com/home/javascript" TargetMode="External"/><Relationship Id="rId9" Type="http://schemas.openxmlformats.org/officeDocument/2006/relationships/hyperlink" Target="https://developer.mozilla.org/es/docs/Web/JavaScript/Gu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7607E-5A0E-FD53-82BE-E00EBC787543}"/>
              </a:ext>
            </a:extLst>
          </p:cNvPr>
          <p:cNvSpPr>
            <a:spLocks noGrp="1"/>
          </p:cNvSpPr>
          <p:nvPr>
            <p:ph type="ctrTitle"/>
          </p:nvPr>
        </p:nvSpPr>
        <p:spPr/>
        <p:txBody>
          <a:bodyPr/>
          <a:lstStyle/>
          <a:p>
            <a:r>
              <a:rPr lang="es-MX" dirty="0">
                <a:latin typeface="+mn-lt"/>
              </a:rPr>
              <a:t>Java Script</a:t>
            </a:r>
          </a:p>
        </p:txBody>
      </p:sp>
      <p:sp>
        <p:nvSpPr>
          <p:cNvPr id="3" name="Subtítulo 2">
            <a:extLst>
              <a:ext uri="{FF2B5EF4-FFF2-40B4-BE49-F238E27FC236}">
                <a16:creationId xmlns:a16="http://schemas.microsoft.com/office/drawing/2014/main" id="{24358106-06C2-17BA-3763-DA922313BC9D}"/>
              </a:ext>
            </a:extLst>
          </p:cNvPr>
          <p:cNvSpPr>
            <a:spLocks noGrp="1"/>
          </p:cNvSpPr>
          <p:nvPr>
            <p:ph type="subTitle" idx="1"/>
          </p:nvPr>
        </p:nvSpPr>
        <p:spPr>
          <a:xfrm>
            <a:off x="711201" y="4677803"/>
            <a:ext cx="4821328" cy="1655762"/>
          </a:xfrm>
        </p:spPr>
        <p:txBody>
          <a:bodyPr>
            <a:normAutofit/>
          </a:bodyPr>
          <a:lstStyle/>
          <a:p>
            <a:r>
              <a:rPr lang="es-MX" sz="2000" b="1" i="0" dirty="0" err="1">
                <a:solidFill>
                  <a:schemeClr val="accent1">
                    <a:lumMod val="40000"/>
                    <a:lumOff val="60000"/>
                  </a:schemeClr>
                </a:solidFill>
                <a:effectLst/>
                <a:latin typeface="Cascadia Mono" panose="020B0609020000020004" pitchFamily="49" charset="0"/>
                <a:ea typeface="Cascadia Mono" panose="020B0609020000020004" pitchFamily="49" charset="0"/>
                <a:cs typeface="Cascadia Mono" panose="020B0609020000020004" pitchFamily="49" charset="0"/>
              </a:rPr>
              <a:t>bUBbALOO</a:t>
            </a:r>
            <a:endParaRPr lang="es-MX" sz="2000" b="1" i="0" dirty="0">
              <a:solidFill>
                <a:schemeClr val="accent1">
                  <a:lumMod val="40000"/>
                  <a:lumOff val="60000"/>
                </a:schemeClr>
              </a:solidFill>
              <a:effectLst/>
              <a:latin typeface="Cascadia Mono" panose="020B0609020000020004" pitchFamily="49" charset="0"/>
              <a:ea typeface="Cascadia Mono" panose="020B0609020000020004" pitchFamily="49" charset="0"/>
              <a:cs typeface="Cascadia Mono" panose="020B0609020000020004" pitchFamily="49" charset="0"/>
            </a:endParaRPr>
          </a:p>
          <a:p>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Dafne Anais Bolaños Morales #19550743</a:t>
            </a:r>
          </a:p>
          <a:p>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Luis Carlos Mata </a:t>
            </a:r>
            <a:r>
              <a:rPr lang="es-MX" b="0" i="0" dirty="0" err="1">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Yañez</a:t>
            </a:r>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#18550717</a:t>
            </a:r>
          </a:p>
          <a:p>
            <a:r>
              <a:rPr lang="es-MX" b="0" i="0" dirty="0" err="1">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Jese</a:t>
            </a:r>
            <a:r>
              <a:rPr lang="es-MX" b="0" i="0" dirty="0">
                <a:solidFill>
                  <a:schemeClr val="bg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David Girón Villegas #19550735</a:t>
            </a:r>
          </a:p>
          <a:p>
            <a:endParaRPr lang="es-MX" dirty="0"/>
          </a:p>
        </p:txBody>
      </p:sp>
      <p:pic>
        <p:nvPicPr>
          <p:cNvPr id="5" name="Imagen 4">
            <a:extLst>
              <a:ext uri="{FF2B5EF4-FFF2-40B4-BE49-F238E27FC236}">
                <a16:creationId xmlns:a16="http://schemas.microsoft.com/office/drawing/2014/main" id="{7118412B-22A4-198E-1ED9-A2D79D507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939" y="924859"/>
            <a:ext cx="973090" cy="9156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CuadroTexto 8">
            <a:extLst>
              <a:ext uri="{FF2B5EF4-FFF2-40B4-BE49-F238E27FC236}">
                <a16:creationId xmlns:a16="http://schemas.microsoft.com/office/drawing/2014/main" id="{05886FF3-33BC-D1A4-7DAC-9CB77900487A}"/>
              </a:ext>
            </a:extLst>
          </p:cNvPr>
          <p:cNvSpPr txBox="1"/>
          <p:nvPr/>
        </p:nvSpPr>
        <p:spPr>
          <a:xfrm>
            <a:off x="8343150" y="2156890"/>
            <a:ext cx="3633695" cy="338554"/>
          </a:xfrm>
          <a:prstGeom prst="rect">
            <a:avLst/>
          </a:prstGeom>
        </p:spPr>
        <p:txBody>
          <a:bodyPr vert="horz" lIns="91440" tIns="45720" rIns="91440" bIns="45720" rtlCol="0" anchor="t">
            <a:normAutofit/>
          </a:bodyPr>
          <a:lstStyle>
            <a:lvl1pPr indent="0" algn="r">
              <a:spcBef>
                <a:spcPct val="20000"/>
              </a:spcBef>
              <a:spcAft>
                <a:spcPts val="600"/>
              </a:spcAft>
              <a:buClr>
                <a:schemeClr val="accent2"/>
              </a:buClr>
              <a:buSzPct val="92000"/>
              <a:buFont typeface="Wingdings 2" panose="05020102010507070707" pitchFamily="18" charset="2"/>
              <a:buNone/>
              <a:defRPr sz="1600" b="1" i="0" cap="all">
                <a:solidFill>
                  <a:schemeClr val="bg1"/>
                </a:solidFill>
                <a:effectLst/>
                <a:latin typeface="Cascadia Mono" panose="020B0609020000020004" pitchFamily="49" charset="0"/>
                <a:ea typeface="Cascadia Mono" panose="020B0609020000020004" pitchFamily="49" charset="0"/>
                <a:cs typeface="Cascadia Mono" panose="020B0609020000020004" pitchFamily="49" charset="0"/>
              </a:defRPr>
            </a:lvl1pPr>
            <a:lvl2pPr indent="0" algn="ctr">
              <a:spcBef>
                <a:spcPct val="20000"/>
              </a:spcBef>
              <a:spcAft>
                <a:spcPts val="600"/>
              </a:spcAft>
              <a:buClr>
                <a:schemeClr val="accent2"/>
              </a:buClr>
              <a:buSzPct val="92000"/>
              <a:buFont typeface="Wingdings 2" panose="05020102010507070707" pitchFamily="18" charset="2"/>
              <a:buNone/>
              <a:defRPr sz="1600">
                <a:solidFill>
                  <a:schemeClr val="tx1">
                    <a:tint val="75000"/>
                  </a:schemeClr>
                </a:solidFill>
              </a:defRPr>
            </a:lvl2pPr>
            <a:lvl3pPr indent="0" algn="ctr">
              <a:spcBef>
                <a:spcPct val="20000"/>
              </a:spcBef>
              <a:spcAft>
                <a:spcPts val="600"/>
              </a:spcAft>
              <a:buClr>
                <a:schemeClr val="accent2"/>
              </a:buClr>
              <a:buSzPct val="92000"/>
              <a:buFont typeface="Wingdings 2" panose="05020102010507070707" pitchFamily="18" charset="2"/>
              <a:buNone/>
              <a:defRPr sz="1400">
                <a:solidFill>
                  <a:schemeClr val="tx1">
                    <a:tint val="75000"/>
                  </a:schemeClr>
                </a:solidFill>
              </a:defRPr>
            </a:lvl3pPr>
            <a:lvl4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4pPr>
            <a:lvl5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5pPr>
            <a:lvl6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6pPr>
            <a:lvl7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7pPr>
            <a:lvl8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8pPr>
            <a:lvl9pPr indent="0" algn="ctr">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9pPr>
          </a:lstStyle>
          <a:p>
            <a:pPr algn="ctr"/>
            <a:r>
              <a:rPr lang="es-MX" dirty="0">
                <a:solidFill>
                  <a:schemeClr val="accent1">
                    <a:lumMod val="40000"/>
                    <a:lumOff val="60000"/>
                  </a:schemeClr>
                </a:solidFill>
              </a:rPr>
              <a:t>"se vienen cosas grandes"</a:t>
            </a:r>
          </a:p>
        </p:txBody>
      </p:sp>
    </p:spTree>
    <p:extLst>
      <p:ext uri="{BB962C8B-B14F-4D97-AF65-F5344CB8AC3E}">
        <p14:creationId xmlns:p14="http://schemas.microsoft.com/office/powerpoint/2010/main" val="86476550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DF2E5-C347-5378-8C5C-B3EF2F5F2FA4}"/>
              </a:ext>
            </a:extLst>
          </p:cNvPr>
          <p:cNvSpPr>
            <a:spLocks noGrp="1"/>
          </p:cNvSpPr>
          <p:nvPr>
            <p:ph type="title"/>
          </p:nvPr>
        </p:nvSpPr>
        <p:spPr>
          <a:xfrm>
            <a:off x="581192" y="702156"/>
            <a:ext cx="11029616" cy="852324"/>
          </a:xfrm>
        </p:spPr>
        <p:txBody>
          <a:bodyPr/>
          <a:lstStyle/>
          <a:p>
            <a:pPr algn="ctr"/>
            <a:r>
              <a:rPr lang="es-MX" dirty="0"/>
              <a:t>ECMAScript</a:t>
            </a:r>
          </a:p>
        </p:txBody>
      </p:sp>
      <p:sp>
        <p:nvSpPr>
          <p:cNvPr id="3" name="Marcador de contenido 2">
            <a:extLst>
              <a:ext uri="{FF2B5EF4-FFF2-40B4-BE49-F238E27FC236}">
                <a16:creationId xmlns:a16="http://schemas.microsoft.com/office/drawing/2014/main" id="{1F668175-3E37-BF8B-EF62-E7E05312F342}"/>
              </a:ext>
            </a:extLst>
          </p:cNvPr>
          <p:cNvSpPr>
            <a:spLocks noGrp="1"/>
          </p:cNvSpPr>
          <p:nvPr>
            <p:ph idx="1"/>
          </p:nvPr>
        </p:nvSpPr>
        <p:spPr>
          <a:xfrm>
            <a:off x="1084113" y="2591977"/>
            <a:ext cx="5895808" cy="3199224"/>
          </a:xfrm>
        </p:spPr>
        <p:txBody>
          <a:bodyPr/>
          <a:lstStyle/>
          <a:p>
            <a:r>
              <a:rPr lang="es-ES" sz="2000" dirty="0"/>
              <a:t>ECMAScript es el estándar creado para homogeneizar lenguaje Javascript implementado en cada navegador. </a:t>
            </a:r>
            <a:endParaRPr lang="es-MX" dirty="0"/>
          </a:p>
        </p:txBody>
      </p:sp>
      <p:pic>
        <p:nvPicPr>
          <p:cNvPr id="5" name="Imagen 4">
            <a:extLst>
              <a:ext uri="{FF2B5EF4-FFF2-40B4-BE49-F238E27FC236}">
                <a16:creationId xmlns:a16="http://schemas.microsoft.com/office/drawing/2014/main" id="{B63BB570-DDFB-1277-8D67-7DB99C0ABCC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8341360" y="3053884"/>
            <a:ext cx="2227164" cy="1879170"/>
          </a:xfrm>
          <a:prstGeom prst="rect">
            <a:avLst/>
          </a:prstGeom>
        </p:spPr>
      </p:pic>
    </p:spTree>
    <p:extLst>
      <p:ext uri="{BB962C8B-B14F-4D97-AF65-F5344CB8AC3E}">
        <p14:creationId xmlns:p14="http://schemas.microsoft.com/office/powerpoint/2010/main" val="338555823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7371862-78DB-97C9-B50F-F1683DE5FEB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3B00AE3-D5C1-6236-91E7-BBA9831A7044}"/>
              </a:ext>
            </a:extLst>
          </p:cNvPr>
          <p:cNvSpPr>
            <a:spLocks noGrp="1"/>
          </p:cNvSpPr>
          <p:nvPr>
            <p:ph idx="1"/>
          </p:nvPr>
        </p:nvSpPr>
        <p:spPr>
          <a:xfrm>
            <a:off x="581192" y="906189"/>
            <a:ext cx="7690344" cy="4204800"/>
          </a:xfrm>
        </p:spPr>
        <p:txBody>
          <a:bodyPr/>
          <a:lstStyle/>
          <a:p>
            <a:r>
              <a:rPr lang="es-ES" dirty="0"/>
              <a:t>La especificación del estándar más revolucionario ha sido ECMAScript 6.</a:t>
            </a:r>
          </a:p>
          <a:p>
            <a:r>
              <a:rPr lang="es-ES" dirty="0"/>
              <a:t> Esta versión mejoró de manera notable la orientación de objetos de Javascript, presentando clases y objetos en toda regla. También introdujo los módulos, toda una nueva gama de operadores, funciones lambda, iteradores, etc.</a:t>
            </a:r>
          </a:p>
          <a:p>
            <a:r>
              <a:rPr lang="es-ES" dirty="0"/>
              <a:t>A partir de ES6 se adquirió el compromiso de presentar nuevas especificaciones de ECMAScript cada año.</a:t>
            </a:r>
          </a:p>
          <a:p>
            <a:endParaRPr lang="es-MX" dirty="0"/>
          </a:p>
        </p:txBody>
      </p:sp>
      <p:sp>
        <p:nvSpPr>
          <p:cNvPr id="6" name="Marcador de texto 5">
            <a:extLst>
              <a:ext uri="{FF2B5EF4-FFF2-40B4-BE49-F238E27FC236}">
                <a16:creationId xmlns:a16="http://schemas.microsoft.com/office/drawing/2014/main" id="{AF6C9ABA-A98E-BC76-C58D-BC3F5E4E257E}"/>
              </a:ext>
            </a:extLst>
          </p:cNvPr>
          <p:cNvSpPr>
            <a:spLocks noGrp="1"/>
          </p:cNvSpPr>
          <p:nvPr>
            <p:ph type="body" sz="half" idx="2"/>
          </p:nvPr>
        </p:nvSpPr>
        <p:spPr/>
        <p:txBody>
          <a:bodyPr/>
          <a:lstStyle/>
          <a:p>
            <a:endParaRPr lang="es-MX"/>
          </a:p>
        </p:txBody>
      </p:sp>
      <p:pic>
        <p:nvPicPr>
          <p:cNvPr id="2050" name="Picture 2" descr="EcmaScript 6 Logo | Javascript, Solutions, Tech logos">
            <a:extLst>
              <a:ext uri="{FF2B5EF4-FFF2-40B4-BE49-F238E27FC236}">
                <a16:creationId xmlns:a16="http://schemas.microsoft.com/office/drawing/2014/main" id="{88CB8911-7FFE-329F-42F2-943DD2DAC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610" y="1733241"/>
            <a:ext cx="1926056" cy="192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8789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7B8AE-D493-FA17-6A34-076D5FBABE5C}"/>
              </a:ext>
            </a:extLst>
          </p:cNvPr>
          <p:cNvSpPr>
            <a:spLocks noGrp="1"/>
          </p:cNvSpPr>
          <p:nvPr>
            <p:ph type="title"/>
          </p:nvPr>
        </p:nvSpPr>
        <p:spPr>
          <a:xfrm>
            <a:off x="581192" y="938019"/>
            <a:ext cx="11029616" cy="705303"/>
          </a:xfrm>
        </p:spPr>
        <p:txBody>
          <a:bodyPr anchor="t">
            <a:normAutofit fontScale="90000"/>
          </a:bodyPr>
          <a:lstStyle/>
          <a:p>
            <a:pPr algn="ctr"/>
            <a:r>
              <a:rPr lang="es-MX" dirty="0"/>
              <a:t>Características de ECMAScript </a:t>
            </a:r>
            <a:br>
              <a:rPr lang="es-MX" dirty="0"/>
            </a:br>
            <a:endParaRPr lang="es-MX" dirty="0"/>
          </a:p>
        </p:txBody>
      </p:sp>
      <p:sp>
        <p:nvSpPr>
          <p:cNvPr id="3" name="Marcador de contenido 2">
            <a:extLst>
              <a:ext uri="{FF2B5EF4-FFF2-40B4-BE49-F238E27FC236}">
                <a16:creationId xmlns:a16="http://schemas.microsoft.com/office/drawing/2014/main" id="{21A8C3F2-514F-40F7-C03D-727F0A7898D7}"/>
              </a:ext>
            </a:extLst>
          </p:cNvPr>
          <p:cNvSpPr>
            <a:spLocks noGrp="1"/>
          </p:cNvSpPr>
          <p:nvPr>
            <p:ph idx="1"/>
          </p:nvPr>
        </p:nvSpPr>
        <p:spPr>
          <a:xfrm>
            <a:off x="1499937" y="2468880"/>
            <a:ext cx="10507110" cy="3450879"/>
          </a:xfrm>
        </p:spPr>
        <p:txBody>
          <a:bodyPr>
            <a:noAutofit/>
          </a:bodyPr>
          <a:lstStyle/>
          <a:p>
            <a:r>
              <a:rPr lang="es-MX" sz="2000" dirty="0"/>
              <a:t>Imperativo y estructurado</a:t>
            </a:r>
          </a:p>
          <a:p>
            <a:r>
              <a:rPr lang="es-MX" sz="2000" dirty="0"/>
              <a:t>Dinámicos</a:t>
            </a:r>
          </a:p>
          <a:p>
            <a:pPr lvl="1"/>
            <a:r>
              <a:rPr lang="es-MX" sz="2000" dirty="0"/>
              <a:t>Tipado dinámico</a:t>
            </a:r>
          </a:p>
          <a:p>
            <a:pPr lvl="1"/>
            <a:r>
              <a:rPr lang="es-MX" sz="2000" dirty="0"/>
              <a:t>Objetual</a:t>
            </a:r>
          </a:p>
          <a:p>
            <a:pPr lvl="1"/>
            <a:r>
              <a:rPr lang="es-MX" sz="2000" dirty="0"/>
              <a:t>Evaluación en el tiempo de ejecución</a:t>
            </a:r>
          </a:p>
          <a:p>
            <a:r>
              <a:rPr lang="es-MX" sz="2000" dirty="0"/>
              <a:t>Funcional</a:t>
            </a:r>
          </a:p>
          <a:p>
            <a:pPr lvl="1"/>
            <a:r>
              <a:rPr lang="es-MX" sz="2000" dirty="0"/>
              <a:t>Funciones de primera clase</a:t>
            </a:r>
          </a:p>
          <a:p>
            <a:r>
              <a:rPr lang="es-MX" sz="2000" dirty="0"/>
              <a:t>Prototípico</a:t>
            </a:r>
          </a:p>
          <a:p>
            <a:pPr lvl="1"/>
            <a:r>
              <a:rPr lang="es-MX" sz="2000" dirty="0"/>
              <a:t>Prototipos</a:t>
            </a:r>
          </a:p>
          <a:p>
            <a:pPr lvl="1"/>
            <a:r>
              <a:rPr lang="es-MX" sz="2000" dirty="0"/>
              <a:t>Funciones como constructores de objetos</a:t>
            </a:r>
          </a:p>
        </p:txBody>
      </p:sp>
      <p:pic>
        <p:nvPicPr>
          <p:cNvPr id="4" name="Imagen 3">
            <a:extLst>
              <a:ext uri="{FF2B5EF4-FFF2-40B4-BE49-F238E27FC236}">
                <a16:creationId xmlns:a16="http://schemas.microsoft.com/office/drawing/2014/main" id="{2C98879C-7DCC-36F7-71C5-D2D2AF3FE73B}"/>
              </a:ext>
            </a:extLst>
          </p:cNvPr>
          <p:cNvPicPr>
            <a:picLocks noChangeAspect="1"/>
          </p:cNvPicPr>
          <p:nvPr/>
        </p:nvPicPr>
        <p:blipFill>
          <a:blip r:embed="rId2"/>
          <a:stretch>
            <a:fillRect/>
          </a:stretch>
        </p:blipFill>
        <p:spPr>
          <a:xfrm>
            <a:off x="7115784" y="3014096"/>
            <a:ext cx="4495024" cy="2528451"/>
          </a:xfrm>
          <a:prstGeom prst="rect">
            <a:avLst/>
          </a:prstGeom>
        </p:spPr>
      </p:pic>
    </p:spTree>
    <p:extLst>
      <p:ext uri="{BB962C8B-B14F-4D97-AF65-F5344CB8AC3E}">
        <p14:creationId xmlns:p14="http://schemas.microsoft.com/office/powerpoint/2010/main" val="333380825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CF279-E2C7-B066-ACA9-01A188A26199}"/>
              </a:ext>
            </a:extLst>
          </p:cNvPr>
          <p:cNvSpPr>
            <a:spLocks noGrp="1"/>
          </p:cNvSpPr>
          <p:nvPr>
            <p:ph type="title"/>
          </p:nvPr>
        </p:nvSpPr>
        <p:spPr/>
        <p:txBody>
          <a:bodyPr/>
          <a:lstStyle/>
          <a:p>
            <a:r>
              <a:rPr lang="es-MX" dirty="0" err="1"/>
              <a:t>NodeJS</a:t>
            </a:r>
            <a:endParaRPr lang="es-MX" dirty="0"/>
          </a:p>
        </p:txBody>
      </p:sp>
      <p:sp>
        <p:nvSpPr>
          <p:cNvPr id="3" name="Marcador de contenido 2">
            <a:extLst>
              <a:ext uri="{FF2B5EF4-FFF2-40B4-BE49-F238E27FC236}">
                <a16:creationId xmlns:a16="http://schemas.microsoft.com/office/drawing/2014/main" id="{4580190D-A45A-750F-A7DB-16FB89A1C9E3}"/>
              </a:ext>
            </a:extLst>
          </p:cNvPr>
          <p:cNvSpPr>
            <a:spLocks noGrp="1"/>
          </p:cNvSpPr>
          <p:nvPr>
            <p:ph sz="half" idx="1"/>
          </p:nvPr>
        </p:nvSpPr>
        <p:spPr>
          <a:xfrm>
            <a:off x="673610" y="2228003"/>
            <a:ext cx="5422390" cy="3633047"/>
          </a:xfrm>
        </p:spPr>
        <p:txBody>
          <a:bodyPr/>
          <a:lstStyle/>
          <a:p>
            <a:r>
              <a:rPr lang="es-ES" dirty="0"/>
              <a:t>JavaScript ahora mismo es el lenguaje más popular. De hecho, desde hace años se ha creado una versión que es capaz de ser ejecutada también en el lado del servidor (</a:t>
            </a:r>
            <a:r>
              <a:rPr lang="es-ES" dirty="0" err="1"/>
              <a:t>Node</a:t>
            </a:r>
            <a:r>
              <a:rPr lang="es-ES" dirty="0"/>
              <a:t> JS). Por tanto, ahora mismo se ejecuta JavaScript en los navegadores y en los servidores, creando a su alrededor una amplísima comunidad de desarrolladores casi full-</a:t>
            </a:r>
            <a:r>
              <a:rPr lang="es-ES" dirty="0" err="1"/>
              <a:t>stack</a:t>
            </a:r>
            <a:r>
              <a:rPr lang="es-ES" dirty="0"/>
              <a:t>. </a:t>
            </a:r>
          </a:p>
          <a:p>
            <a:r>
              <a:rPr lang="es-ES" dirty="0"/>
              <a:t>Fue creado con el enfoque de ser útil en la creación de programas de red altamente escalables, como por ejemplo, servidores web</a:t>
            </a:r>
          </a:p>
          <a:p>
            <a:endParaRPr lang="es-MX" dirty="0"/>
          </a:p>
        </p:txBody>
      </p:sp>
      <p:pic>
        <p:nvPicPr>
          <p:cNvPr id="5" name="Imagen 4">
            <a:extLst>
              <a:ext uri="{FF2B5EF4-FFF2-40B4-BE49-F238E27FC236}">
                <a16:creationId xmlns:a16="http://schemas.microsoft.com/office/drawing/2014/main" id="{8268CB80-E9FF-6E1D-F10C-255B7E798BB4}"/>
              </a:ext>
            </a:extLst>
          </p:cNvPr>
          <p:cNvPicPr>
            <a:picLocks noChangeAspect="1"/>
          </p:cNvPicPr>
          <p:nvPr/>
        </p:nvPicPr>
        <p:blipFill>
          <a:blip r:embed="rId2"/>
          <a:stretch>
            <a:fillRect/>
          </a:stretch>
        </p:blipFill>
        <p:spPr>
          <a:xfrm>
            <a:off x="7452360" y="2546342"/>
            <a:ext cx="3764280" cy="2996367"/>
          </a:xfrm>
          <a:prstGeom prst="rect">
            <a:avLst/>
          </a:prstGeom>
        </p:spPr>
      </p:pic>
    </p:spTree>
    <p:extLst>
      <p:ext uri="{BB962C8B-B14F-4D97-AF65-F5344CB8AC3E}">
        <p14:creationId xmlns:p14="http://schemas.microsoft.com/office/powerpoint/2010/main" val="34200164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istoria de JavaScript - Platzi">
            <a:extLst>
              <a:ext uri="{FF2B5EF4-FFF2-40B4-BE49-F238E27FC236}">
                <a16:creationId xmlns:a16="http://schemas.microsoft.com/office/drawing/2014/main" id="{649B14BB-268C-F87C-5127-4CF941106B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a:extLst>
              <a:ext uri="{FF2B5EF4-FFF2-40B4-BE49-F238E27FC236}">
                <a16:creationId xmlns:a16="http://schemas.microsoft.com/office/drawing/2014/main" id="{3D7CC938-03F1-1223-F9BA-FFAD289A76A6}"/>
              </a:ext>
            </a:extLst>
          </p:cNvPr>
          <p:cNvPicPr>
            <a:picLocks noChangeAspect="1"/>
          </p:cNvPicPr>
          <p:nvPr/>
        </p:nvPicPr>
        <p:blipFill>
          <a:blip r:embed="rId2"/>
          <a:stretch>
            <a:fillRect/>
          </a:stretch>
        </p:blipFill>
        <p:spPr>
          <a:xfrm>
            <a:off x="1714727" y="685329"/>
            <a:ext cx="8457746" cy="6172671"/>
          </a:xfrm>
          <a:prstGeom prst="rect">
            <a:avLst/>
          </a:prstGeom>
        </p:spPr>
      </p:pic>
    </p:spTree>
    <p:extLst>
      <p:ext uri="{BB962C8B-B14F-4D97-AF65-F5344CB8AC3E}">
        <p14:creationId xmlns:p14="http://schemas.microsoft.com/office/powerpoint/2010/main" val="323875382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45411-2B8A-E9DB-18EA-E92396252929}"/>
              </a:ext>
            </a:extLst>
          </p:cNvPr>
          <p:cNvSpPr>
            <a:spLocks noGrp="1"/>
          </p:cNvSpPr>
          <p:nvPr>
            <p:ph type="title"/>
          </p:nvPr>
        </p:nvSpPr>
        <p:spPr/>
        <p:txBody>
          <a:bodyPr/>
          <a:lstStyle/>
          <a:p>
            <a:r>
              <a:rPr lang="es-MX" dirty="0"/>
              <a:t>Conceptos generales</a:t>
            </a:r>
          </a:p>
        </p:txBody>
      </p:sp>
      <p:graphicFrame>
        <p:nvGraphicFramePr>
          <p:cNvPr id="5" name="Diagrama 4">
            <a:extLst>
              <a:ext uri="{FF2B5EF4-FFF2-40B4-BE49-F238E27FC236}">
                <a16:creationId xmlns:a16="http://schemas.microsoft.com/office/drawing/2014/main" id="{8770D2D5-61C2-A378-95B7-1154C6A32CC8}"/>
              </a:ext>
            </a:extLst>
          </p:cNvPr>
          <p:cNvGraphicFramePr/>
          <p:nvPr>
            <p:extLst>
              <p:ext uri="{D42A27DB-BD31-4B8C-83A1-F6EECF244321}">
                <p14:modId xmlns:p14="http://schemas.microsoft.com/office/powerpoint/2010/main" val="642570700"/>
              </p:ext>
            </p:extLst>
          </p:nvPr>
        </p:nvGraphicFramePr>
        <p:xfrm>
          <a:off x="451016" y="2294487"/>
          <a:ext cx="11289967" cy="346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a:extLst>
              <a:ext uri="{FF2B5EF4-FFF2-40B4-BE49-F238E27FC236}">
                <a16:creationId xmlns:a16="http://schemas.microsoft.com/office/drawing/2014/main" id="{A08C65F3-D049-3C0F-214C-68162B18A9A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 r="38628" b="-4136"/>
          <a:stretch/>
        </p:blipFill>
        <p:spPr bwMode="auto">
          <a:xfrm>
            <a:off x="4745599" y="3679874"/>
            <a:ext cx="2634984" cy="5031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9C8308D-C059-8E05-0398-A13E8FAF756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5858"/>
          <a:stretch/>
        </p:blipFill>
        <p:spPr bwMode="auto">
          <a:xfrm>
            <a:off x="4879437" y="4367919"/>
            <a:ext cx="2433123" cy="139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04781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239429B-535A-500B-56DB-2D20FAB6C0BB}"/>
              </a:ext>
            </a:extLst>
          </p:cNvPr>
          <p:cNvSpPr>
            <a:spLocks noGrp="1"/>
          </p:cNvSpPr>
          <p:nvPr>
            <p:ph type="title"/>
          </p:nvPr>
        </p:nvSpPr>
        <p:spPr>
          <a:xfrm>
            <a:off x="581025" y="730250"/>
            <a:ext cx="11029950" cy="987425"/>
          </a:xfrm>
        </p:spPr>
        <p:txBody>
          <a:bodyPr/>
          <a:lstStyle/>
          <a:p>
            <a:r>
              <a:rPr lang="es-MX" dirty="0"/>
              <a:t>Conceptos generales</a:t>
            </a:r>
          </a:p>
        </p:txBody>
      </p:sp>
      <p:grpSp>
        <p:nvGrpSpPr>
          <p:cNvPr id="24" name="Grupo 23">
            <a:extLst>
              <a:ext uri="{FF2B5EF4-FFF2-40B4-BE49-F238E27FC236}">
                <a16:creationId xmlns:a16="http://schemas.microsoft.com/office/drawing/2014/main" id="{B7849DE6-B131-B465-B481-C3C25B7B6A19}"/>
              </a:ext>
            </a:extLst>
          </p:cNvPr>
          <p:cNvGrpSpPr/>
          <p:nvPr/>
        </p:nvGrpSpPr>
        <p:grpSpPr>
          <a:xfrm>
            <a:off x="1173708" y="2003711"/>
            <a:ext cx="3241467" cy="345600"/>
            <a:chOff x="5734991" y="18165"/>
            <a:chExt cx="1730859" cy="345600"/>
          </a:xfrm>
        </p:grpSpPr>
        <p:sp>
          <p:nvSpPr>
            <p:cNvPr id="40" name="Rectángulo 39">
              <a:extLst>
                <a:ext uri="{FF2B5EF4-FFF2-40B4-BE49-F238E27FC236}">
                  <a16:creationId xmlns:a16="http://schemas.microsoft.com/office/drawing/2014/main" id="{E280F7B8-DCA9-0280-B755-EBF3B64EB30E}"/>
                </a:ext>
              </a:extLst>
            </p:cNvPr>
            <p:cNvSpPr/>
            <p:nvPr/>
          </p:nvSpPr>
          <p:spPr>
            <a:xfrm>
              <a:off x="5734991" y="18165"/>
              <a:ext cx="1730859" cy="345600"/>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1" name="CuadroTexto 40">
              <a:extLst>
                <a:ext uri="{FF2B5EF4-FFF2-40B4-BE49-F238E27FC236}">
                  <a16:creationId xmlns:a16="http://schemas.microsoft.com/office/drawing/2014/main" id="{5F651670-A87F-B563-C960-05122B1AC907}"/>
                </a:ext>
              </a:extLst>
            </p:cNvPr>
            <p:cNvSpPr txBox="1"/>
            <p:nvPr/>
          </p:nvSpPr>
          <p:spPr>
            <a:xfrm>
              <a:off x="5734991" y="18165"/>
              <a:ext cx="1730859"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2400" kern="1200" dirty="0"/>
                <a:t>Condicionales</a:t>
              </a:r>
            </a:p>
          </p:txBody>
        </p:sp>
      </p:grpSp>
      <p:grpSp>
        <p:nvGrpSpPr>
          <p:cNvPr id="25" name="Grupo 24">
            <a:extLst>
              <a:ext uri="{FF2B5EF4-FFF2-40B4-BE49-F238E27FC236}">
                <a16:creationId xmlns:a16="http://schemas.microsoft.com/office/drawing/2014/main" id="{862B565E-5404-5486-64DE-F8A8E8A33572}"/>
              </a:ext>
            </a:extLst>
          </p:cNvPr>
          <p:cNvGrpSpPr/>
          <p:nvPr/>
        </p:nvGrpSpPr>
        <p:grpSpPr>
          <a:xfrm>
            <a:off x="1173708" y="2349311"/>
            <a:ext cx="3241467" cy="3083165"/>
            <a:chOff x="5734991" y="363765"/>
            <a:chExt cx="1730859" cy="3083165"/>
          </a:xfrm>
        </p:grpSpPr>
        <p:sp>
          <p:nvSpPr>
            <p:cNvPr id="38" name="Rectángulo 37">
              <a:extLst>
                <a:ext uri="{FF2B5EF4-FFF2-40B4-BE49-F238E27FC236}">
                  <a16:creationId xmlns:a16="http://schemas.microsoft.com/office/drawing/2014/main" id="{BCB875C7-A851-0630-8544-A7C040CB41F7}"/>
                </a:ext>
              </a:extLst>
            </p:cNvPr>
            <p:cNvSpPr/>
            <p:nvPr/>
          </p:nvSpPr>
          <p:spPr>
            <a:xfrm>
              <a:off x="5734991" y="363765"/>
              <a:ext cx="1730859" cy="3083165"/>
            </a:xfrm>
            <a:prstGeom prst="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39" name="CuadroTexto 38">
              <a:extLst>
                <a:ext uri="{FF2B5EF4-FFF2-40B4-BE49-F238E27FC236}">
                  <a16:creationId xmlns:a16="http://schemas.microsoft.com/office/drawing/2014/main" id="{7F4659ED-E3FD-7E96-1AA5-936675CD1649}"/>
                </a:ext>
              </a:extLst>
            </p:cNvPr>
            <p:cNvSpPr txBox="1"/>
            <p:nvPr/>
          </p:nvSpPr>
          <p:spPr>
            <a:xfrm>
              <a:off x="5734991" y="363765"/>
              <a:ext cx="1730859" cy="30831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600" b="0" i="0" u="none" kern="1200" dirty="0"/>
                <a:t>Son estructuras de código que </a:t>
              </a:r>
              <a:r>
                <a:rPr lang="es-ES" sz="1600" b="1" i="0" u="none" kern="1200" dirty="0"/>
                <a:t>permiten comprobar si una expresión devuelve true o no</a:t>
              </a:r>
              <a:r>
                <a:rPr lang="es-ES" sz="1600" b="0" i="0" u="none" kern="1200" dirty="0"/>
                <a:t>, y después ejecuta un código diferente dependiendo del resultado.</a:t>
              </a:r>
              <a:endParaRPr lang="es-MX" sz="1600" kern="1200" dirty="0"/>
            </a:p>
            <a:p>
              <a:pPr marL="571500" lvl="2" indent="-114300" defTabSz="533400">
                <a:lnSpc>
                  <a:spcPct val="90000"/>
                </a:lnSpc>
                <a:spcBef>
                  <a:spcPct val="0"/>
                </a:spcBef>
                <a:spcAft>
                  <a:spcPct val="15000"/>
                </a:spcAft>
                <a:buChar char="•"/>
              </a:pPr>
              <a:r>
                <a:rPr lang="es-MX" sz="1600" kern="1200" dirty="0" err="1"/>
                <a:t>if</a:t>
              </a:r>
              <a:endParaRPr lang="es-MX" sz="1600" kern="1200" dirty="0"/>
            </a:p>
            <a:p>
              <a:pPr marL="571500" lvl="2" indent="-114300" defTabSz="533400">
                <a:lnSpc>
                  <a:spcPct val="90000"/>
                </a:lnSpc>
                <a:spcBef>
                  <a:spcPct val="0"/>
                </a:spcBef>
                <a:spcAft>
                  <a:spcPct val="15000"/>
                </a:spcAft>
                <a:buChar char="•"/>
              </a:pPr>
              <a:r>
                <a:rPr lang="es-MX" sz="1600" kern="1200" dirty="0" err="1"/>
                <a:t>else</a:t>
              </a:r>
              <a:endParaRPr lang="es-MX" sz="1600" kern="1200" dirty="0"/>
            </a:p>
            <a:p>
              <a:pPr marL="571500" lvl="2" indent="-114300" defTabSz="533400">
                <a:lnSpc>
                  <a:spcPct val="90000"/>
                </a:lnSpc>
                <a:spcBef>
                  <a:spcPct val="0"/>
                </a:spcBef>
                <a:spcAft>
                  <a:spcPct val="15000"/>
                </a:spcAft>
                <a:buChar char="•"/>
              </a:pPr>
              <a:r>
                <a:rPr lang="es-MX" sz="1600" kern="1200" dirty="0" err="1"/>
                <a:t>while</a:t>
              </a:r>
              <a:endParaRPr lang="es-MX" sz="1600" kern="1200" dirty="0"/>
            </a:p>
            <a:p>
              <a:pPr marL="571500" lvl="2" indent="-114300" defTabSz="533400">
                <a:lnSpc>
                  <a:spcPct val="90000"/>
                </a:lnSpc>
                <a:spcBef>
                  <a:spcPct val="0"/>
                </a:spcBef>
                <a:spcAft>
                  <a:spcPct val="15000"/>
                </a:spcAft>
                <a:buChar char="•"/>
              </a:pPr>
              <a:r>
                <a:rPr lang="es-MX" sz="1600" kern="1200" dirty="0"/>
                <a:t>Switch</a:t>
              </a:r>
            </a:p>
            <a:p>
              <a:pPr marL="571500" lvl="2" indent="-114300" defTabSz="533400">
                <a:lnSpc>
                  <a:spcPct val="90000"/>
                </a:lnSpc>
                <a:spcBef>
                  <a:spcPct val="0"/>
                </a:spcBef>
                <a:spcAft>
                  <a:spcPct val="15000"/>
                </a:spcAft>
                <a:buChar char="•"/>
              </a:pPr>
              <a:r>
                <a:rPr lang="es-MX" sz="1600" kern="1200" dirty="0"/>
                <a:t>Etc.</a:t>
              </a:r>
            </a:p>
          </p:txBody>
        </p:sp>
      </p:grpSp>
      <p:grpSp>
        <p:nvGrpSpPr>
          <p:cNvPr id="26" name="Grupo 25">
            <a:extLst>
              <a:ext uri="{FF2B5EF4-FFF2-40B4-BE49-F238E27FC236}">
                <a16:creationId xmlns:a16="http://schemas.microsoft.com/office/drawing/2014/main" id="{847D5E34-D4D4-AFF8-FDC0-9C5492615588}"/>
              </a:ext>
            </a:extLst>
          </p:cNvPr>
          <p:cNvGrpSpPr/>
          <p:nvPr/>
        </p:nvGrpSpPr>
        <p:grpSpPr>
          <a:xfrm>
            <a:off x="4551527" y="2003711"/>
            <a:ext cx="3125337" cy="345600"/>
            <a:chOff x="7645867" y="18165"/>
            <a:chExt cx="1730859" cy="345600"/>
          </a:xfrm>
        </p:grpSpPr>
        <p:sp>
          <p:nvSpPr>
            <p:cNvPr id="36" name="Rectángulo 35">
              <a:extLst>
                <a:ext uri="{FF2B5EF4-FFF2-40B4-BE49-F238E27FC236}">
                  <a16:creationId xmlns:a16="http://schemas.microsoft.com/office/drawing/2014/main" id="{7EE9524B-68FE-EBB9-843F-5AB668967617}"/>
                </a:ext>
              </a:extLst>
            </p:cNvPr>
            <p:cNvSpPr/>
            <p:nvPr/>
          </p:nvSpPr>
          <p:spPr>
            <a:xfrm>
              <a:off x="7645867" y="18165"/>
              <a:ext cx="1730859" cy="345600"/>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7" name="CuadroTexto 36">
              <a:extLst>
                <a:ext uri="{FF2B5EF4-FFF2-40B4-BE49-F238E27FC236}">
                  <a16:creationId xmlns:a16="http://schemas.microsoft.com/office/drawing/2014/main" id="{3A71D8D6-BE7A-3010-FA69-01442BE9A3D1}"/>
                </a:ext>
              </a:extLst>
            </p:cNvPr>
            <p:cNvSpPr txBox="1"/>
            <p:nvPr/>
          </p:nvSpPr>
          <p:spPr>
            <a:xfrm>
              <a:off x="7645867" y="18165"/>
              <a:ext cx="1730859"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2400" kern="1200" dirty="0"/>
                <a:t>Funciones</a:t>
              </a:r>
            </a:p>
          </p:txBody>
        </p:sp>
      </p:grpSp>
      <p:grpSp>
        <p:nvGrpSpPr>
          <p:cNvPr id="27" name="Grupo 26">
            <a:extLst>
              <a:ext uri="{FF2B5EF4-FFF2-40B4-BE49-F238E27FC236}">
                <a16:creationId xmlns:a16="http://schemas.microsoft.com/office/drawing/2014/main" id="{01CA5DBB-654F-DD08-CF46-6D5411FA8A59}"/>
              </a:ext>
            </a:extLst>
          </p:cNvPr>
          <p:cNvGrpSpPr/>
          <p:nvPr/>
        </p:nvGrpSpPr>
        <p:grpSpPr>
          <a:xfrm>
            <a:off x="4551527" y="2349311"/>
            <a:ext cx="3125337" cy="3083165"/>
            <a:chOff x="7645867" y="363765"/>
            <a:chExt cx="1730859" cy="3083165"/>
          </a:xfrm>
        </p:grpSpPr>
        <p:sp>
          <p:nvSpPr>
            <p:cNvPr id="34" name="Rectángulo 33">
              <a:extLst>
                <a:ext uri="{FF2B5EF4-FFF2-40B4-BE49-F238E27FC236}">
                  <a16:creationId xmlns:a16="http://schemas.microsoft.com/office/drawing/2014/main" id="{D97C5938-3E22-9E3B-9887-DF43B77B8447}"/>
                </a:ext>
              </a:extLst>
            </p:cNvPr>
            <p:cNvSpPr/>
            <p:nvPr/>
          </p:nvSpPr>
          <p:spPr>
            <a:xfrm>
              <a:off x="7645867" y="363765"/>
              <a:ext cx="1730859" cy="3083165"/>
            </a:xfrm>
            <a:prstGeom prst="rect">
              <a:avLst/>
            </a:prstGeom>
          </p:spPr>
          <p:style>
            <a:lnRef idx="2">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sp>
        <p:sp>
          <p:nvSpPr>
            <p:cNvPr id="35" name="CuadroTexto 34">
              <a:extLst>
                <a:ext uri="{FF2B5EF4-FFF2-40B4-BE49-F238E27FC236}">
                  <a16:creationId xmlns:a16="http://schemas.microsoft.com/office/drawing/2014/main" id="{009EE447-DCE6-DFEC-5247-BB85A42A61AD}"/>
                </a:ext>
              </a:extLst>
            </p:cNvPr>
            <p:cNvSpPr txBox="1"/>
            <p:nvPr/>
          </p:nvSpPr>
          <p:spPr>
            <a:xfrm>
              <a:off x="7645867" y="363765"/>
              <a:ext cx="1730859" cy="30831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600" dirty="0"/>
                <a:t>S</a:t>
              </a:r>
              <a:r>
                <a:rPr lang="es-ES" sz="1600" b="0" i="0" u="none" kern="1200" dirty="0"/>
                <a:t>on una manera de </a:t>
              </a:r>
              <a:r>
                <a:rPr lang="es-ES" sz="1600" b="1" i="0" u="none" kern="1200" dirty="0"/>
                <a:t>encapsular una funcionalidad</a:t>
              </a:r>
              <a:r>
                <a:rPr lang="es-ES" sz="1600" b="0" i="0" u="none" kern="1200" dirty="0"/>
                <a:t> que quieres reutilizar, de manera que puedes llamar esa función con un solo nombre, y no tendrás que escribir el código entero cada vez que la utilices.</a:t>
              </a:r>
              <a:endParaRPr lang="es-MX" sz="1600" kern="1200" dirty="0"/>
            </a:p>
            <a:p>
              <a:pPr marL="114300" lvl="1" indent="-114300" algn="l" defTabSz="533400">
                <a:lnSpc>
                  <a:spcPct val="90000"/>
                </a:lnSpc>
                <a:spcBef>
                  <a:spcPct val="0"/>
                </a:spcBef>
                <a:spcAft>
                  <a:spcPct val="15000"/>
                </a:spcAft>
                <a:buChar char="•"/>
              </a:pPr>
              <a:endParaRPr lang="es-MX" sz="1600" kern="1200" dirty="0"/>
            </a:p>
          </p:txBody>
        </p:sp>
      </p:grpSp>
      <p:grpSp>
        <p:nvGrpSpPr>
          <p:cNvPr id="28" name="Grupo 27">
            <a:extLst>
              <a:ext uri="{FF2B5EF4-FFF2-40B4-BE49-F238E27FC236}">
                <a16:creationId xmlns:a16="http://schemas.microsoft.com/office/drawing/2014/main" id="{F396EA0B-6815-EB58-58F9-C1DB907EF1E8}"/>
              </a:ext>
            </a:extLst>
          </p:cNvPr>
          <p:cNvGrpSpPr/>
          <p:nvPr/>
        </p:nvGrpSpPr>
        <p:grpSpPr>
          <a:xfrm>
            <a:off x="7843548" y="2003711"/>
            <a:ext cx="3299850" cy="345600"/>
            <a:chOff x="9556742" y="18165"/>
            <a:chExt cx="1730859" cy="345600"/>
          </a:xfrm>
        </p:grpSpPr>
        <p:sp>
          <p:nvSpPr>
            <p:cNvPr id="32" name="Rectángulo 31">
              <a:extLst>
                <a:ext uri="{FF2B5EF4-FFF2-40B4-BE49-F238E27FC236}">
                  <a16:creationId xmlns:a16="http://schemas.microsoft.com/office/drawing/2014/main" id="{2A571511-BD28-59C5-4A62-3948D91C7EB6}"/>
                </a:ext>
              </a:extLst>
            </p:cNvPr>
            <p:cNvSpPr/>
            <p:nvPr/>
          </p:nvSpPr>
          <p:spPr>
            <a:xfrm>
              <a:off x="9556742" y="18165"/>
              <a:ext cx="1730859" cy="34560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 name="CuadroTexto 32">
              <a:extLst>
                <a:ext uri="{FF2B5EF4-FFF2-40B4-BE49-F238E27FC236}">
                  <a16:creationId xmlns:a16="http://schemas.microsoft.com/office/drawing/2014/main" id="{F3F76646-5EC4-DE9A-6E9D-BEFD700D33D7}"/>
                </a:ext>
              </a:extLst>
            </p:cNvPr>
            <p:cNvSpPr txBox="1"/>
            <p:nvPr/>
          </p:nvSpPr>
          <p:spPr>
            <a:xfrm>
              <a:off x="9556742" y="18165"/>
              <a:ext cx="1730859" cy="345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2400" kern="1200" dirty="0"/>
                <a:t>Evento</a:t>
              </a:r>
            </a:p>
          </p:txBody>
        </p:sp>
      </p:grpSp>
      <p:grpSp>
        <p:nvGrpSpPr>
          <p:cNvPr id="29" name="Grupo 28">
            <a:extLst>
              <a:ext uri="{FF2B5EF4-FFF2-40B4-BE49-F238E27FC236}">
                <a16:creationId xmlns:a16="http://schemas.microsoft.com/office/drawing/2014/main" id="{E7B38E33-0CDD-A241-E08A-4CFC7ACF5BDA}"/>
              </a:ext>
            </a:extLst>
          </p:cNvPr>
          <p:cNvGrpSpPr/>
          <p:nvPr/>
        </p:nvGrpSpPr>
        <p:grpSpPr>
          <a:xfrm>
            <a:off x="7843548" y="2349311"/>
            <a:ext cx="3299850" cy="3083165"/>
            <a:chOff x="9556742" y="363765"/>
            <a:chExt cx="1730859" cy="3083165"/>
          </a:xfrm>
        </p:grpSpPr>
        <p:sp>
          <p:nvSpPr>
            <p:cNvPr id="30" name="Rectángulo 29">
              <a:extLst>
                <a:ext uri="{FF2B5EF4-FFF2-40B4-BE49-F238E27FC236}">
                  <a16:creationId xmlns:a16="http://schemas.microsoft.com/office/drawing/2014/main" id="{8E2BB01C-C000-96BB-F745-105D22162981}"/>
                </a:ext>
              </a:extLst>
            </p:cNvPr>
            <p:cNvSpPr/>
            <p:nvPr/>
          </p:nvSpPr>
          <p:spPr>
            <a:xfrm>
              <a:off x="9556742" y="363765"/>
              <a:ext cx="1730859" cy="3083165"/>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31" name="CuadroTexto 30">
              <a:extLst>
                <a:ext uri="{FF2B5EF4-FFF2-40B4-BE49-F238E27FC236}">
                  <a16:creationId xmlns:a16="http://schemas.microsoft.com/office/drawing/2014/main" id="{D2BCE1DA-607F-61C0-AB8E-3FA162F5A27D}"/>
                </a:ext>
              </a:extLst>
            </p:cNvPr>
            <p:cNvSpPr txBox="1"/>
            <p:nvPr/>
          </p:nvSpPr>
          <p:spPr>
            <a:xfrm>
              <a:off x="9556742" y="363765"/>
              <a:ext cx="1730859" cy="30831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600" b="0" i="0" u="none" kern="1200" dirty="0"/>
                <a:t>Son unas estructuras de código que captan lo que sucede en el navegador, y permite que </a:t>
              </a:r>
              <a:r>
                <a:rPr lang="es-ES" sz="1600" b="1" i="0" u="none" kern="1200" dirty="0"/>
                <a:t>en respuesta a las acciones que suceden se ejecute un código.</a:t>
              </a:r>
              <a:endParaRPr lang="es-MX" sz="1600" b="1" kern="1200" dirty="0"/>
            </a:p>
            <a:p>
              <a:pPr marL="571500" lvl="2" indent="-114300" defTabSz="533400">
                <a:lnSpc>
                  <a:spcPct val="90000"/>
                </a:lnSpc>
                <a:spcBef>
                  <a:spcPct val="0"/>
                </a:spcBef>
                <a:spcAft>
                  <a:spcPct val="15000"/>
                </a:spcAft>
                <a:buChar char="•"/>
              </a:pPr>
              <a:r>
                <a:rPr lang="es-MX" sz="1600" kern="1200" dirty="0" err="1"/>
                <a:t>click</a:t>
              </a:r>
              <a:r>
                <a:rPr lang="es-MX" sz="1600" kern="1200" dirty="0"/>
                <a:t> </a:t>
              </a:r>
              <a:r>
                <a:rPr lang="es-MX" sz="1600" kern="1200" dirty="0" err="1"/>
                <a:t>event</a:t>
              </a:r>
              <a:endParaRPr lang="es-MX" sz="1600" kern="1200" dirty="0"/>
            </a:p>
            <a:p>
              <a:pPr marL="571500" lvl="2" indent="-114300" defTabSz="533400">
                <a:lnSpc>
                  <a:spcPct val="90000"/>
                </a:lnSpc>
                <a:spcBef>
                  <a:spcPct val="0"/>
                </a:spcBef>
                <a:spcAft>
                  <a:spcPct val="15000"/>
                </a:spcAft>
                <a:buChar char="•"/>
              </a:pPr>
              <a:r>
                <a:rPr lang="es-MX" sz="1600" kern="1200" dirty="0"/>
                <a:t>mouse </a:t>
              </a:r>
              <a:r>
                <a:rPr lang="es-MX" sz="1600" kern="1200" dirty="0" err="1"/>
                <a:t>event</a:t>
              </a:r>
              <a:endParaRPr lang="es-MX" sz="1600" kern="1200" dirty="0"/>
            </a:p>
            <a:p>
              <a:pPr marL="571500" lvl="2" indent="-114300" defTabSz="533400">
                <a:lnSpc>
                  <a:spcPct val="90000"/>
                </a:lnSpc>
                <a:spcBef>
                  <a:spcPct val="0"/>
                </a:spcBef>
                <a:spcAft>
                  <a:spcPct val="15000"/>
                </a:spcAft>
                <a:buChar char="•"/>
              </a:pPr>
              <a:r>
                <a:rPr lang="es-MX" sz="1600" kern="1200" dirty="0"/>
                <a:t>Etc.</a:t>
              </a:r>
            </a:p>
          </p:txBody>
        </p:sp>
      </p:grpSp>
      <p:pic>
        <p:nvPicPr>
          <p:cNvPr id="43" name="Picture 2">
            <a:extLst>
              <a:ext uri="{FF2B5EF4-FFF2-40B4-BE49-F238E27FC236}">
                <a16:creationId xmlns:a16="http://schemas.microsoft.com/office/drawing/2014/main" id="{326CD75A-4DDE-EC32-A968-4DCA3EC68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356" b="-4406"/>
          <a:stretch/>
        </p:blipFill>
        <p:spPr bwMode="auto">
          <a:xfrm>
            <a:off x="4581860" y="4903391"/>
            <a:ext cx="3033592" cy="138026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a:extLst>
              <a:ext uri="{FF2B5EF4-FFF2-40B4-BE49-F238E27FC236}">
                <a16:creationId xmlns:a16="http://schemas.microsoft.com/office/drawing/2014/main" id="{26B9166F-D835-DB6D-3FF6-AF050594C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838" y="4903391"/>
            <a:ext cx="3125337" cy="195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8752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605C4-3256-A098-68A5-A34EA7670142}"/>
              </a:ext>
            </a:extLst>
          </p:cNvPr>
          <p:cNvSpPr>
            <a:spLocks noGrp="1"/>
          </p:cNvSpPr>
          <p:nvPr>
            <p:ph type="title"/>
          </p:nvPr>
        </p:nvSpPr>
        <p:spPr/>
        <p:txBody>
          <a:bodyPr/>
          <a:lstStyle/>
          <a:p>
            <a:r>
              <a:rPr lang="es-MX" dirty="0"/>
              <a:t>Bibliotecas en JavaScript</a:t>
            </a:r>
          </a:p>
        </p:txBody>
      </p:sp>
      <p:sp>
        <p:nvSpPr>
          <p:cNvPr id="3" name="Marcador de contenido 2">
            <a:extLst>
              <a:ext uri="{FF2B5EF4-FFF2-40B4-BE49-F238E27FC236}">
                <a16:creationId xmlns:a16="http://schemas.microsoft.com/office/drawing/2014/main" id="{26DB4EA4-3555-8043-F66E-C1CAAD69E98A}"/>
              </a:ext>
            </a:extLst>
          </p:cNvPr>
          <p:cNvSpPr>
            <a:spLocks noGrp="1"/>
          </p:cNvSpPr>
          <p:nvPr>
            <p:ph sz="half" idx="1"/>
          </p:nvPr>
        </p:nvSpPr>
        <p:spPr>
          <a:xfrm>
            <a:off x="624736" y="2351374"/>
            <a:ext cx="10006596" cy="3633047"/>
          </a:xfrm>
        </p:spPr>
        <p:txBody>
          <a:bodyPr/>
          <a:lstStyle/>
          <a:p>
            <a:r>
              <a:rPr lang="es-ES" sz="2000" dirty="0"/>
              <a:t>Las librerías JavaScript son un código reutilizable que a menudo tiene un caso de uso principal.</a:t>
            </a:r>
          </a:p>
          <a:p>
            <a:pPr rtl="0">
              <a:spcBef>
                <a:spcPts val="1200"/>
              </a:spcBef>
              <a:spcAft>
                <a:spcPts val="1200"/>
              </a:spcAft>
            </a:pPr>
            <a:r>
              <a:rPr lang="es-ES" sz="2000" dirty="0"/>
              <a:t>Una librería consta de varias funciones, objetos y métodos, según el idioma.  Además, las puedes incluir en un proyecto sin depender de una estructura en particular. Es decir, eres libre de usar una, dos o tantas librerías JavaScript como necesites.</a:t>
            </a:r>
            <a:br>
              <a:rPr lang="es-ES" sz="2000" dirty="0"/>
            </a:br>
            <a:endParaRPr lang="es-MX" sz="2000" dirty="0"/>
          </a:p>
        </p:txBody>
      </p:sp>
      <p:pic>
        <p:nvPicPr>
          <p:cNvPr id="5" name="Imagen 4">
            <a:extLst>
              <a:ext uri="{FF2B5EF4-FFF2-40B4-BE49-F238E27FC236}">
                <a16:creationId xmlns:a16="http://schemas.microsoft.com/office/drawing/2014/main" id="{CE2B4744-1683-117C-F388-BD55920BB2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6094" y1="37969" x2="44063" y2="40625"/>
                        <a14:foregroundMark x1="44063" y1="40625" x2="44531" y2="40625"/>
                      </a14:backgroundRemoval>
                    </a14:imgEffect>
                  </a14:imgLayer>
                </a14:imgProps>
              </a:ext>
            </a:extLst>
          </a:blip>
          <a:stretch>
            <a:fillRect/>
          </a:stretch>
        </p:blipFill>
        <p:spPr>
          <a:xfrm>
            <a:off x="8316303" y="0"/>
            <a:ext cx="3737811" cy="3737811"/>
          </a:xfrm>
          <a:prstGeom prst="rect">
            <a:avLst/>
          </a:prstGeom>
        </p:spPr>
      </p:pic>
    </p:spTree>
    <p:extLst>
      <p:ext uri="{BB962C8B-B14F-4D97-AF65-F5344CB8AC3E}">
        <p14:creationId xmlns:p14="http://schemas.microsoft.com/office/powerpoint/2010/main" val="227752631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6DB75-BDBF-8DF1-0A39-629470288E94}"/>
              </a:ext>
            </a:extLst>
          </p:cNvPr>
          <p:cNvSpPr>
            <a:spLocks noGrp="1"/>
          </p:cNvSpPr>
          <p:nvPr>
            <p:ph type="title" idx="4294967295"/>
          </p:nvPr>
        </p:nvSpPr>
        <p:spPr>
          <a:xfrm>
            <a:off x="-142707" y="715156"/>
            <a:ext cx="1645318" cy="5895139"/>
          </a:xfrm>
        </p:spPr>
        <p:txBody>
          <a:bodyPr vert="vert270"/>
          <a:lstStyle/>
          <a:p>
            <a:r>
              <a:rPr lang="es-MX" dirty="0">
                <a:solidFill>
                  <a:schemeClr val="accent1"/>
                </a:solidFill>
              </a:rPr>
              <a:t>Bibliotecas JavaScript más utilizadas</a:t>
            </a:r>
          </a:p>
        </p:txBody>
      </p:sp>
      <p:graphicFrame>
        <p:nvGraphicFramePr>
          <p:cNvPr id="7" name="Diagrama 6">
            <a:extLst>
              <a:ext uri="{FF2B5EF4-FFF2-40B4-BE49-F238E27FC236}">
                <a16:creationId xmlns:a16="http://schemas.microsoft.com/office/drawing/2014/main" id="{4F3F5560-777D-5F23-B30B-EFD799ECA5C4}"/>
              </a:ext>
            </a:extLst>
          </p:cNvPr>
          <p:cNvGraphicFramePr/>
          <p:nvPr>
            <p:extLst>
              <p:ext uri="{D42A27DB-BD31-4B8C-83A1-F6EECF244321}">
                <p14:modId xmlns:p14="http://schemas.microsoft.com/office/powerpoint/2010/main" val="98563272"/>
              </p:ext>
            </p:extLst>
          </p:nvPr>
        </p:nvGraphicFramePr>
        <p:xfrm>
          <a:off x="2032000" y="850233"/>
          <a:ext cx="8128000" cy="5624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06547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091F1-8D24-5398-657B-B26031812359}"/>
              </a:ext>
            </a:extLst>
          </p:cNvPr>
          <p:cNvSpPr>
            <a:spLocks noGrp="1"/>
          </p:cNvSpPr>
          <p:nvPr>
            <p:ph type="title"/>
          </p:nvPr>
        </p:nvSpPr>
        <p:spPr/>
        <p:txBody>
          <a:bodyPr/>
          <a:lstStyle/>
          <a:p>
            <a:r>
              <a:rPr lang="es-MX" dirty="0" err="1"/>
              <a:t>Frameworks</a:t>
            </a:r>
            <a:r>
              <a:rPr lang="es-MX" dirty="0"/>
              <a:t> de JavaScript</a:t>
            </a:r>
          </a:p>
        </p:txBody>
      </p:sp>
      <p:sp>
        <p:nvSpPr>
          <p:cNvPr id="3" name="Marcador de contenido 2">
            <a:extLst>
              <a:ext uri="{FF2B5EF4-FFF2-40B4-BE49-F238E27FC236}">
                <a16:creationId xmlns:a16="http://schemas.microsoft.com/office/drawing/2014/main" id="{C2CEB537-9133-91F2-5C96-E1EC130F2BBA}"/>
              </a:ext>
            </a:extLst>
          </p:cNvPr>
          <p:cNvSpPr>
            <a:spLocks noGrp="1"/>
          </p:cNvSpPr>
          <p:nvPr>
            <p:ph idx="1"/>
          </p:nvPr>
        </p:nvSpPr>
        <p:spPr>
          <a:xfrm>
            <a:off x="581193" y="2180496"/>
            <a:ext cx="5514808" cy="3678303"/>
          </a:xfrm>
        </p:spPr>
        <p:txBody>
          <a:bodyPr/>
          <a:lstStyle/>
          <a:p>
            <a:r>
              <a:rPr lang="es-MX" sz="2000" dirty="0"/>
              <a:t>Son utilizados </a:t>
            </a:r>
            <a:r>
              <a:rPr lang="es-ES" sz="2000" dirty="0"/>
              <a:t>para aplicaciones web complejas y son muy efectivos en caso de que los desarrolladores intervengan en la conceptualización y especificación del </a:t>
            </a:r>
            <a:r>
              <a:rPr lang="es-ES" sz="2000" dirty="0" err="1"/>
              <a:t>framework</a:t>
            </a:r>
            <a:r>
              <a:rPr lang="es-ES" sz="2000" dirty="0"/>
              <a:t> correspondiente.</a:t>
            </a:r>
          </a:p>
          <a:p>
            <a:endParaRPr lang="es-MX" dirty="0"/>
          </a:p>
        </p:txBody>
      </p:sp>
      <p:pic>
        <p:nvPicPr>
          <p:cNvPr id="4" name="Imagen 3">
            <a:extLst>
              <a:ext uri="{FF2B5EF4-FFF2-40B4-BE49-F238E27FC236}">
                <a16:creationId xmlns:a16="http://schemas.microsoft.com/office/drawing/2014/main" id="{26659DD6-FBF3-8382-CF0B-36775A66B039}"/>
              </a:ext>
            </a:extLst>
          </p:cNvPr>
          <p:cNvPicPr>
            <a:picLocks noChangeAspect="1"/>
          </p:cNvPicPr>
          <p:nvPr/>
        </p:nvPicPr>
        <p:blipFill>
          <a:blip r:embed="rId2"/>
          <a:stretch>
            <a:fillRect/>
          </a:stretch>
        </p:blipFill>
        <p:spPr>
          <a:xfrm>
            <a:off x="6820233" y="2508347"/>
            <a:ext cx="4533900" cy="3022600"/>
          </a:xfrm>
          <a:prstGeom prst="rect">
            <a:avLst/>
          </a:prstGeom>
        </p:spPr>
      </p:pic>
    </p:spTree>
    <p:extLst>
      <p:ext uri="{BB962C8B-B14F-4D97-AF65-F5344CB8AC3E}">
        <p14:creationId xmlns:p14="http://schemas.microsoft.com/office/powerpoint/2010/main" val="2675333891"/>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574D15-0EAF-1E4D-17D9-12897A97735E}"/>
              </a:ext>
            </a:extLst>
          </p:cNvPr>
          <p:cNvSpPr>
            <a:spLocks noGrp="1"/>
          </p:cNvSpPr>
          <p:nvPr>
            <p:ph idx="4294967295"/>
          </p:nvPr>
        </p:nvSpPr>
        <p:spPr>
          <a:xfrm>
            <a:off x="585694" y="1589881"/>
            <a:ext cx="8234363" cy="3678238"/>
          </a:xfrm>
        </p:spPr>
        <p:txBody>
          <a:bodyPr>
            <a:normAutofit/>
          </a:bodyPr>
          <a:lstStyle/>
          <a:p>
            <a:r>
              <a:rPr lang="es-ES" sz="2000" dirty="0"/>
              <a:t>JavaScript es el lenguaje de programación encargado de dotar de mayor interactividad y dinamismo a las páginas web. Cuando JavaScript se ejecuta en el navegador, no necesita de un compilador.</a:t>
            </a:r>
          </a:p>
          <a:p>
            <a:endParaRPr lang="es-ES" sz="2000" dirty="0"/>
          </a:p>
          <a:p>
            <a:r>
              <a:rPr lang="es-ES" sz="2000" dirty="0"/>
              <a:t>Es ejecutable en todos los navegadores, ya sean de escritorio o móviles, ya sean Android o IPhone. Sirve para exactamente lo mismo.</a:t>
            </a:r>
          </a:p>
        </p:txBody>
      </p:sp>
      <p:pic>
        <p:nvPicPr>
          <p:cNvPr id="4" name="Imagen 3">
            <a:extLst>
              <a:ext uri="{FF2B5EF4-FFF2-40B4-BE49-F238E27FC236}">
                <a16:creationId xmlns:a16="http://schemas.microsoft.com/office/drawing/2014/main" id="{53312FC1-BD51-6207-8BD0-58B19492CB9E}"/>
              </a:ext>
            </a:extLst>
          </p:cNvPr>
          <p:cNvPicPr>
            <a:picLocks noChangeAspect="1"/>
          </p:cNvPicPr>
          <p:nvPr/>
        </p:nvPicPr>
        <p:blipFill>
          <a:blip r:embed="rId3"/>
          <a:stretch>
            <a:fillRect/>
          </a:stretch>
        </p:blipFill>
        <p:spPr>
          <a:xfrm>
            <a:off x="9378035" y="2357437"/>
            <a:ext cx="2143125" cy="2143125"/>
          </a:xfrm>
          <a:prstGeom prst="rect">
            <a:avLst/>
          </a:prstGeom>
        </p:spPr>
      </p:pic>
    </p:spTree>
    <p:extLst>
      <p:ext uri="{BB962C8B-B14F-4D97-AF65-F5344CB8AC3E}">
        <p14:creationId xmlns:p14="http://schemas.microsoft.com/office/powerpoint/2010/main" val="365840983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406E466-12A9-521E-2B37-14FC49EDB2B7}"/>
              </a:ext>
            </a:extLst>
          </p:cNvPr>
          <p:cNvGraphicFramePr>
            <a:graphicFrameLocks noGrp="1"/>
          </p:cNvGraphicFramePr>
          <p:nvPr>
            <p:ph idx="4294967295"/>
            <p:extLst>
              <p:ext uri="{D42A27DB-BD31-4B8C-83A1-F6EECF244321}">
                <p14:modId xmlns:p14="http://schemas.microsoft.com/office/powerpoint/2010/main" val="1043352905"/>
              </p:ext>
            </p:extLst>
          </p:nvPr>
        </p:nvGraphicFramePr>
        <p:xfrm>
          <a:off x="2368885" y="1508388"/>
          <a:ext cx="7595937" cy="457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097A5198-E7D9-886E-C0FC-CBBF6CB4F6A8}"/>
              </a:ext>
            </a:extLst>
          </p:cNvPr>
          <p:cNvSpPr txBox="1">
            <a:spLocks/>
          </p:cNvSpPr>
          <p:nvPr/>
        </p:nvSpPr>
        <p:spPr>
          <a:xfrm>
            <a:off x="723567" y="779325"/>
            <a:ext cx="1645318" cy="5895139"/>
          </a:xfrm>
          <a:prstGeom prst="rect">
            <a:avLst/>
          </a:prstGeom>
        </p:spPr>
        <p:txBody>
          <a:bodyPr vert="vert270"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accent1"/>
                </a:solidFill>
              </a:rPr>
              <a:t>Frameworks</a:t>
            </a:r>
            <a:r>
              <a:rPr lang="es-MX" dirty="0">
                <a:solidFill>
                  <a:schemeClr val="accent1"/>
                </a:solidFill>
              </a:rPr>
              <a:t> de  JavaScript más utilizadas</a:t>
            </a:r>
          </a:p>
        </p:txBody>
      </p:sp>
    </p:spTree>
    <p:extLst>
      <p:ext uri="{BB962C8B-B14F-4D97-AF65-F5344CB8AC3E}">
        <p14:creationId xmlns:p14="http://schemas.microsoft.com/office/powerpoint/2010/main" val="3017970231"/>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25CA6-9467-DC0F-4FC1-F34E5526C7DA}"/>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D94CF63E-2AAB-D056-7A91-6552328C3A1A}"/>
              </a:ext>
            </a:extLst>
          </p:cNvPr>
          <p:cNvSpPr>
            <a:spLocks noGrp="1"/>
          </p:cNvSpPr>
          <p:nvPr>
            <p:ph idx="1"/>
          </p:nvPr>
        </p:nvSpPr>
        <p:spPr/>
        <p:txBody>
          <a:bodyPr>
            <a:normAutofit/>
          </a:bodyPr>
          <a:lstStyle/>
          <a:p>
            <a:r>
              <a:rPr lang="es-ES" sz="2000" dirty="0"/>
              <a:t>Aunque JavaScript surgió con el objetivo inicial de programar ciertos comportamientos sobre las páginas web, respondiendo a la interacción del usuario y la realización de automatismos sencillos, lo cierto es que hoy sus ámbitos de trabajo son mucho mayores. Ha dejado de ser un "lenguaje de scripting" del lado del cliente, para convertirse en un lenguaje integrador de múltiples ámbitos y prestaciones.</a:t>
            </a:r>
          </a:p>
          <a:p>
            <a:r>
              <a:rPr lang="es-ES" sz="2000" dirty="0"/>
              <a:t>Encontramos </a:t>
            </a:r>
            <a:r>
              <a:rPr lang="es-ES" sz="2000" dirty="0" err="1"/>
              <a:t>Javascript</a:t>
            </a:r>
            <a:r>
              <a:rPr lang="es-ES" sz="2000" dirty="0"/>
              <a:t>, ya no solo en la Web, también es nativo en sistemas operativos como Windows. También es capaz de hacer programas de consola, bajo la plataforma </a:t>
            </a:r>
            <a:r>
              <a:rPr lang="es-ES" sz="2000" dirty="0" err="1"/>
              <a:t>NodeJS</a:t>
            </a:r>
            <a:r>
              <a:rPr lang="es-ES" sz="2000" dirty="0"/>
              <a:t>, así como programas de escritorio multiplataforma (Windows, Linux y Mac). Paralelamente, se puede usar </a:t>
            </a:r>
            <a:r>
              <a:rPr lang="es-ES" sz="2000" dirty="0" err="1"/>
              <a:t>Javascript</a:t>
            </a:r>
            <a:r>
              <a:rPr lang="es-ES" sz="2000" dirty="0"/>
              <a:t> para el desarrollo de aplicaciones para dispositivos (apps híbridas) y aplicaciones que compilan a nativo.</a:t>
            </a:r>
          </a:p>
        </p:txBody>
      </p:sp>
    </p:spTree>
    <p:extLst>
      <p:ext uri="{BB962C8B-B14F-4D97-AF65-F5344CB8AC3E}">
        <p14:creationId xmlns:p14="http://schemas.microsoft.com/office/powerpoint/2010/main" val="20733128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5C109-705D-1479-1953-3D2E0B39171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06676927-1928-3D66-E9C0-AD3A5531CCEE}"/>
              </a:ext>
            </a:extLst>
          </p:cNvPr>
          <p:cNvSpPr>
            <a:spLocks noGrp="1"/>
          </p:cNvSpPr>
          <p:nvPr>
            <p:ph idx="1"/>
          </p:nvPr>
        </p:nvSpPr>
        <p:spPr/>
        <p:txBody>
          <a:bodyPr>
            <a:normAutofit fontScale="77500" lnSpcReduction="20000"/>
          </a:bodyPr>
          <a:lstStyle/>
          <a:p>
            <a:pPr algn="just" rtl="0">
              <a:spcBef>
                <a:spcPts val="400"/>
              </a:spcBef>
              <a:spcAft>
                <a:spcPts val="600"/>
              </a:spcAft>
            </a:pPr>
            <a:r>
              <a:rPr lang="es-ES" sz="1800" b="0" i="0" u="none" strike="noStrike" dirty="0">
                <a:solidFill>
                  <a:srgbClr val="0A0A0A"/>
                </a:solidFill>
                <a:effectLst/>
                <a:latin typeface="Arial" panose="020B0604020202020204" pitchFamily="34" charset="0"/>
              </a:rPr>
              <a:t>MDN </a:t>
            </a:r>
            <a:r>
              <a:rPr lang="es-ES" sz="1800" b="0" i="0" u="none" strike="noStrike" dirty="0" err="1">
                <a:solidFill>
                  <a:srgbClr val="0A0A0A"/>
                </a:solidFill>
                <a:effectLst/>
                <a:latin typeface="Arial" panose="020B0604020202020204" pitchFamily="34" charset="0"/>
              </a:rPr>
              <a:t>contributors</a:t>
            </a:r>
            <a:r>
              <a:rPr lang="es-ES" sz="1800" b="0" i="0" u="none" strike="noStrike" dirty="0">
                <a:solidFill>
                  <a:srgbClr val="0A0A0A"/>
                </a:solidFill>
                <a:effectLst/>
                <a:latin typeface="Arial" panose="020B0604020202020204" pitchFamily="34" charset="0"/>
              </a:rPr>
              <a:t> (4 de agosto de 2022) “JavaScript” de developer.mozilla.org. </a:t>
            </a:r>
            <a:r>
              <a:rPr lang="es-ES" sz="1800" b="0" i="0" u="none" strike="noStrike" dirty="0" err="1">
                <a:solidFill>
                  <a:srgbClr val="0A0A0A"/>
                </a:solidFill>
                <a:effectLst/>
                <a:latin typeface="Arial" panose="020B0604020202020204" pitchFamily="34" charset="0"/>
              </a:rPr>
              <a:t>Recuprado</a:t>
            </a:r>
            <a:r>
              <a:rPr lang="es-ES" sz="1800" b="0" i="0" u="none" strike="noStrike" dirty="0">
                <a:solidFill>
                  <a:srgbClr val="0A0A0A"/>
                </a:solidFill>
                <a:effectLst/>
                <a:latin typeface="Arial" panose="020B0604020202020204" pitchFamily="34" charset="0"/>
              </a:rPr>
              <a:t> el 31 de agosto de 2022 de: </a:t>
            </a:r>
            <a:r>
              <a:rPr lang="es-ES" sz="1800" b="0" i="0" u="sng" strike="noStrike" dirty="0">
                <a:solidFill>
                  <a:srgbClr val="1155CC"/>
                </a:solidFill>
                <a:effectLst/>
                <a:latin typeface="Arial" panose="020B0604020202020204" pitchFamily="34" charset="0"/>
                <a:hlinkClick r:id="rId2"/>
              </a:rPr>
              <a:t>https://developer.mozilla.org/es/docs/Web/JavaScript</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Wikipedia (27 de agosto de 2022) “JavaScript” de wikipedia.org. Recuperado el 31 de agosto de 2022 de: </a:t>
            </a:r>
            <a:r>
              <a:rPr lang="es-ES" sz="1800" b="0" i="0" u="sng" strike="noStrike" dirty="0">
                <a:solidFill>
                  <a:srgbClr val="1155CC"/>
                </a:solidFill>
                <a:effectLst/>
                <a:latin typeface="Arial" panose="020B0604020202020204" pitchFamily="34" charset="0"/>
                <a:hlinkClick r:id="rId3"/>
              </a:rPr>
              <a:t>https://es.wikipedia.org/wiki/JavaScript</a:t>
            </a:r>
            <a:endParaRPr lang="es-ES" b="0" dirty="0">
              <a:effectLst/>
            </a:endParaRPr>
          </a:p>
          <a:p>
            <a:pPr algn="just" rtl="0">
              <a:spcBef>
                <a:spcPts val="400"/>
              </a:spcBef>
              <a:spcAft>
                <a:spcPts val="600"/>
              </a:spcAft>
            </a:pPr>
            <a:r>
              <a:rPr lang="es-ES" sz="1800" b="0" i="0" u="none" strike="noStrike" dirty="0" err="1">
                <a:solidFill>
                  <a:srgbClr val="0A0A0A"/>
                </a:solidFill>
                <a:effectLst/>
                <a:latin typeface="Arial" panose="020B0604020202020204" pitchFamily="34" charset="0"/>
              </a:rPr>
              <a:t>Desarrolloweb</a:t>
            </a:r>
            <a:r>
              <a:rPr lang="es-ES" sz="1800" b="0" i="0" u="none" strike="noStrike" dirty="0">
                <a:solidFill>
                  <a:srgbClr val="0A0A0A"/>
                </a:solidFill>
                <a:effectLst/>
                <a:latin typeface="Arial" panose="020B0604020202020204" pitchFamily="34" charset="0"/>
              </a:rPr>
              <a:t> (S.F) “</a:t>
            </a:r>
            <a:r>
              <a:rPr lang="es-ES" sz="1800" b="0" i="0" u="none" strike="noStrike" dirty="0" err="1">
                <a:solidFill>
                  <a:srgbClr val="0A0A0A"/>
                </a:solidFill>
                <a:effectLst/>
                <a:latin typeface="Arial" panose="020B0604020202020204" pitchFamily="34" charset="0"/>
              </a:rPr>
              <a:t>Javascript</a:t>
            </a:r>
            <a:r>
              <a:rPr lang="es-ES" sz="1800" b="0" i="0" u="none" strike="noStrike" dirty="0">
                <a:solidFill>
                  <a:srgbClr val="0A0A0A"/>
                </a:solidFill>
                <a:effectLst/>
                <a:latin typeface="Arial" panose="020B0604020202020204" pitchFamily="34" charset="0"/>
              </a:rPr>
              <a:t>” de desarrolloweb.com. Recuperado el 31 de agosto de 2022 de: </a:t>
            </a:r>
            <a:r>
              <a:rPr lang="es-ES" sz="1800" b="0" i="0" u="sng" strike="noStrike" dirty="0">
                <a:solidFill>
                  <a:srgbClr val="1155CC"/>
                </a:solidFill>
                <a:effectLst/>
                <a:latin typeface="Arial" panose="020B0604020202020204" pitchFamily="34" charset="0"/>
                <a:hlinkClick r:id="rId4"/>
              </a:rPr>
              <a:t>https://desarrolloweb.com/home/javascript</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Rafa Ramos (S.F) “¿Qué es JavaScript y para qué sirve?” de soyrafaramos.com. Recuperado el 31 de agosto de 2022 de: </a:t>
            </a:r>
            <a:r>
              <a:rPr lang="es-ES" sz="1800" b="0" i="0" u="sng" strike="noStrike" dirty="0">
                <a:solidFill>
                  <a:srgbClr val="1155CC"/>
                </a:solidFill>
                <a:effectLst/>
                <a:latin typeface="Arial" panose="020B0604020202020204" pitchFamily="34" charset="0"/>
                <a:hlinkClick r:id="rId5"/>
              </a:rPr>
              <a:t>https://soyrafaramos.com/que-es-javascript-para-que-sirve/</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MDN </a:t>
            </a:r>
            <a:r>
              <a:rPr lang="es-ES" sz="1800" b="0" i="0" u="none" strike="noStrike" dirty="0" err="1">
                <a:solidFill>
                  <a:srgbClr val="0A0A0A"/>
                </a:solidFill>
                <a:effectLst/>
                <a:latin typeface="Arial" panose="020B0604020202020204" pitchFamily="34" charset="0"/>
              </a:rPr>
              <a:t>contributors</a:t>
            </a:r>
            <a:r>
              <a:rPr lang="es-ES" sz="1800" b="0" i="0" u="none" strike="noStrike" dirty="0">
                <a:solidFill>
                  <a:srgbClr val="0A0A0A"/>
                </a:solidFill>
                <a:effectLst/>
                <a:latin typeface="Arial" panose="020B0604020202020204" pitchFamily="34" charset="0"/>
              </a:rPr>
              <a:t> (18 de agosto de 2022) ”Fundamentos de </a:t>
            </a:r>
            <a:r>
              <a:rPr lang="es-ES" sz="1800" b="0" i="0" u="none" strike="noStrike" dirty="0" err="1">
                <a:solidFill>
                  <a:srgbClr val="0A0A0A"/>
                </a:solidFill>
                <a:effectLst/>
                <a:latin typeface="Arial" panose="020B0604020202020204" pitchFamily="34" charset="0"/>
              </a:rPr>
              <a:t>javascript</a:t>
            </a:r>
            <a:r>
              <a:rPr lang="es-ES" sz="1800" b="0" i="0" u="none" strike="noStrike" dirty="0">
                <a:solidFill>
                  <a:srgbClr val="0A0A0A"/>
                </a:solidFill>
                <a:effectLst/>
                <a:latin typeface="Arial" panose="020B0604020202020204" pitchFamily="34" charset="0"/>
              </a:rPr>
              <a:t>” de developer.mozilla.org. Recuperado el 31 de agosto de 2022 de: </a:t>
            </a:r>
            <a:r>
              <a:rPr lang="es-ES" sz="1800" b="0" i="0" u="sng" strike="noStrike" dirty="0">
                <a:solidFill>
                  <a:srgbClr val="1155CC"/>
                </a:solidFill>
                <a:effectLst/>
                <a:latin typeface="Arial" panose="020B0604020202020204" pitchFamily="34" charset="0"/>
                <a:hlinkClick r:id="rId6"/>
              </a:rPr>
              <a:t>https://developer.mozilla.org/es/docs/Learn/Getting_started_with_the_web/JavaScript_basics</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Miriam </a:t>
            </a:r>
            <a:r>
              <a:rPr lang="es-ES" sz="1800" b="0" i="0" u="none" strike="noStrike" dirty="0" err="1">
                <a:solidFill>
                  <a:srgbClr val="0A0A0A"/>
                </a:solidFill>
                <a:effectLst/>
                <a:latin typeface="Arial" panose="020B0604020202020204" pitchFamily="34" charset="0"/>
              </a:rPr>
              <a:t>Martinez</a:t>
            </a:r>
            <a:r>
              <a:rPr lang="es-ES" sz="1800" b="0" i="0" u="none" strike="noStrike" dirty="0">
                <a:solidFill>
                  <a:srgbClr val="0A0A0A"/>
                </a:solidFill>
                <a:effectLst/>
                <a:latin typeface="Arial" panose="020B0604020202020204" pitchFamily="34" charset="0"/>
              </a:rPr>
              <a:t> Canelo (8 de julio de 2020) “12 librerías JavaScript que deberías conocer” de profiles.es. Recuperado el 31 de agosto de 2022 de: </a:t>
            </a:r>
            <a:r>
              <a:rPr lang="es-ES" sz="1800" b="0" i="0" u="sng" strike="noStrike" dirty="0">
                <a:solidFill>
                  <a:srgbClr val="1155CC"/>
                </a:solidFill>
                <a:effectLst/>
                <a:latin typeface="Arial" panose="020B0604020202020204" pitchFamily="34" charset="0"/>
                <a:hlinkClick r:id="rId7"/>
              </a:rPr>
              <a:t>https://profile.es/blog/librerias-javascript/#Momentjs</a:t>
            </a:r>
            <a:endParaRPr lang="es-ES" b="0" dirty="0">
              <a:effectLst/>
            </a:endParaRPr>
          </a:p>
          <a:p>
            <a:pPr algn="just" rtl="0">
              <a:spcBef>
                <a:spcPts val="400"/>
              </a:spcBef>
              <a:spcAft>
                <a:spcPts val="600"/>
              </a:spcAft>
            </a:pPr>
            <a:r>
              <a:rPr lang="es-ES" sz="1800" b="0" i="0" u="none" strike="noStrike" dirty="0">
                <a:solidFill>
                  <a:srgbClr val="0A0A0A"/>
                </a:solidFill>
                <a:effectLst/>
                <a:latin typeface="Arial" panose="020B0604020202020204" pitchFamily="34" charset="0"/>
              </a:rPr>
              <a:t>Desarrollo web (10 de mayo de 2019) “Las librerías y los </a:t>
            </a:r>
            <a:r>
              <a:rPr lang="es-ES" sz="1800" b="0" i="0" u="none" strike="noStrike" dirty="0" err="1">
                <a:solidFill>
                  <a:srgbClr val="0A0A0A"/>
                </a:solidFill>
                <a:effectLst/>
                <a:latin typeface="Arial" panose="020B0604020202020204" pitchFamily="34" charset="0"/>
              </a:rPr>
              <a:t>frameworks</a:t>
            </a:r>
            <a:r>
              <a:rPr lang="es-ES" sz="1800" b="0" i="0" u="none" strike="noStrike" dirty="0">
                <a:solidFill>
                  <a:srgbClr val="0A0A0A"/>
                </a:solidFill>
                <a:effectLst/>
                <a:latin typeface="Arial" panose="020B0604020202020204" pitchFamily="34" charset="0"/>
              </a:rPr>
              <a:t> JavaScript más populares” de ionos.mx. Recuperado el 31 de agosto de 2022 de: </a:t>
            </a:r>
            <a:r>
              <a:rPr lang="es-ES" sz="1800" b="0" i="0" u="sng" strike="noStrike" dirty="0">
                <a:solidFill>
                  <a:srgbClr val="1155CC"/>
                </a:solidFill>
                <a:effectLst/>
                <a:latin typeface="Arial" panose="020B0604020202020204" pitchFamily="34" charset="0"/>
                <a:hlinkClick r:id="rId8"/>
              </a:rPr>
              <a:t>https://www.ionos.mx/digitalguide/paginas-web/desarrollo-web/frameworks-javascript-y-librerias-populares/</a:t>
            </a:r>
            <a:endParaRPr lang="es-ES" b="0" dirty="0">
              <a:effectLst/>
            </a:endParaRPr>
          </a:p>
          <a:p>
            <a:r>
              <a:rPr lang="es-ES" sz="1800" b="0" i="0" u="none" strike="noStrike" dirty="0">
                <a:solidFill>
                  <a:srgbClr val="0A0A0A"/>
                </a:solidFill>
                <a:effectLst/>
                <a:latin typeface="Arial" panose="020B0604020202020204" pitchFamily="34" charset="0"/>
              </a:rPr>
              <a:t>Recomendación: </a:t>
            </a:r>
            <a:r>
              <a:rPr lang="es-ES" sz="1800" b="0" i="0" u="sng" strike="noStrike" dirty="0">
                <a:solidFill>
                  <a:srgbClr val="1155CC"/>
                </a:solidFill>
                <a:effectLst/>
                <a:latin typeface="Arial" panose="020B0604020202020204" pitchFamily="34" charset="0"/>
                <a:hlinkClick r:id="rId9"/>
              </a:rPr>
              <a:t>https://developer.mozilla.org/es/docs/Web/JavaScript/Guide</a:t>
            </a:r>
            <a:endParaRPr lang="es-MX" dirty="0"/>
          </a:p>
        </p:txBody>
      </p:sp>
    </p:spTree>
    <p:extLst>
      <p:ext uri="{BB962C8B-B14F-4D97-AF65-F5344CB8AC3E}">
        <p14:creationId xmlns:p14="http://schemas.microsoft.com/office/powerpoint/2010/main" val="200478395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vegadores más usados del mundo">
            <a:extLst>
              <a:ext uri="{FF2B5EF4-FFF2-40B4-BE49-F238E27FC236}">
                <a16:creationId xmlns:a16="http://schemas.microsoft.com/office/drawing/2014/main" id="{F32973A0-8C8A-9609-80F6-1A4CD199E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024" y="773648"/>
            <a:ext cx="5931952" cy="593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827755"/>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 Nedir, Ne İşe yarar? Nerelerde Kullanılır?">
            <a:extLst>
              <a:ext uri="{FF2B5EF4-FFF2-40B4-BE49-F238E27FC236}">
                <a16:creationId xmlns:a16="http://schemas.microsoft.com/office/drawing/2014/main" id="{F243A694-AD0E-B815-2FBB-F9345020568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12972" y="1555415"/>
            <a:ext cx="7861970" cy="393098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F791CD3-07CA-2CAA-6FDD-624EE2A9A446}"/>
              </a:ext>
            </a:extLst>
          </p:cNvPr>
          <p:cNvSpPr txBox="1"/>
          <p:nvPr/>
        </p:nvSpPr>
        <p:spPr>
          <a:xfrm>
            <a:off x="735320" y="2345792"/>
            <a:ext cx="6537960" cy="2585323"/>
          </a:xfrm>
          <a:prstGeom prst="rect">
            <a:avLst/>
          </a:prstGeom>
          <a:noFill/>
        </p:spPr>
        <p:txBody>
          <a:bodyPr wrap="square">
            <a:spAutoFit/>
          </a:bodyPr>
          <a:lstStyle/>
          <a:p>
            <a:r>
              <a:rPr lang="es-ES" sz="2400" dirty="0"/>
              <a:t>Se le denomina lenguaje "del lado del cliente" porque se ejecuta en contexto del navegador (cliente web),  en el lado del cliente es el navegador el que soporta la carga de procesamiento y también es el que nos aporta los recursos con los que contamos para programar las aplicaciones.</a:t>
            </a:r>
          </a:p>
          <a:p>
            <a:endParaRPr lang="es-MX" dirty="0"/>
          </a:p>
        </p:txBody>
      </p:sp>
    </p:spTree>
    <p:extLst>
      <p:ext uri="{BB962C8B-B14F-4D97-AF65-F5344CB8AC3E}">
        <p14:creationId xmlns:p14="http://schemas.microsoft.com/office/powerpoint/2010/main" val="3625872395"/>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048386-83B0-8BD3-0E0C-5EFD1962D557}"/>
              </a:ext>
            </a:extLst>
          </p:cNvPr>
          <p:cNvSpPr>
            <a:spLocks noGrp="1"/>
          </p:cNvSpPr>
          <p:nvPr>
            <p:ph idx="4294967295"/>
          </p:nvPr>
        </p:nvSpPr>
        <p:spPr>
          <a:xfrm>
            <a:off x="636869" y="1713253"/>
            <a:ext cx="6388100" cy="3678238"/>
          </a:xfrm>
        </p:spPr>
        <p:txBody>
          <a:bodyPr>
            <a:normAutofit/>
          </a:bodyPr>
          <a:lstStyle/>
          <a:p>
            <a:r>
              <a:rPr lang="es-ES" sz="2400" dirty="0"/>
              <a:t>JavaScript se diseñó con una sintaxis similar a C++ y Java,​ aunque adopta nombres y convenciones del lenguaje de programación Java. Sin embargo, Java y JavaScript tienen semánticas y propósitos diferentes.</a:t>
            </a:r>
            <a:endParaRPr lang="es-MX" sz="2400" dirty="0"/>
          </a:p>
        </p:txBody>
      </p:sp>
      <p:pic>
        <p:nvPicPr>
          <p:cNvPr id="4" name="Imagen 3">
            <a:extLst>
              <a:ext uri="{FF2B5EF4-FFF2-40B4-BE49-F238E27FC236}">
                <a16:creationId xmlns:a16="http://schemas.microsoft.com/office/drawing/2014/main" id="{A14E1479-6CE5-4AD3-B268-035282C3D38F}"/>
              </a:ext>
            </a:extLst>
          </p:cNvPr>
          <p:cNvPicPr>
            <a:picLocks noChangeAspect="1"/>
          </p:cNvPicPr>
          <p:nvPr/>
        </p:nvPicPr>
        <p:blipFill>
          <a:blip r:embed="rId2"/>
          <a:stretch>
            <a:fillRect/>
          </a:stretch>
        </p:blipFill>
        <p:spPr>
          <a:xfrm>
            <a:off x="8361082" y="3978846"/>
            <a:ext cx="1567703" cy="1567703"/>
          </a:xfrm>
          <a:prstGeom prst="rect">
            <a:avLst/>
          </a:prstGeom>
        </p:spPr>
      </p:pic>
      <p:pic>
        <p:nvPicPr>
          <p:cNvPr id="1026" name="Picture 2" descr="C++ - Wikipedia, la enciclopedia libre">
            <a:extLst>
              <a:ext uri="{FF2B5EF4-FFF2-40B4-BE49-F238E27FC236}">
                <a16:creationId xmlns:a16="http://schemas.microsoft.com/office/drawing/2014/main" id="{671607F8-97CB-45A2-AE29-1DE19B2A7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819" y="1861297"/>
            <a:ext cx="1394602" cy="15677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acle anuncia el final del plugin de Java ¡Por fin! - Una al Día">
            <a:extLst>
              <a:ext uri="{FF2B5EF4-FFF2-40B4-BE49-F238E27FC236}">
                <a16:creationId xmlns:a16="http://schemas.microsoft.com/office/drawing/2014/main" id="{92140FE8-C461-6593-2075-B77B18428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184" y="1528015"/>
            <a:ext cx="1021898" cy="190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4137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8619F7E-275B-740C-A808-CD24DF6C858E}"/>
              </a:ext>
            </a:extLst>
          </p:cNvPr>
          <p:cNvSpPr txBox="1"/>
          <p:nvPr/>
        </p:nvSpPr>
        <p:spPr>
          <a:xfrm>
            <a:off x="960922" y="2587500"/>
            <a:ext cx="9755204" cy="2554545"/>
          </a:xfrm>
          <a:prstGeom prst="rect">
            <a:avLst/>
          </a:prstGeom>
          <a:noFill/>
        </p:spPr>
        <p:txBody>
          <a:bodyPr wrap="square">
            <a:spAutoFit/>
          </a:bodyPr>
          <a:lstStyle/>
          <a:p>
            <a:pPr marL="285750" indent="-285750">
              <a:buFont typeface="Arial" panose="020B0604020202020204" pitchFamily="34" charset="0"/>
              <a:buChar char="•"/>
            </a:pPr>
            <a:r>
              <a:rPr lang="es-ES" sz="2000" dirty="0"/>
              <a:t>Desarrollo de sitios web del lado del cliente (frontend, en el navegador)</a:t>
            </a:r>
          </a:p>
          <a:p>
            <a:endParaRPr lang="es-ES" sz="2000" dirty="0"/>
          </a:p>
          <a:p>
            <a:pPr marL="285750" indent="-285750">
              <a:buFont typeface="Arial" panose="020B0604020202020204" pitchFamily="34" charset="0"/>
              <a:buChar char="•"/>
            </a:pPr>
            <a:r>
              <a:rPr lang="es-ES" sz="2000" dirty="0"/>
              <a:t>Desarrollo de todo tipo de aplicaciones gracias a la plataforma </a:t>
            </a:r>
            <a:r>
              <a:rPr lang="es-ES" sz="2000" dirty="0" err="1"/>
              <a:t>NodeJS</a:t>
            </a:r>
            <a:endParaRPr lang="es-ES" sz="2000" dirty="0"/>
          </a:p>
          <a:p>
            <a:endParaRPr lang="es-ES" sz="2000" dirty="0"/>
          </a:p>
          <a:p>
            <a:pPr marL="285750" indent="-285750">
              <a:buFont typeface="Arial" panose="020B0604020202020204" pitchFamily="34" charset="0"/>
              <a:buChar char="•"/>
            </a:pPr>
            <a:r>
              <a:rPr lang="es-ES" sz="2000" dirty="0"/>
              <a:t>Desarrollo de aplicaciones para dispositivos móviles, híbridas o que compilan a nativo</a:t>
            </a:r>
          </a:p>
          <a:p>
            <a:endParaRPr lang="es-ES" sz="2000" dirty="0"/>
          </a:p>
          <a:p>
            <a:pPr marL="285750" indent="-285750">
              <a:buFont typeface="Arial" panose="020B0604020202020204" pitchFamily="34" charset="0"/>
              <a:buChar char="•"/>
            </a:pPr>
            <a:r>
              <a:rPr lang="es-ES" sz="2000" dirty="0"/>
              <a:t>Desarrollo de aplicaciones de escritorio para sistemas Windows, Linux y Mac, pudiendo escribir un código compatible con todas las plataformas.</a:t>
            </a:r>
          </a:p>
        </p:txBody>
      </p:sp>
      <p:sp>
        <p:nvSpPr>
          <p:cNvPr id="6" name="Título 5">
            <a:extLst>
              <a:ext uri="{FF2B5EF4-FFF2-40B4-BE49-F238E27FC236}">
                <a16:creationId xmlns:a16="http://schemas.microsoft.com/office/drawing/2014/main" id="{9809B387-5314-A2A8-D673-0ACE25A918FF}"/>
              </a:ext>
            </a:extLst>
          </p:cNvPr>
          <p:cNvSpPr>
            <a:spLocks noGrp="1"/>
          </p:cNvSpPr>
          <p:nvPr>
            <p:ph type="title"/>
          </p:nvPr>
        </p:nvSpPr>
        <p:spPr/>
        <p:txBody>
          <a:bodyPr/>
          <a:lstStyle/>
          <a:p>
            <a:r>
              <a:rPr lang="es-MX" dirty="0"/>
              <a:t>Sus usos mas importantes son los siguientes:</a:t>
            </a:r>
          </a:p>
        </p:txBody>
      </p:sp>
      <p:pic>
        <p:nvPicPr>
          <p:cNvPr id="9" name="Imagen 8">
            <a:extLst>
              <a:ext uri="{FF2B5EF4-FFF2-40B4-BE49-F238E27FC236}">
                <a16:creationId xmlns:a16="http://schemas.microsoft.com/office/drawing/2014/main" id="{4CF7DF14-8012-39F5-B8F3-2594F6E2CE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10049147" y="4715147"/>
            <a:ext cx="2142853" cy="2142853"/>
          </a:xfrm>
          <a:prstGeom prst="rect">
            <a:avLst/>
          </a:prstGeom>
        </p:spPr>
      </p:pic>
    </p:spTree>
    <p:extLst>
      <p:ext uri="{BB962C8B-B14F-4D97-AF65-F5344CB8AC3E}">
        <p14:creationId xmlns:p14="http://schemas.microsoft.com/office/powerpoint/2010/main" val="269476258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2807B42-C1DE-6A1B-EB50-123FF5834A2D}"/>
              </a:ext>
            </a:extLst>
          </p:cNvPr>
          <p:cNvPicPr>
            <a:picLocks noChangeAspect="1"/>
          </p:cNvPicPr>
          <p:nvPr/>
        </p:nvPicPr>
        <p:blipFill>
          <a:blip r:embed="rId2"/>
          <a:stretch>
            <a:fillRect/>
          </a:stretch>
        </p:blipFill>
        <p:spPr>
          <a:xfrm>
            <a:off x="7827842" y="3737979"/>
            <a:ext cx="2108835" cy="1231560"/>
          </a:xfrm>
          <a:prstGeom prst="rect">
            <a:avLst/>
          </a:prstGeom>
        </p:spPr>
      </p:pic>
      <p:pic>
        <p:nvPicPr>
          <p:cNvPr id="5" name="Imagen 4">
            <a:extLst>
              <a:ext uri="{FF2B5EF4-FFF2-40B4-BE49-F238E27FC236}">
                <a16:creationId xmlns:a16="http://schemas.microsoft.com/office/drawing/2014/main" id="{52D8898D-3EF4-F3AF-DB51-B3F0812C562F}"/>
              </a:ext>
            </a:extLst>
          </p:cNvPr>
          <p:cNvPicPr>
            <a:picLocks noChangeAspect="1"/>
          </p:cNvPicPr>
          <p:nvPr/>
        </p:nvPicPr>
        <p:blipFill>
          <a:blip r:embed="rId3"/>
          <a:stretch>
            <a:fillRect/>
          </a:stretch>
        </p:blipFill>
        <p:spPr>
          <a:xfrm>
            <a:off x="2495253" y="3603930"/>
            <a:ext cx="1981200" cy="1499658"/>
          </a:xfrm>
          <a:prstGeom prst="rect">
            <a:avLst/>
          </a:prstGeom>
        </p:spPr>
      </p:pic>
      <p:pic>
        <p:nvPicPr>
          <p:cNvPr id="6" name="Imagen 5">
            <a:extLst>
              <a:ext uri="{FF2B5EF4-FFF2-40B4-BE49-F238E27FC236}">
                <a16:creationId xmlns:a16="http://schemas.microsoft.com/office/drawing/2014/main" id="{9C2C5F57-4170-6617-F2D5-A0B213CA28B1}"/>
              </a:ext>
            </a:extLst>
          </p:cNvPr>
          <p:cNvPicPr>
            <a:picLocks noChangeAspect="1"/>
          </p:cNvPicPr>
          <p:nvPr/>
        </p:nvPicPr>
        <p:blipFill rotWithShape="1">
          <a:blip r:embed="rId4"/>
          <a:srcRect l="17096" t="12747" r="14894" b="9114"/>
          <a:stretch/>
        </p:blipFill>
        <p:spPr>
          <a:xfrm>
            <a:off x="5443364" y="3533274"/>
            <a:ext cx="1305269" cy="1499658"/>
          </a:xfrm>
          <a:prstGeom prst="rect">
            <a:avLst/>
          </a:prstGeom>
        </p:spPr>
      </p:pic>
      <p:sp>
        <p:nvSpPr>
          <p:cNvPr id="13" name="Marcador de contenido 2">
            <a:extLst>
              <a:ext uri="{FF2B5EF4-FFF2-40B4-BE49-F238E27FC236}">
                <a16:creationId xmlns:a16="http://schemas.microsoft.com/office/drawing/2014/main" id="{7B7C9CC3-93CB-8584-5D82-43B1BBA37077}"/>
              </a:ext>
            </a:extLst>
          </p:cNvPr>
          <p:cNvSpPr>
            <a:spLocks noGrp="1"/>
          </p:cNvSpPr>
          <p:nvPr>
            <p:ph idx="1"/>
          </p:nvPr>
        </p:nvSpPr>
        <p:spPr>
          <a:xfrm>
            <a:off x="833437" y="649789"/>
            <a:ext cx="10525125" cy="3537200"/>
          </a:xfrm>
        </p:spPr>
        <p:txBody>
          <a:bodyPr>
            <a:normAutofit/>
          </a:bodyPr>
          <a:lstStyle/>
          <a:p>
            <a:r>
              <a:rPr lang="es-ES" sz="2800" dirty="0"/>
              <a:t>JS es el encargado de que existan herramientas como Google </a:t>
            </a:r>
            <a:r>
              <a:rPr lang="es-ES" sz="2800" dirty="0" err="1"/>
              <a:t>Analytics</a:t>
            </a:r>
            <a:r>
              <a:rPr lang="es-ES" sz="2800" dirty="0"/>
              <a:t>, Google Tag Manager, Facebook Pixel y tantas otras, que son claros ejemplos de JavaScript.</a:t>
            </a:r>
            <a:endParaRPr lang="es-MX" sz="2800" dirty="0"/>
          </a:p>
        </p:txBody>
      </p:sp>
      <p:sp>
        <p:nvSpPr>
          <p:cNvPr id="2" name="Título 1">
            <a:extLst>
              <a:ext uri="{FF2B5EF4-FFF2-40B4-BE49-F238E27FC236}">
                <a16:creationId xmlns:a16="http://schemas.microsoft.com/office/drawing/2014/main" id="{4898DEDB-0BA7-5C91-5B46-D85EA076A96C}"/>
              </a:ext>
            </a:extLst>
          </p:cNvPr>
          <p:cNvSpPr>
            <a:spLocks noGrp="1"/>
          </p:cNvSpPr>
          <p:nvPr>
            <p:ph type="title"/>
          </p:nvPr>
        </p:nvSpPr>
        <p:spPr>
          <a:xfrm>
            <a:off x="762620" y="5445531"/>
            <a:ext cx="11029616" cy="560924"/>
          </a:xfrm>
        </p:spPr>
        <p:txBody>
          <a:bodyPr>
            <a:normAutofit/>
          </a:bodyPr>
          <a:lstStyle/>
          <a:p>
            <a:pPr algn="ctr"/>
            <a:r>
              <a:rPr lang="es-MX" sz="2400" dirty="0">
                <a:solidFill>
                  <a:schemeClr val="bg1"/>
                </a:solidFill>
              </a:rPr>
              <a:t>Ejemplos de uso de JavaScript</a:t>
            </a:r>
          </a:p>
        </p:txBody>
      </p:sp>
    </p:spTree>
    <p:extLst>
      <p:ext uri="{BB962C8B-B14F-4D97-AF65-F5344CB8AC3E}">
        <p14:creationId xmlns:p14="http://schemas.microsoft.com/office/powerpoint/2010/main" val="125948047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A22E5-56F6-3777-A213-F919425569BE}"/>
              </a:ext>
            </a:extLst>
          </p:cNvPr>
          <p:cNvSpPr>
            <a:spLocks noGrp="1"/>
          </p:cNvSpPr>
          <p:nvPr>
            <p:ph idx="1"/>
          </p:nvPr>
        </p:nvSpPr>
        <p:spPr>
          <a:xfrm>
            <a:off x="821476" y="601200"/>
            <a:ext cx="10549047" cy="4204800"/>
          </a:xfrm>
        </p:spPr>
        <p:txBody>
          <a:bodyPr/>
          <a:lstStyle/>
          <a:p>
            <a:r>
              <a:rPr lang="es-ES" dirty="0"/>
              <a:t>Existe una tecnología llamada AJAX que permite intercambiar información con el servidor sin tener que recargar la página.</a:t>
            </a:r>
          </a:p>
          <a:p>
            <a:pPr algn="just" rtl="0">
              <a:spcBef>
                <a:spcPts val="1200"/>
              </a:spcBef>
              <a:spcAft>
                <a:spcPts val="1200"/>
              </a:spcAft>
            </a:pPr>
            <a:r>
              <a:rPr lang="es-ES" sz="1800" b="0" i="0" u="none" strike="noStrike" dirty="0">
                <a:solidFill>
                  <a:srgbClr val="000000"/>
                </a:solidFill>
                <a:effectLst/>
                <a:latin typeface="Arial" panose="020B0604020202020204" pitchFamily="34" charset="0"/>
              </a:rPr>
              <a:t>Esta tecnología desarrollada en JavaScript ha supuesto uno de los principales avances en el desarrollo web y gracias a esta es posible que podamos conseguir mensajes, emails y notificaciones sólo pulsando un botón, sin tener que recargar la página.</a:t>
            </a:r>
            <a:endParaRPr lang="es-ES" b="0" dirty="0">
              <a:effectLst/>
            </a:endParaRPr>
          </a:p>
          <a:p>
            <a:pPr marL="0" indent="0">
              <a:buNone/>
            </a:pPr>
            <a:endParaRPr lang="es-MX" dirty="0"/>
          </a:p>
        </p:txBody>
      </p:sp>
      <p:pic>
        <p:nvPicPr>
          <p:cNvPr id="5" name="Imagen 4">
            <a:extLst>
              <a:ext uri="{FF2B5EF4-FFF2-40B4-BE49-F238E27FC236}">
                <a16:creationId xmlns:a16="http://schemas.microsoft.com/office/drawing/2014/main" id="{DBF71E5E-C099-53D2-D53A-7FAE082EDD4F}"/>
              </a:ext>
            </a:extLst>
          </p:cNvPr>
          <p:cNvPicPr>
            <a:picLocks noChangeAspect="1"/>
          </p:cNvPicPr>
          <p:nvPr/>
        </p:nvPicPr>
        <p:blipFill>
          <a:blip r:embed="rId2"/>
          <a:stretch>
            <a:fillRect/>
          </a:stretch>
        </p:blipFill>
        <p:spPr>
          <a:xfrm>
            <a:off x="4556758" y="3550920"/>
            <a:ext cx="3078481" cy="1476709"/>
          </a:xfrm>
          <a:prstGeom prst="rect">
            <a:avLst/>
          </a:prstGeom>
        </p:spPr>
      </p:pic>
    </p:spTree>
    <p:extLst>
      <p:ext uri="{BB962C8B-B14F-4D97-AF65-F5344CB8AC3E}">
        <p14:creationId xmlns:p14="http://schemas.microsoft.com/office/powerpoint/2010/main" val="252751908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7FED4-F7D8-FD16-1EAE-443D301BB686}"/>
              </a:ext>
            </a:extLst>
          </p:cNvPr>
          <p:cNvSpPr>
            <a:spLocks noGrp="1"/>
          </p:cNvSpPr>
          <p:nvPr>
            <p:ph type="title"/>
          </p:nvPr>
        </p:nvSpPr>
        <p:spPr>
          <a:xfrm>
            <a:off x="581192" y="866274"/>
            <a:ext cx="11029616" cy="560924"/>
          </a:xfrm>
        </p:spPr>
        <p:txBody>
          <a:bodyPr>
            <a:normAutofit/>
          </a:bodyPr>
          <a:lstStyle/>
          <a:p>
            <a:pPr algn="ctr"/>
            <a:r>
              <a:rPr lang="es-MX" dirty="0"/>
              <a:t>Historia de JavaScript</a:t>
            </a:r>
          </a:p>
        </p:txBody>
      </p:sp>
      <p:sp>
        <p:nvSpPr>
          <p:cNvPr id="3" name="Marcador de contenido 2">
            <a:extLst>
              <a:ext uri="{FF2B5EF4-FFF2-40B4-BE49-F238E27FC236}">
                <a16:creationId xmlns:a16="http://schemas.microsoft.com/office/drawing/2014/main" id="{3F38A421-47A2-11D8-0234-D121C37011C8}"/>
              </a:ext>
            </a:extLst>
          </p:cNvPr>
          <p:cNvSpPr>
            <a:spLocks noGrp="1"/>
          </p:cNvSpPr>
          <p:nvPr>
            <p:ph idx="1"/>
          </p:nvPr>
        </p:nvSpPr>
        <p:spPr>
          <a:xfrm>
            <a:off x="842450" y="2434496"/>
            <a:ext cx="7225075" cy="3678303"/>
          </a:xfrm>
        </p:spPr>
        <p:txBody>
          <a:bodyPr>
            <a:normAutofit/>
          </a:bodyPr>
          <a:lstStyle/>
          <a:p>
            <a:r>
              <a:rPr lang="es-MX" dirty="0"/>
              <a:t>Los primeros años de la web solo existía HTML, así que se creó un lenguaje capaz de ejecutar pequeños programas en el contexto de una página web.</a:t>
            </a:r>
          </a:p>
          <a:p>
            <a:r>
              <a:rPr lang="es-MX" dirty="0"/>
              <a:t>Creado por Netscape en 1995 en la versión de Netscape 2.0 por Brendan </a:t>
            </a:r>
            <a:r>
              <a:rPr lang="es-MX" dirty="0" err="1"/>
              <a:t>Eich</a:t>
            </a:r>
            <a:r>
              <a:rPr lang="es-MX" dirty="0"/>
              <a:t>.</a:t>
            </a:r>
          </a:p>
          <a:p>
            <a:r>
              <a:rPr lang="es-MX" dirty="0"/>
              <a:t>Llamado Mocha cuando se creó y LiveScript antes de su lanzamiento.</a:t>
            </a:r>
          </a:p>
          <a:p>
            <a:r>
              <a:rPr lang="es-MX" dirty="0"/>
              <a:t>En 1997 se produjo un movimiento para la estandarización del lenguaje, lo cual creó ECMAScript.</a:t>
            </a:r>
          </a:p>
          <a:p>
            <a:endParaRPr lang="es-MX" dirty="0"/>
          </a:p>
          <a:p>
            <a:pPr marL="0" indent="0">
              <a:buNone/>
            </a:pPr>
            <a:endParaRPr lang="es-MX" dirty="0"/>
          </a:p>
        </p:txBody>
      </p:sp>
      <p:pic>
        <p:nvPicPr>
          <p:cNvPr id="1026" name="Picture 2" descr="JavaScript Funciones y Expresiones">
            <a:extLst>
              <a:ext uri="{FF2B5EF4-FFF2-40B4-BE49-F238E27FC236}">
                <a16:creationId xmlns:a16="http://schemas.microsoft.com/office/drawing/2014/main" id="{12A008D6-0A51-9AE7-30D6-A935D7886C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7" r="8094" b="-1"/>
          <a:stretch/>
        </p:blipFill>
        <p:spPr bwMode="auto">
          <a:xfrm>
            <a:off x="8543137" y="2180496"/>
            <a:ext cx="2886863"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21183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2768</TotalTime>
  <Words>1432</Words>
  <Application>Microsoft Office PowerPoint</Application>
  <PresentationFormat>Panorámica</PresentationFormat>
  <Paragraphs>113</Paragraphs>
  <Slides>22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Arial</vt:lpstr>
      <vt:lpstr>Calibri</vt:lpstr>
      <vt:lpstr>Cascadia Mono</vt:lpstr>
      <vt:lpstr>Cascadia Mono Light</vt:lpstr>
      <vt:lpstr>Gill Sans MT</vt:lpstr>
      <vt:lpstr>Inter</vt:lpstr>
      <vt:lpstr>Wingdings 2</vt:lpstr>
      <vt:lpstr>Dividendo</vt:lpstr>
      <vt:lpstr>Java Script</vt:lpstr>
      <vt:lpstr>Presentación de PowerPoint</vt:lpstr>
      <vt:lpstr>Presentación de PowerPoint</vt:lpstr>
      <vt:lpstr>Presentación de PowerPoint</vt:lpstr>
      <vt:lpstr>Presentación de PowerPoint</vt:lpstr>
      <vt:lpstr>Sus usos mas importantes son los siguientes:</vt:lpstr>
      <vt:lpstr>Ejemplos de uso de JavaScript</vt:lpstr>
      <vt:lpstr>Presentación de PowerPoint</vt:lpstr>
      <vt:lpstr>Historia de JavaScript</vt:lpstr>
      <vt:lpstr>ECMAScript</vt:lpstr>
      <vt:lpstr>Presentación de PowerPoint</vt:lpstr>
      <vt:lpstr>Características de ECMAScript  </vt:lpstr>
      <vt:lpstr>NodeJS</vt:lpstr>
      <vt:lpstr>Presentación de PowerPoint</vt:lpstr>
      <vt:lpstr>Conceptos generales</vt:lpstr>
      <vt:lpstr>Conceptos generales</vt:lpstr>
      <vt:lpstr>Bibliotecas en JavaScript</vt:lpstr>
      <vt:lpstr>Bibliotecas JavaScript más utilizadas</vt:lpstr>
      <vt:lpstr>Frameworks de JavaScript</vt:lpstr>
      <vt:lpstr>Presentación de PowerPoint</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Anaïs Bolaños</dc:creator>
  <cp:lastModifiedBy>Anaïs Bolaños</cp:lastModifiedBy>
  <cp:revision>7</cp:revision>
  <dcterms:created xsi:type="dcterms:W3CDTF">2022-08-29T19:23:27Z</dcterms:created>
  <dcterms:modified xsi:type="dcterms:W3CDTF">2022-09-01T17:28:33Z</dcterms:modified>
</cp:coreProperties>
</file>