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2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6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5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0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2CEB-0E30-40F9-BEBD-5B881BEF0B2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AECA-6113-4FC6-8E31-C673640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smtClean="0">
                <a:latin typeface="Aharoni" panose="02010803020104030203" pitchFamily="2" charset="-79"/>
                <a:cs typeface="Aharoni" panose="02010803020104030203" pitchFamily="2" charset="-79"/>
              </a:rPr>
              <a:t>CRO FINANCE</a:t>
            </a:r>
            <a:endParaRPr lang="en-US" sz="96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31874"/>
            <a:ext cx="9144000" cy="1655762"/>
          </a:xfrm>
        </p:spPr>
        <p:txBody>
          <a:bodyPr/>
          <a:lstStyle/>
          <a:p>
            <a:r>
              <a:rPr lang="en-US" smtClean="0"/>
              <a:t>http://www.cro.finance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1" y="205202"/>
            <a:ext cx="892509" cy="8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CRO FINANCE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 FINANCE</dc:title>
  <dc:creator>Admin</dc:creator>
  <cp:lastModifiedBy>Admin</cp:lastModifiedBy>
  <cp:revision>2</cp:revision>
  <dcterms:created xsi:type="dcterms:W3CDTF">2021-01-22T15:45:46Z</dcterms:created>
  <dcterms:modified xsi:type="dcterms:W3CDTF">2021-01-22T16:30:31Z</dcterms:modified>
</cp:coreProperties>
</file>