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6F27E-DAA5-41C7-827B-5A2F0D54F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B8FB5-A9F5-4EB1-AFC5-21D01BCFB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9E755-3BD0-4D90-9A61-E0506997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9183-B8B7-4C82-AED8-0EFB8B1342D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1A625-A6EA-4D59-AB34-43D2A370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D71CF-24E3-45EC-BE86-44E595D3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1B0D-204C-4899-908E-9959745F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40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F41EB-47A7-4A1B-8B3A-B52C67FFD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CF8BE-E96D-424F-8048-96C537BFA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C9EAD-6288-47A0-8752-3E7C3408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9183-B8B7-4C82-AED8-0EFB8B1342D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8E197-1ADC-4EA1-98D8-23ACAF94E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4D649-D558-4DCF-93D9-22A3FC4D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1B0D-204C-4899-908E-9959745F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0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CF4561-ADF8-4DDB-989E-57E56F2ACA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F075F-3066-43D1-ACD2-D5D293DCB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B373C-E05C-4D9C-8E55-7AF41F610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9183-B8B7-4C82-AED8-0EFB8B1342D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5ED5-2622-41E5-A158-1D5F348A5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81A62-ADC7-4C10-A231-40A69BCB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1B0D-204C-4899-908E-9959745F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81B5F-0D53-4A64-B9E0-DE9EB3EF4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B2759-FDCE-4B6B-A20B-7A0EDBCBD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BE93-5F72-4669-B469-7B2B77AC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9183-B8B7-4C82-AED8-0EFB8B1342D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0620F-35CA-4ACD-BFCA-66F80E2F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E728E-A470-48C6-8BBE-0BD15952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1B0D-204C-4899-908E-9959745F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9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94E5-2977-4E4C-B071-89A0B1500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3258D-5911-401F-86E4-902CC0CD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1E5CE-1A33-4F64-8BD0-CFD96BB96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9183-B8B7-4C82-AED8-0EFB8B1342D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BA0B9-9FFF-4906-8E23-CCE1285C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AE16D-3581-45EE-828E-B25662F2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1B0D-204C-4899-908E-9959745F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32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726E-DDFA-4307-9069-3CEB47143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14A29-99F3-4508-8F4B-400966B2C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9AD47-6B0B-4CA4-851B-660C0A3B5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18177-227C-4CAE-BE75-F5AA7992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9183-B8B7-4C82-AED8-0EFB8B1342D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46CDA-A458-4EB9-9D0C-62C3201C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DD133-E9D9-4136-99AB-35ECFF59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1B0D-204C-4899-908E-9959745F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64D3A-CFEA-45FD-AB15-441DEA93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6AC0C-275F-4EFB-B30F-E01E3D174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77ADD-213A-4082-B83E-A482E0923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66748-6191-4F02-B1F5-FA8F3D3BA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94C7A-CAF0-4226-AD9A-4CCB71D453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0DAD6-69B9-44F8-9528-4D11D87C4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9183-B8B7-4C82-AED8-0EFB8B1342D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0E4C2-2AC4-4104-B847-7BE7B036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9111B7-C727-4A1C-ADE1-94CC71AB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1B0D-204C-4899-908E-9959745F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5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D0CA-F0FB-4C73-9433-CA36F346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FD6D53-BE52-436C-A892-E4D482C67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9183-B8B7-4C82-AED8-0EFB8B1342D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E56B9-8E62-4150-A269-1A2D11E2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26073-F6C1-4F89-87ED-B0B9771F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1B0D-204C-4899-908E-9959745F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91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1EDB95-349D-48F5-B098-1F7D0AEE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9183-B8B7-4C82-AED8-0EFB8B1342D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13D2D3-C778-4B96-8653-DA251EF7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00A50-E210-4B07-9DC3-35AED2F6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1B0D-204C-4899-908E-9959745F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214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A9D50-7D72-43F3-9F11-BD12C3E7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0545-DD5F-4FEB-A213-8ABC19D99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85C01-F651-46BD-8A8B-BDFC9D8D9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88251-BCD6-40A3-9DAB-B964651F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9183-B8B7-4C82-AED8-0EFB8B1342D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77A2A-D558-4511-9585-F57785D26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2DACC1-6456-4A1D-83DA-CB73BF6F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1B0D-204C-4899-908E-9959745F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57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413E-9AC0-4972-A9D1-DD3216EC3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0DA75C-B81D-4164-817C-D61415147F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35015-8083-40E6-90D2-4621D251C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8CDB-8A10-47CC-B2B1-FB0B44A63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99183-B8B7-4C82-AED8-0EFB8B1342D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BBC13-CA5A-49F0-BA5A-18992C47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3F810-FB13-4933-A7E4-8CD303F9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E1B0D-204C-4899-908E-9959745F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10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2AE3D5-BEF1-44AC-A252-CDE1FB730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EB3FFE-261B-4236-AC85-97CD25822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45955-DCAF-49B5-92F4-709F4DE3E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9183-B8B7-4C82-AED8-0EFB8B1342D7}" type="datetimeFigureOut">
              <a:rPr lang="en-US" smtClean="0"/>
              <a:t>10/22/2021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ABF6B-4A85-4EF3-8171-C2CF40F34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3EC-516E-4CB5-B95B-4B9A69161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1B0D-204C-4899-908E-9959745F9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75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FD82AC-6338-4AB5-873F-F8DE05CCF7E6}"/>
              </a:ext>
            </a:extLst>
          </p:cNvPr>
          <p:cNvSpPr/>
          <p:nvPr/>
        </p:nvSpPr>
        <p:spPr>
          <a:xfrm>
            <a:off x="4029670" y="941024"/>
            <a:ext cx="3429000" cy="720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EfficientNetB0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~5,300,000 parameters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B91034-E576-42BC-9BF9-60FAE1E58567}"/>
              </a:ext>
            </a:extLst>
          </p:cNvPr>
          <p:cNvSpPr/>
          <p:nvPr/>
        </p:nvSpPr>
        <p:spPr>
          <a:xfrm>
            <a:off x="4029670" y="2419304"/>
            <a:ext cx="3429000" cy="720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EfficientNetB0 (2 checkpoints)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~10,600,000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825F6F-9381-4CBC-9710-3650A2D46B9E}"/>
              </a:ext>
            </a:extLst>
          </p:cNvPr>
          <p:cNvSpPr/>
          <p:nvPr/>
        </p:nvSpPr>
        <p:spPr>
          <a:xfrm>
            <a:off x="4029670" y="3817574"/>
            <a:ext cx="3429000" cy="72009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EfficientNetB0 (4 checkpoints)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~21,200,000 parameters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B6DDFC-56DB-4143-9532-0CA521B89699}"/>
              </a:ext>
            </a:extLst>
          </p:cNvPr>
          <p:cNvSpPr/>
          <p:nvPr/>
        </p:nvSpPr>
        <p:spPr>
          <a:xfrm>
            <a:off x="4029670" y="5326334"/>
            <a:ext cx="3429000" cy="7200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EfficientNetB4 (4 checkpoints)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~76,000,000 parameters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E346E2-C2D4-471C-BF16-C8830A77FE73}"/>
              </a:ext>
            </a:extLst>
          </p:cNvPr>
          <p:cNvSpPr/>
          <p:nvPr/>
        </p:nvSpPr>
        <p:spPr>
          <a:xfrm>
            <a:off x="2713553" y="3010852"/>
            <a:ext cx="935355" cy="935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training dataset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27EBDA-2280-4B65-B243-92563F5BA494}"/>
              </a:ext>
            </a:extLst>
          </p:cNvPr>
          <p:cNvCxnSpPr>
            <a:cxnSpLocks/>
            <a:stCxn id="36" idx="3"/>
            <a:endCxn id="11" idx="1"/>
          </p:cNvCxnSpPr>
          <p:nvPr/>
        </p:nvCxnSpPr>
        <p:spPr>
          <a:xfrm>
            <a:off x="2315408" y="3471862"/>
            <a:ext cx="398145" cy="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EBC8EE7B-CE91-445F-96EC-AA04EA911BFE}"/>
              </a:ext>
            </a:extLst>
          </p:cNvPr>
          <p:cNvCxnSpPr>
            <a:stCxn id="11" idx="3"/>
            <a:endCxn id="5" idx="1"/>
          </p:cNvCxnSpPr>
          <p:nvPr/>
        </p:nvCxnSpPr>
        <p:spPr>
          <a:xfrm flipV="1">
            <a:off x="3648908" y="1301069"/>
            <a:ext cx="380762" cy="2177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72BE10A-7E37-45CA-9CC8-9C88FE1F323D}"/>
              </a:ext>
            </a:extLst>
          </p:cNvPr>
          <p:cNvCxnSpPr>
            <a:stCxn id="11" idx="3"/>
            <a:endCxn id="7" idx="1"/>
          </p:cNvCxnSpPr>
          <p:nvPr/>
        </p:nvCxnSpPr>
        <p:spPr>
          <a:xfrm flipV="1">
            <a:off x="3648908" y="2779349"/>
            <a:ext cx="380762" cy="699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91E2FF4B-E731-48F5-A2FE-78B1C4E7C5CC}"/>
              </a:ext>
            </a:extLst>
          </p:cNvPr>
          <p:cNvCxnSpPr>
            <a:stCxn id="11" idx="3"/>
            <a:endCxn id="8" idx="1"/>
          </p:cNvCxnSpPr>
          <p:nvPr/>
        </p:nvCxnSpPr>
        <p:spPr>
          <a:xfrm>
            <a:off x="3648908" y="3478530"/>
            <a:ext cx="380762" cy="699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70BA847-E650-4746-A423-20951784B8B6}"/>
              </a:ext>
            </a:extLst>
          </p:cNvPr>
          <p:cNvCxnSpPr>
            <a:stCxn id="11" idx="3"/>
            <a:endCxn id="9" idx="1"/>
          </p:cNvCxnSpPr>
          <p:nvPr/>
        </p:nvCxnSpPr>
        <p:spPr>
          <a:xfrm>
            <a:off x="3648908" y="3478530"/>
            <a:ext cx="380762" cy="2207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A738F29-1BBA-4AA7-8809-468BD11A94C6}"/>
              </a:ext>
            </a:extLst>
          </p:cNvPr>
          <p:cNvSpPr/>
          <p:nvPr/>
        </p:nvSpPr>
        <p:spPr>
          <a:xfrm>
            <a:off x="1380053" y="3004184"/>
            <a:ext cx="935355" cy="935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cell images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2B724A9-555A-4DFB-844B-089A554335F6}"/>
              </a:ext>
            </a:extLst>
          </p:cNvPr>
          <p:cNvCxnSpPr>
            <a:cxnSpLocks/>
            <a:stCxn id="45" idx="3"/>
            <a:endCxn id="36" idx="1"/>
          </p:cNvCxnSpPr>
          <p:nvPr/>
        </p:nvCxnSpPr>
        <p:spPr>
          <a:xfrm>
            <a:off x="999291" y="3471862"/>
            <a:ext cx="380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8080FAA-F334-4DC7-BB41-9A1EB7A97D46}"/>
              </a:ext>
            </a:extLst>
          </p:cNvPr>
          <p:cNvSpPr/>
          <p:nvPr/>
        </p:nvSpPr>
        <p:spPr>
          <a:xfrm>
            <a:off x="63936" y="3004184"/>
            <a:ext cx="935355" cy="935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images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A281162-B74C-40A1-8FC8-6DB6038B572B}"/>
              </a:ext>
            </a:extLst>
          </p:cNvPr>
          <p:cNvSpPr txBox="1"/>
          <p:nvPr/>
        </p:nvSpPr>
        <p:spPr>
          <a:xfrm>
            <a:off x="219908" y="2498035"/>
            <a:ext cx="19402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cell segmentation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32538E-EF3A-4B2D-AE58-1EE14151CAA6}"/>
              </a:ext>
            </a:extLst>
          </p:cNvPr>
          <p:cNvSpPr txBox="1"/>
          <p:nvPr/>
        </p:nvSpPr>
        <p:spPr>
          <a:xfrm>
            <a:off x="1777078" y="4045269"/>
            <a:ext cx="1440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dataset cleaning &amp; relabeling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4D6C07A-2896-489F-B279-8AD928AEE7A2}"/>
              </a:ext>
            </a:extLst>
          </p:cNvPr>
          <p:cNvSpPr/>
          <p:nvPr/>
        </p:nvSpPr>
        <p:spPr>
          <a:xfrm>
            <a:off x="10489049" y="3017520"/>
            <a:ext cx="935355" cy="935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cell class weighting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832FE9C4-6B74-4BF2-BCBB-C6BDA6940FFF}"/>
              </a:ext>
            </a:extLst>
          </p:cNvPr>
          <p:cNvCxnSpPr>
            <a:cxnSpLocks/>
            <a:stCxn id="78" idx="3"/>
            <a:endCxn id="76" idx="1"/>
          </p:cNvCxnSpPr>
          <p:nvPr/>
        </p:nvCxnSpPr>
        <p:spPr>
          <a:xfrm>
            <a:off x="10090904" y="3478530"/>
            <a:ext cx="398145" cy="6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10CA4E69-90B1-4E4C-ABA8-04724663BBD2}"/>
              </a:ext>
            </a:extLst>
          </p:cNvPr>
          <p:cNvSpPr/>
          <p:nvPr/>
        </p:nvSpPr>
        <p:spPr>
          <a:xfrm>
            <a:off x="9155549" y="3010852"/>
            <a:ext cx="935355" cy="935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border &amp; outlier score scaling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F97EF6D-8A5D-4A98-BD21-DA0503890424}"/>
              </a:ext>
            </a:extLst>
          </p:cNvPr>
          <p:cNvCxnSpPr>
            <a:cxnSpLocks/>
            <a:stCxn id="80" idx="3"/>
            <a:endCxn id="78" idx="1"/>
          </p:cNvCxnSpPr>
          <p:nvPr/>
        </p:nvCxnSpPr>
        <p:spPr>
          <a:xfrm>
            <a:off x="8774787" y="3478530"/>
            <a:ext cx="380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9B631682-02AC-4784-B169-B208DF25CFA6}"/>
              </a:ext>
            </a:extLst>
          </p:cNvPr>
          <p:cNvSpPr/>
          <p:nvPr/>
        </p:nvSpPr>
        <p:spPr>
          <a:xfrm>
            <a:off x="7839432" y="3010852"/>
            <a:ext cx="935355" cy="935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negative class scoring</a:t>
            </a:r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53A7F9A7-53D5-4D65-9A4B-C418ACD523CE}"/>
              </a:ext>
            </a:extLst>
          </p:cNvPr>
          <p:cNvCxnSpPr>
            <a:stCxn id="5" idx="3"/>
            <a:endCxn id="80" idx="1"/>
          </p:cNvCxnSpPr>
          <p:nvPr/>
        </p:nvCxnSpPr>
        <p:spPr>
          <a:xfrm>
            <a:off x="7458670" y="1301069"/>
            <a:ext cx="380762" cy="21774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A918602-6441-41E4-BD08-13B11A08102E}"/>
              </a:ext>
            </a:extLst>
          </p:cNvPr>
          <p:cNvCxnSpPr>
            <a:stCxn id="7" idx="3"/>
            <a:endCxn id="80" idx="1"/>
          </p:cNvCxnSpPr>
          <p:nvPr/>
        </p:nvCxnSpPr>
        <p:spPr>
          <a:xfrm>
            <a:off x="7458670" y="2779349"/>
            <a:ext cx="380762" cy="6991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9CD478C0-5D2B-4752-A2B4-29B0C2F53E4B}"/>
              </a:ext>
            </a:extLst>
          </p:cNvPr>
          <p:cNvCxnSpPr>
            <a:stCxn id="8" idx="3"/>
            <a:endCxn id="80" idx="1"/>
          </p:cNvCxnSpPr>
          <p:nvPr/>
        </p:nvCxnSpPr>
        <p:spPr>
          <a:xfrm flipV="1">
            <a:off x="7458670" y="3478530"/>
            <a:ext cx="380762" cy="69908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65B2692-703D-4F53-8BFF-FDC981AAF04E}"/>
              </a:ext>
            </a:extLst>
          </p:cNvPr>
          <p:cNvCxnSpPr>
            <a:stCxn id="9" idx="3"/>
            <a:endCxn id="80" idx="1"/>
          </p:cNvCxnSpPr>
          <p:nvPr/>
        </p:nvCxnSpPr>
        <p:spPr>
          <a:xfrm flipV="1">
            <a:off x="7458670" y="3478530"/>
            <a:ext cx="380762" cy="2207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Rectangle 88">
            <a:extLst>
              <a:ext uri="{FF2B5EF4-FFF2-40B4-BE49-F238E27FC236}">
                <a16:creationId xmlns:a16="http://schemas.microsoft.com/office/drawing/2014/main" id="{ECC3C85E-F63D-42FC-A4BC-5D5EC47342AF}"/>
              </a:ext>
            </a:extLst>
          </p:cNvPr>
          <p:cNvSpPr/>
          <p:nvPr/>
        </p:nvSpPr>
        <p:spPr>
          <a:xfrm>
            <a:off x="11822549" y="3017520"/>
            <a:ext cx="126207" cy="93535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916941C-3390-431D-9B6D-64C532C6BED4}"/>
              </a:ext>
            </a:extLst>
          </p:cNvPr>
          <p:cNvCxnSpPr>
            <a:stCxn id="76" idx="3"/>
            <a:endCxn id="89" idx="1"/>
          </p:cNvCxnSpPr>
          <p:nvPr/>
        </p:nvCxnSpPr>
        <p:spPr>
          <a:xfrm>
            <a:off x="11424404" y="3485198"/>
            <a:ext cx="398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EF73843-8E3C-45DE-9E3C-B4C78CF4A643}"/>
              </a:ext>
            </a:extLst>
          </p:cNvPr>
          <p:cNvSpPr txBox="1"/>
          <p:nvPr/>
        </p:nvSpPr>
        <p:spPr>
          <a:xfrm>
            <a:off x="11579304" y="4032824"/>
            <a:ext cx="612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labels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049BAC6-C19D-44AE-BF82-60AAE8AA0899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1190030" y="2805812"/>
            <a:ext cx="0" cy="666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92721D-E0D2-44F3-AE2B-A9D703597F8E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2497402" y="3471862"/>
            <a:ext cx="0" cy="573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562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Andrija Miličević</dc:creator>
  <cp:lastModifiedBy>Andrija Miličević</cp:lastModifiedBy>
  <cp:revision>3</cp:revision>
  <dcterms:created xsi:type="dcterms:W3CDTF">2021-10-22T14:03:54Z</dcterms:created>
  <dcterms:modified xsi:type="dcterms:W3CDTF">2021-10-22T15:27:16Z</dcterms:modified>
</cp:coreProperties>
</file>