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428" y="-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1D8-49D1-484B-9E49-B39BEDFA3B9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1737-8E26-4C04-AF2B-DFAD7090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1D8-49D1-484B-9E49-B39BEDFA3B9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1737-8E26-4C04-AF2B-DFAD7090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1D8-49D1-484B-9E49-B39BEDFA3B9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1737-8E26-4C04-AF2B-DFAD7090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1D8-49D1-484B-9E49-B39BEDFA3B9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1737-8E26-4C04-AF2B-DFAD7090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1D8-49D1-484B-9E49-B39BEDFA3B9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1737-8E26-4C04-AF2B-DFAD7090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4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1D8-49D1-484B-9E49-B39BEDFA3B9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1737-8E26-4C04-AF2B-DFAD7090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1D8-49D1-484B-9E49-B39BEDFA3B9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1737-8E26-4C04-AF2B-DFAD7090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1D8-49D1-484B-9E49-B39BEDFA3B9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1737-8E26-4C04-AF2B-DFAD7090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5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1D8-49D1-484B-9E49-B39BEDFA3B9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1737-8E26-4C04-AF2B-DFAD7090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1D8-49D1-484B-9E49-B39BEDFA3B9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1737-8E26-4C04-AF2B-DFAD7090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7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1D8-49D1-484B-9E49-B39BEDFA3B9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1737-8E26-4C04-AF2B-DFAD7090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3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81D8-49D1-484B-9E49-B39BEDFA3B9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1737-8E26-4C04-AF2B-DFAD7090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9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16FEE-61EF-4BCE-ADCA-D3B7FE11887B}"/>
              </a:ext>
            </a:extLst>
          </p:cNvPr>
          <p:cNvSpPr/>
          <p:nvPr/>
        </p:nvSpPr>
        <p:spPr>
          <a:xfrm>
            <a:off x="0" y="0"/>
            <a:ext cx="32918400" cy="5656313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0" dirty="0">
                <a:latin typeface="Megrim" panose="02000603000000000000" pitchFamily="2" charset="0"/>
              </a:rPr>
              <a:t>Project TABL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CD99A-02F6-4357-B802-212848170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63"/>
          <a:stretch/>
        </p:blipFill>
        <p:spPr>
          <a:xfrm>
            <a:off x="20820432" y="21945600"/>
            <a:ext cx="10459667" cy="5656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5AD034-532A-4775-AF77-72BBC5D927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63"/>
          <a:stretch/>
        </p:blipFill>
        <p:spPr>
          <a:xfrm>
            <a:off x="20820432" y="28689299"/>
            <a:ext cx="10459667" cy="5656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6AEF0-A052-4F95-AB11-63B1D2793A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03"/>
          <a:stretch/>
        </p:blipFill>
        <p:spPr>
          <a:xfrm>
            <a:off x="20820431" y="15210201"/>
            <a:ext cx="10459667" cy="5648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49492-7C31-4CAE-8381-37A71BDB3D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863"/>
          <a:stretch/>
        </p:blipFill>
        <p:spPr>
          <a:xfrm>
            <a:off x="20820430" y="8466501"/>
            <a:ext cx="10459667" cy="56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2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Megrim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Wray</dc:creator>
  <cp:lastModifiedBy>Mason Wray</cp:lastModifiedBy>
  <cp:revision>8</cp:revision>
  <dcterms:created xsi:type="dcterms:W3CDTF">2017-12-04T06:17:14Z</dcterms:created>
  <dcterms:modified xsi:type="dcterms:W3CDTF">2017-12-04T06:52:34Z</dcterms:modified>
</cp:coreProperties>
</file>