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108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21B5A-276B-4CE2-AF3E-ED35152789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Teretana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621CB-680C-4FDE-833E-8CB04B47C1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Autor: Vuk Ilija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0235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E68DD-42A5-4ED3-8EA5-005C6862F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09D8FA-032E-428E-ABFE-10808D18D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148" y="105301"/>
            <a:ext cx="6497703" cy="664739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EA37E4-C4F2-48F0-A757-3FB55E29D964}"/>
              </a:ext>
            </a:extLst>
          </p:cNvPr>
          <p:cNvSpPr/>
          <p:nvPr/>
        </p:nvSpPr>
        <p:spPr>
          <a:xfrm>
            <a:off x="2438399" y="4208545"/>
            <a:ext cx="7315200" cy="901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1FCD7B-AF93-4B44-A947-E8156E2FDF5B}"/>
              </a:ext>
            </a:extLst>
          </p:cNvPr>
          <p:cNvSpPr/>
          <p:nvPr/>
        </p:nvSpPr>
        <p:spPr>
          <a:xfrm>
            <a:off x="2463799" y="5314025"/>
            <a:ext cx="7315200" cy="901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3D0390-8211-49CC-9704-9858B46E009C}"/>
              </a:ext>
            </a:extLst>
          </p:cNvPr>
          <p:cNvSpPr/>
          <p:nvPr/>
        </p:nvSpPr>
        <p:spPr>
          <a:xfrm>
            <a:off x="2438399" y="4208545"/>
            <a:ext cx="7264399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>
              <a:lnSpc>
                <a:spcPct val="150000"/>
              </a:lnSpc>
              <a:spcAft>
                <a:spcPts val="600"/>
              </a:spcAft>
            </a:pPr>
            <a:r>
              <a:rPr lang="hr-HR" dirty="0">
                <a:latin typeface="Arial" panose="020B0604020202020204" pitchFamily="34" charset="0"/>
                <a:ea typeface="Times New Roman" panose="02020603050405020304" pitchFamily="18" charset="0"/>
              </a:rPr>
              <a:t>UPDATE clanarina SET uclanjen_do = ".$datum_uclanivanja.", broj_dolazaka = ".$dolasci." WHERE id_korisnika = ".$id."" </a:t>
            </a:r>
            <a:endParaRPr lang="en-GB" dirty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0924AE-8CF2-42BB-A655-6D608BFAAD93}"/>
              </a:ext>
            </a:extLst>
          </p:cNvPr>
          <p:cNvSpPr/>
          <p:nvPr/>
        </p:nvSpPr>
        <p:spPr>
          <a:xfrm>
            <a:off x="2438399" y="5314025"/>
            <a:ext cx="7289799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>
              <a:lnSpc>
                <a:spcPct val="150000"/>
              </a:lnSpc>
              <a:spcAft>
                <a:spcPts val="600"/>
              </a:spcAft>
            </a:pPr>
            <a:r>
              <a:rPr lang="hr-HR" dirty="0">
                <a:latin typeface="Arial" panose="020B0604020202020204" pitchFamily="34" charset="0"/>
                <a:ea typeface="Times New Roman" panose="02020603050405020304" pitchFamily="18" charset="0"/>
              </a:rPr>
              <a:t>INSERT INTO clanarina(id_korisnika,uclanjen_do,broj_dolazaka) VALUES (".$id.",".$datum_uclanivanja.",".$dolasci.")</a:t>
            </a:r>
            <a:endParaRPr lang="en-GB" dirty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650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E6829-25BB-4BA9-85A6-E2909C59A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1912A4-9C1B-480A-9373-9551FA0CE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166" y="174357"/>
            <a:ext cx="9265667" cy="38096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6A931F5-1FF2-48A1-AAD6-A11D6D72B5F8}"/>
              </a:ext>
            </a:extLst>
          </p:cNvPr>
          <p:cNvSpPr/>
          <p:nvPr/>
        </p:nvSpPr>
        <p:spPr>
          <a:xfrm>
            <a:off x="396815" y="4744528"/>
            <a:ext cx="11490385" cy="1703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3E0A44-0A62-4FB3-A367-4300FCF48BB1}"/>
              </a:ext>
            </a:extLst>
          </p:cNvPr>
          <p:cNvSpPr/>
          <p:nvPr/>
        </p:nvSpPr>
        <p:spPr>
          <a:xfrm>
            <a:off x="435429" y="4744641"/>
            <a:ext cx="11469023" cy="1703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>
              <a:lnSpc>
                <a:spcPct val="150000"/>
              </a:lnSpc>
              <a:spcAft>
                <a:spcPts val="600"/>
              </a:spcAft>
            </a:pPr>
            <a:r>
              <a:rPr lang="hr-HR" dirty="0">
                <a:latin typeface="Arial" panose="020B0604020202020204" pitchFamily="34" charset="0"/>
                <a:ea typeface="Times New Roman" panose="02020603050405020304" pitchFamily="18" charset="0"/>
              </a:rPr>
              <a:t>SELECT CONCAT(t1.ime, ' ', t1.prezime) AS 'id_korisnika', CONCAT(t2.ime, ' ', t2.prezime) AS 'id_trenera', t3.naziv AS 'id_teretane', vrijeme AS 'vrijeme', vrsta_termina AS 'vrsta_termina' FROM termin INNER JOIN korisnik as t1 INNER JOIN trener AS t2 INNER JOIN teretana AS t3 WHERE id_korisnika = t1.korisnik_id AND id_trenera = t2.trener_id AND id_teretane = t3.teretana_id;</a:t>
            </a:r>
            <a:endParaRPr lang="en-GB" dirty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535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B48D91F-4094-4F8C-819D-EBAE7EF0D48F}"/>
              </a:ext>
            </a:extLst>
          </p:cNvPr>
          <p:cNvSpPr/>
          <p:nvPr/>
        </p:nvSpPr>
        <p:spPr>
          <a:xfrm>
            <a:off x="6763109" y="4037161"/>
            <a:ext cx="5428890" cy="873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3906B-EC49-4C25-801F-27DF177B2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1F5AF2-7E24-4127-A4AC-634BB94E5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91681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E0F1D16-5286-4E4F-812E-3C62A1758C28}"/>
              </a:ext>
            </a:extLst>
          </p:cNvPr>
          <p:cNvSpPr/>
          <p:nvPr/>
        </p:nvSpPr>
        <p:spPr>
          <a:xfrm>
            <a:off x="5969479" y="182814"/>
            <a:ext cx="6222521" cy="24552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A2AF31-7FB8-4F0B-9A5B-5FB82E80FCCE}"/>
              </a:ext>
            </a:extLst>
          </p:cNvPr>
          <p:cNvSpPr/>
          <p:nvPr/>
        </p:nvSpPr>
        <p:spPr>
          <a:xfrm>
            <a:off x="6096000" y="182814"/>
            <a:ext cx="6096000" cy="2272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>
              <a:lnSpc>
                <a:spcPct val="150000"/>
              </a:lnSpc>
              <a:spcAft>
                <a:spcPts val="600"/>
              </a:spcAft>
            </a:pPr>
            <a:r>
              <a:rPr lang="hr-HR" dirty="0">
                <a:latin typeface="Arial" panose="020B0604020202020204" pitchFamily="34" charset="0"/>
                <a:ea typeface="Times New Roman" panose="02020603050405020304" pitchFamily="18" charset="0"/>
              </a:rPr>
              <a:t>SELECT teretana_id, naziv FROM teretana;</a:t>
            </a:r>
            <a:endParaRPr lang="en-GB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indent="450215">
              <a:lnSpc>
                <a:spcPct val="150000"/>
              </a:lnSpc>
              <a:spcAft>
                <a:spcPts val="600"/>
              </a:spcAft>
            </a:pPr>
            <a:r>
              <a:rPr lang="hr-HR" dirty="0">
                <a:latin typeface="Arial" panose="020B0604020202020204" pitchFamily="34" charset="0"/>
                <a:ea typeface="Times New Roman" panose="02020603050405020304" pitchFamily="18" charset="0"/>
              </a:rPr>
              <a:t>SELECT trener_id, CONCAT(ime, ' ', prezime) AS ime FROM trener</a:t>
            </a:r>
            <a:endParaRPr lang="en-GB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indent="450215">
              <a:lnSpc>
                <a:spcPct val="150000"/>
              </a:lnSpc>
              <a:spcAft>
                <a:spcPts val="600"/>
              </a:spcAft>
            </a:pPr>
            <a:r>
              <a:rPr lang="hr-HR" dirty="0">
                <a:latin typeface="Arial" panose="020B0604020202020204" pitchFamily="34" charset="0"/>
                <a:ea typeface="Times New Roman" panose="02020603050405020304" pitchFamily="18" charset="0"/>
              </a:rPr>
              <a:t>SELECT korisnik_id, CONCAT(ime, ' ', prezime) AS ime FROM korisnik; </a:t>
            </a:r>
            <a:endParaRPr lang="en-GB" dirty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BDB723-1672-4387-B075-EF51F7169CA0}"/>
              </a:ext>
            </a:extLst>
          </p:cNvPr>
          <p:cNvSpPr/>
          <p:nvPr/>
        </p:nvSpPr>
        <p:spPr>
          <a:xfrm>
            <a:off x="6212332" y="4189035"/>
            <a:ext cx="5863336" cy="4565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600"/>
              </a:spcAft>
            </a:pPr>
            <a:r>
              <a:rPr lang="hr-HR" dirty="0">
                <a:latin typeface="Arial" panose="020B0604020202020204" pitchFamily="34" charset="0"/>
                <a:ea typeface="Times New Roman" panose="02020603050405020304" pitchFamily="18" charset="0"/>
              </a:rPr>
              <a:t>INSERT INTO termin VALUES(DEFAULT,?,?,?,?,?)</a:t>
            </a:r>
            <a:endParaRPr lang="en-GB" dirty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540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0E5B1-681A-4B92-91D8-C51157A75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hr-HR" dirty="0"/>
              <a:t>Hvala vam na pažnji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4819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04EEB-CE1B-40AD-80AB-7658F7AAE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50FF3-7852-489C-B208-EE1C3C33E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Projekt</a:t>
            </a:r>
          </a:p>
          <a:p>
            <a:r>
              <a:rPr lang="hr-HR" dirty="0"/>
              <a:t>Alati</a:t>
            </a:r>
          </a:p>
          <a:p>
            <a:r>
              <a:rPr lang="hr-HR" dirty="0"/>
              <a:t>ERA Dijagram</a:t>
            </a:r>
          </a:p>
          <a:p>
            <a:r>
              <a:rPr lang="hr-HR" dirty="0"/>
              <a:t>Triggeri</a:t>
            </a:r>
          </a:p>
          <a:p>
            <a:r>
              <a:rPr lang="hr-HR" dirty="0"/>
              <a:t>Izgled aplikacije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6227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4E517-2B57-445F-9137-5E017E2C8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Projekt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9F249-AB65-4F18-8C74-EE22D6173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Sustav upravljanja bazom podataka u teretani</a:t>
            </a:r>
          </a:p>
          <a:p>
            <a:endParaRPr lang="hr-HR" dirty="0"/>
          </a:p>
          <a:p>
            <a:r>
              <a:rPr lang="hr-HR" dirty="0"/>
              <a:t>Sastoji se od 12 tablica</a:t>
            </a:r>
          </a:p>
          <a:p>
            <a:endParaRPr lang="hr-HR" dirty="0"/>
          </a:p>
          <a:p>
            <a:r>
              <a:rPr lang="hr-HR" dirty="0"/>
              <a:t>Korisnik,Evidencija, Članarina, Termin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8377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4017-749C-406B-891D-D52097941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alati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8FA1E-6C36-4D61-8599-9AB30941A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XAMPP</a:t>
            </a:r>
          </a:p>
          <a:p>
            <a:r>
              <a:rPr lang="hr-HR" dirty="0"/>
              <a:t>phpMyAdmin</a:t>
            </a:r>
          </a:p>
          <a:p>
            <a:r>
              <a:rPr lang="hr-HR" dirty="0"/>
              <a:t>Notepad ++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65B093-6046-4DA0-9F51-491DE185E2F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136" y="1829562"/>
            <a:ext cx="5760720" cy="37566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D27282-DB3B-418E-BD27-4F713E524DC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440" y="685800"/>
            <a:ext cx="972312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7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0E15-819B-4DE9-9684-C95AF6874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41055"/>
            <a:ext cx="7729728" cy="1188720"/>
          </a:xfrm>
        </p:spPr>
        <p:txBody>
          <a:bodyPr/>
          <a:lstStyle/>
          <a:p>
            <a:r>
              <a:rPr lang="hr-HR" dirty="0"/>
              <a:t>ERA dijagram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EE1F4-62D7-4603-BB98-6CD2A1032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A5B420-6AEF-42AE-A2C6-2C6850C38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99" y="1595090"/>
            <a:ext cx="11203402" cy="51756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6509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42093-E6DB-4DD8-A0A2-96EFA2BA0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13509"/>
            <a:ext cx="7729728" cy="1188720"/>
          </a:xfrm>
        </p:spPr>
        <p:txBody>
          <a:bodyPr/>
          <a:lstStyle/>
          <a:p>
            <a:r>
              <a:rPr lang="hr-HR" dirty="0"/>
              <a:t>Triggeri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91D12-5210-4796-8FBE-2E7C8B905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823" y="1776549"/>
            <a:ext cx="11547566" cy="4767942"/>
          </a:xfrm>
        </p:spPr>
        <p:txBody>
          <a:bodyPr>
            <a:normAutofit fontScale="92500" lnSpcReduction="10000"/>
          </a:bodyPr>
          <a:lstStyle/>
          <a:p>
            <a:r>
              <a:rPr lang="hr-HR" dirty="0"/>
              <a:t>CREATE TRIGGER date_check_insert BEFORE INSERT ON record</a:t>
            </a:r>
            <a:br>
              <a:rPr lang="hr-HR" dirty="0"/>
            </a:br>
            <a:r>
              <a:rPr lang="hr-HR" dirty="0"/>
              <a:t>FOR EACH ROW</a:t>
            </a:r>
            <a:br>
              <a:rPr lang="hr-HR" dirty="0"/>
            </a:br>
            <a:r>
              <a:rPr lang="hr-HR" dirty="0"/>
              <a:t>BEGIN</a:t>
            </a:r>
            <a:br>
              <a:rPr lang="hr-HR" dirty="0"/>
            </a:br>
            <a:r>
              <a:rPr lang="hr-HR" dirty="0"/>
              <a:t>    SET @found = NULL;</a:t>
            </a:r>
            <a:endParaRPr lang="en-GB" dirty="0"/>
          </a:p>
          <a:p>
            <a:r>
              <a:rPr lang="hr-HR" dirty="0"/>
              <a:t>    SELECT</a:t>
            </a:r>
            <a:br>
              <a:rPr lang="hr-HR" dirty="0"/>
            </a:br>
            <a:r>
              <a:rPr lang="hr-HR" dirty="0"/>
              <a:t>        korisnik_id INTO @found</a:t>
            </a:r>
            <a:br>
              <a:rPr lang="hr-HR" dirty="0"/>
            </a:br>
            <a:r>
              <a:rPr lang="hr-HR" dirty="0"/>
              <a:t>    FROM</a:t>
            </a:r>
            <a:br>
              <a:rPr lang="hr-HR" dirty="0"/>
            </a:br>
            <a:r>
              <a:rPr lang="hr-HR" dirty="0"/>
              <a:t>        korisnik</a:t>
            </a:r>
            <a:br>
              <a:rPr lang="hr-HR" dirty="0"/>
            </a:br>
            <a:r>
              <a:rPr lang="hr-HR" dirty="0"/>
              <a:t>    WHERE</a:t>
            </a:r>
            <a:br>
              <a:rPr lang="hr-HR" dirty="0"/>
            </a:br>
            <a:r>
              <a:rPr lang="hr-HR" dirty="0"/>
              <a:t>            korisnik_id = NEW.id_korisnika</a:t>
            </a:r>
            <a:br>
              <a:rPr lang="hr-HR" dirty="0"/>
            </a:br>
            <a:r>
              <a:rPr lang="hr-HR" dirty="0"/>
              <a:t>        AND NEW.datum_mjerenja BETWEEN datum_uclanivanja AND CURDATE();</a:t>
            </a:r>
            <a:endParaRPr lang="en-GB" dirty="0"/>
          </a:p>
          <a:p>
            <a:r>
              <a:rPr lang="hr-HR" dirty="0"/>
              <a:t> </a:t>
            </a:r>
            <a:endParaRPr lang="en-GB" dirty="0"/>
          </a:p>
          <a:p>
            <a:r>
              <a:rPr lang="hr-HR" dirty="0"/>
              <a:t>    IF @found IS NULL THEN</a:t>
            </a:r>
            <a:br>
              <a:rPr lang="hr-HR" dirty="0"/>
            </a:br>
            <a:r>
              <a:rPr lang="hr-HR" dirty="0"/>
              <a:t>        SET @msg = CONCAT('Nije moguće umetnuti, korisnik dana ', NEW.datum_mjerenja,' nije bio učlanjen');</a:t>
            </a:r>
            <a:br>
              <a:rPr lang="hr-HR" dirty="0"/>
            </a:br>
            <a:r>
              <a:rPr lang="hr-HR" dirty="0"/>
              <a:t>        SIGNAL SQLSTATE '45000' SET MESSAGE_TEXT = @msg;</a:t>
            </a:r>
            <a:br>
              <a:rPr lang="hr-HR" dirty="0"/>
            </a:br>
            <a:r>
              <a:rPr lang="hr-HR" dirty="0"/>
              <a:t>    END IF;</a:t>
            </a:r>
            <a:br>
              <a:rPr lang="hr-HR" dirty="0"/>
            </a:br>
            <a:r>
              <a:rPr lang="hr-HR" dirty="0"/>
              <a:t>END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8693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0B0E7-17A8-41C4-A7AB-B836CC71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98487"/>
            <a:ext cx="7729728" cy="1188720"/>
          </a:xfrm>
        </p:spPr>
        <p:txBody>
          <a:bodyPr/>
          <a:lstStyle/>
          <a:p>
            <a:r>
              <a:rPr lang="hr-HR" dirty="0"/>
              <a:t>Izgled aplikacije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47ADD-27EC-45E5-B610-53ECE525A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AC3533-498C-4E27-A982-75350A7BD1A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121" y="1619794"/>
            <a:ext cx="9713758" cy="49397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A96449-BCAC-4830-8686-6E141D61C828}"/>
              </a:ext>
            </a:extLst>
          </p:cNvPr>
          <p:cNvSpPr/>
          <p:nvPr/>
        </p:nvSpPr>
        <p:spPr>
          <a:xfrm>
            <a:off x="1239121" y="5545789"/>
            <a:ext cx="9713758" cy="948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600"/>
              </a:spcAft>
            </a:pPr>
            <a:r>
              <a:rPr lang="hr-HR" dirty="0">
                <a:latin typeface="Arial" panose="020B0604020202020204" pitchFamily="34" charset="0"/>
                <a:ea typeface="Times New Roman" panose="02020603050405020304" pitchFamily="18" charset="0"/>
              </a:rPr>
              <a:t>SELECT uclanjen_do, broj_dolazaka FROM clanarina WHERE id_korisnika = ?</a:t>
            </a:r>
            <a:endParaRPr lang="en-GB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600"/>
              </a:spcAft>
            </a:pPr>
            <a:r>
              <a:rPr lang="hr-HR" dirty="0">
                <a:latin typeface="Arial" panose="020B0604020202020204" pitchFamily="34" charset="0"/>
                <a:ea typeface="Times New Roman" panose="02020603050405020304" pitchFamily="18" charset="0"/>
              </a:rPr>
              <a:t>UPDATE clanarina SET broj_dolazaka = ? WHERE id_korisnika = ?</a:t>
            </a:r>
            <a:endParaRPr lang="en-GB" dirty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FA0891-5536-43AA-911A-A17CB7A99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783" y="1117973"/>
            <a:ext cx="7604433" cy="516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72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50BDB8F-28C3-4F99-92E1-91EC9AC0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78893"/>
            <a:ext cx="5351417" cy="5950870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EE22564-84E3-4111-B3E3-5BFC70754B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19703" y="241243"/>
            <a:ext cx="4467497" cy="364539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805B5F2-5FEA-4DBB-9135-57CEBFE6F423}"/>
              </a:ext>
            </a:extLst>
          </p:cNvPr>
          <p:cNvSpPr/>
          <p:nvPr/>
        </p:nvSpPr>
        <p:spPr>
          <a:xfrm>
            <a:off x="5656217" y="3871598"/>
            <a:ext cx="6535783" cy="2687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600"/>
              </a:spcAft>
            </a:pPr>
            <a:r>
              <a:rPr lang="hr-HR" dirty="0">
                <a:latin typeface="Arial" panose="020B0604020202020204" pitchFamily="34" charset="0"/>
                <a:ea typeface="Times New Roman" panose="02020603050405020304" pitchFamily="18" charset="0"/>
              </a:rPr>
              <a:t>SELECT ime, prezime FROM korisnik WHERE korisnik_id = ".$id."</a:t>
            </a:r>
            <a:endParaRPr lang="en-GB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600"/>
              </a:spcAft>
            </a:pPr>
            <a:r>
              <a:rPr lang="hr-HR" dirty="0">
                <a:latin typeface="Arial" panose="020B0604020202020204" pitchFamily="34" charset="0"/>
                <a:ea typeface="Times New Roman" panose="02020603050405020304" pitchFamily="18" charset="0"/>
              </a:rPr>
              <a:t>SELECT uclanjen_do FROM clanarina WHERE id_korisnika = ".$id."</a:t>
            </a:r>
            <a:endParaRPr lang="en-GB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600"/>
              </a:spcAft>
            </a:pPr>
            <a:r>
              <a:rPr lang="hr-HR" dirty="0">
                <a:latin typeface="Arial" panose="020B0604020202020204" pitchFamily="34" charset="0"/>
                <a:ea typeface="Times New Roman" panose="02020603050405020304" pitchFamily="18" charset="0"/>
              </a:rPr>
              <a:t>SELECT datum_mjerenja, visina, tezina FROM evidencija WHERE id_korisnika = ".$id."</a:t>
            </a:r>
            <a:endParaRPr lang="en-GB" dirty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865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F4718-8AD8-4EF5-93B9-7DFC22AC8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F288D7-0FBE-4A9C-8B45-D2122B340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499" y="356675"/>
            <a:ext cx="8373002" cy="61446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79E356E-7F0A-4217-9F9A-B70BACEBB6B8}"/>
              </a:ext>
            </a:extLst>
          </p:cNvPr>
          <p:cNvSpPr/>
          <p:nvPr/>
        </p:nvSpPr>
        <p:spPr>
          <a:xfrm>
            <a:off x="2731468" y="227986"/>
            <a:ext cx="8373001" cy="1779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>
              <a:lnSpc>
                <a:spcPct val="150000"/>
              </a:lnSpc>
              <a:spcAft>
                <a:spcPts val="600"/>
              </a:spcAft>
            </a:pPr>
            <a:r>
              <a:rPr lang="hr-HR" dirty="0">
                <a:latin typeface="Arial" panose="020B0604020202020204" pitchFamily="34" charset="0"/>
                <a:ea typeface="Times New Roman" panose="02020603050405020304" pitchFamily="18" charset="0"/>
              </a:rPr>
              <a:t>INSERT INTO korisnik (ime,prezime,dob,datum_uclanivanja) VALUES(?,?,?,?)</a:t>
            </a:r>
            <a:endParaRPr lang="en-GB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indent="450215">
              <a:lnSpc>
                <a:spcPct val="150000"/>
              </a:lnSpc>
              <a:spcAft>
                <a:spcPts val="600"/>
              </a:spcAft>
            </a:pPr>
            <a:r>
              <a:rPr lang="hr-HR" dirty="0">
                <a:latin typeface="Arial" panose="020B0604020202020204" pitchFamily="34" charset="0"/>
                <a:ea typeface="Times New Roman" panose="02020603050405020304" pitchFamily="18" charset="0"/>
              </a:rPr>
              <a:t>INSERT INTO clanarina (id_korisnika,uclanjen_do,broj_dolazaka) VALUES(?,?,?)</a:t>
            </a:r>
            <a:endParaRPr lang="en-GB" dirty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13948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38</TotalTime>
  <Words>487</Words>
  <Application>Microsoft Office PowerPoint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Parcel</vt:lpstr>
      <vt:lpstr>Teretana</vt:lpstr>
      <vt:lpstr>Sadržaj</vt:lpstr>
      <vt:lpstr>Projekt</vt:lpstr>
      <vt:lpstr>alati</vt:lpstr>
      <vt:lpstr>ERA dijagram</vt:lpstr>
      <vt:lpstr>Triggeri</vt:lpstr>
      <vt:lpstr>Izgled aplikacije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Hvala vam na pažnji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Teretana</dc:title>
  <dc:creator>Ilija Vuk</dc:creator>
  <cp:lastModifiedBy>Ilija Vuk</cp:lastModifiedBy>
  <cp:revision>7</cp:revision>
  <dcterms:created xsi:type="dcterms:W3CDTF">2020-01-16T02:06:34Z</dcterms:created>
  <dcterms:modified xsi:type="dcterms:W3CDTF">2020-01-16T02:45:24Z</dcterms:modified>
</cp:coreProperties>
</file>