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975845-E6B6-4919-93CC-13BE109CF3C7}">
  <a:tblStyle styleId="{F7975845-E6B6-4919-93CC-13BE109CF3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829804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7829804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7829804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7829804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8298041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78298041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829804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829804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78298041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7829804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프로그래밍 프로젝트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1602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7조 팀소개 및 주제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66636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/>
              <a:t>2019115752) 권성찬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(2019114864) 신형진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(2020116266) 김동인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55050" y="3451000"/>
            <a:ext cx="4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주제 : 멀티플레이 기반 턴제 보드게임 구현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진행 방식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주사위를 2개 굴려 나온 눈의 수만큼 앞으로 전진한다.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도착한 칸의 종류에 따라 토지/건물을 구매하거나, 상대방 건물의 입장료를 지불한다.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매 턴 번갈아 진행하여, 소지금이 0원이 된 플레이어가 패배한다.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게임의 재미를 북돋아주는, 다양한 변수들이 준비되어 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347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멀티플레이 구현 방식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363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- 클라이언트간 tcp 소켓 통신을 통해 턴제 멀티플레이 구현.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서버는 각 클라이언트당 receive / request 쓰레드  생성 후 소켓 통신을 수행.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161875"/>
            <a:ext cx="3308825" cy="31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 순서도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371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턴제 기반 게임으로, 순차적으로 클라이언트 내에서 필요한 연산을 수행 후, 서버로 request를 보내고 receive 받는 방식으로 동작.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200" y="1031988"/>
            <a:ext cx="32766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추진 계획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920075" y="22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{F7975845-E6B6-4919-93CC-13BE109CF3C7}</a:tableStyleId>
              </a:tblPr>
              <a:tblGrid>
                <a:gridCol w="509150"/>
                <a:gridCol w="3066150"/>
                <a:gridCol w="3663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수행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4/22-4/29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핵심 게임 내용 구현 (서버 측 기능)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4/30-5/6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서버-클라이언트 간 소켓 통신 구현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5/7-5/13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애니메이션 및 UI 구현 (클라이언트 측 기능)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5/14-5/20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로비 구현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5/21-5/29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버그 수정 및 발표준비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