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acoronel@uca.edu.ar" TargetMode="External"/><Relationship Id="rId2" Type="http://schemas.openxmlformats.org/officeDocument/2006/relationships/hyperlink" Target="https://www.youtube.com/watch?v=vmanXIx6mA0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alejani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4136E-E6DC-4BB0-A02B-3F655F144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4" y="1049735"/>
            <a:ext cx="8637073" cy="1513584"/>
          </a:xfrm>
        </p:spPr>
        <p:txBody>
          <a:bodyPr>
            <a:normAutofit/>
          </a:bodyPr>
          <a:lstStyle/>
          <a:p>
            <a:pPr algn="ctr"/>
            <a:r>
              <a:rPr lang="es-US" sz="3500" dirty="0"/>
              <a:t>1</a:t>
            </a:r>
            <a:r>
              <a:rPr lang="es-US" dirty="0"/>
              <a:t>.</a:t>
            </a:r>
            <a:r>
              <a:rPr lang="es-US" sz="3900" dirty="0"/>
              <a:t>Introducción al concepto y al conocimiento </a:t>
            </a:r>
            <a:r>
              <a:rPr lang="es-US" sz="3900" dirty="0" err="1"/>
              <a:t>CIentífico</a:t>
            </a:r>
            <a:endParaRPr lang="es-US" sz="39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A28433-D8A8-49A7-B061-6FF8C80F77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696096"/>
            <a:ext cx="8637072" cy="977621"/>
          </a:xfrm>
        </p:spPr>
        <p:txBody>
          <a:bodyPr>
            <a:normAutofit/>
          </a:bodyPr>
          <a:lstStyle/>
          <a:p>
            <a:pPr algn="ctr"/>
            <a:r>
              <a:rPr lang="es-US" sz="4500" b="1" dirty="0">
                <a:solidFill>
                  <a:srgbClr val="FF0000"/>
                </a:solidFill>
              </a:rPr>
              <a:t>MITOS</a:t>
            </a:r>
          </a:p>
        </p:txBody>
      </p:sp>
    </p:spTree>
    <p:extLst>
      <p:ext uri="{BB962C8B-B14F-4D97-AF65-F5344CB8AC3E}">
        <p14:creationId xmlns:p14="http://schemas.microsoft.com/office/powerpoint/2010/main" val="383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262B-F295-4858-B316-546E8F95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…MITOS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69D38-8117-4A68-BEF1-28676DED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8688"/>
            <a:ext cx="10409117" cy="1938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US" sz="3600" dirty="0">
              <a:solidFill>
                <a:schemeClr val="accent4"/>
              </a:solidFill>
            </a:endParaRPr>
          </a:p>
          <a:p>
            <a:pPr marL="0" indent="0" algn="ctr">
              <a:buNone/>
            </a:pPr>
            <a:r>
              <a:rPr lang="es-US" sz="3600" dirty="0">
                <a:solidFill>
                  <a:schemeClr val="accent4"/>
                </a:solidFill>
              </a:rPr>
              <a:t>1. CIENCIA = </a:t>
            </a:r>
            <a:r>
              <a:rPr lang="es-US" sz="3600" b="1" dirty="0">
                <a:solidFill>
                  <a:srgbClr val="92D050"/>
                </a:solidFill>
              </a:rPr>
              <a:t>VERDAD</a:t>
            </a:r>
          </a:p>
        </p:txBody>
      </p:sp>
    </p:spTree>
    <p:extLst>
      <p:ext uri="{BB962C8B-B14F-4D97-AF65-F5344CB8AC3E}">
        <p14:creationId xmlns:p14="http://schemas.microsoft.com/office/powerpoint/2010/main" val="121965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262B-F295-4858-B316-546E8F95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…MITOS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69D38-8117-4A68-BEF1-28676DED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8688"/>
            <a:ext cx="10409117" cy="1938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US" sz="3600" dirty="0">
              <a:solidFill>
                <a:schemeClr val="accent4"/>
              </a:solidFill>
            </a:endParaRPr>
          </a:p>
          <a:p>
            <a:pPr marL="0" indent="0" algn="ctr">
              <a:buNone/>
            </a:pPr>
            <a:r>
              <a:rPr lang="es-US" sz="3600" dirty="0">
                <a:solidFill>
                  <a:schemeClr val="accent4"/>
                </a:solidFill>
              </a:rPr>
              <a:t>2. CIENCIA = </a:t>
            </a:r>
            <a:r>
              <a:rPr lang="es-US" sz="3600" dirty="0"/>
              <a:t>(Conocimiento) </a:t>
            </a:r>
            <a:r>
              <a:rPr lang="es-US" sz="3600" b="1" dirty="0">
                <a:solidFill>
                  <a:srgbClr val="92D050"/>
                </a:solidFill>
              </a:rPr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6594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262B-F295-4858-B316-546E8F95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…MITOS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69D38-8117-4A68-BEF1-28676DED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8688"/>
            <a:ext cx="10409117" cy="1938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US" sz="3600" dirty="0">
              <a:solidFill>
                <a:schemeClr val="accent4"/>
              </a:solidFill>
            </a:endParaRPr>
          </a:p>
          <a:p>
            <a:pPr marL="0" indent="0" algn="ctr">
              <a:buNone/>
            </a:pPr>
            <a:r>
              <a:rPr lang="es-US" sz="3600" dirty="0">
                <a:solidFill>
                  <a:schemeClr val="accent4"/>
                </a:solidFill>
              </a:rPr>
              <a:t>3. CIENCIA = </a:t>
            </a:r>
            <a:r>
              <a:rPr lang="es-US" sz="3600" dirty="0"/>
              <a:t>es </a:t>
            </a:r>
            <a:r>
              <a:rPr lang="es-US" sz="3600" b="1" dirty="0">
                <a:solidFill>
                  <a:srgbClr val="00B050"/>
                </a:solidFill>
              </a:rPr>
              <a:t>HIPOTETICA</a:t>
            </a:r>
            <a:r>
              <a:rPr lang="es-US" sz="3600" dirty="0"/>
              <a:t> (pues </a:t>
            </a:r>
            <a:r>
              <a:rPr lang="es-US" sz="3600" i="1" dirty="0"/>
              <a:t>explica</a:t>
            </a:r>
            <a:r>
              <a:rPr lang="es-US" sz="3600" dirty="0"/>
              <a:t>)</a:t>
            </a:r>
            <a:endParaRPr lang="es-US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88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262B-F295-4858-B316-546E8F95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…MITOS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69D38-8117-4A68-BEF1-28676DED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8688"/>
            <a:ext cx="10409117" cy="193875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US" sz="3600" dirty="0">
              <a:solidFill>
                <a:schemeClr val="accent4"/>
              </a:solidFill>
            </a:endParaRPr>
          </a:p>
          <a:p>
            <a:pPr marL="0" indent="0" algn="ctr">
              <a:buNone/>
            </a:pPr>
            <a:r>
              <a:rPr lang="es-US" sz="3600" dirty="0">
                <a:solidFill>
                  <a:schemeClr val="accent4"/>
                </a:solidFill>
              </a:rPr>
              <a:t>4. CIENCIA = </a:t>
            </a:r>
            <a:r>
              <a:rPr lang="es-US" sz="3600" dirty="0"/>
              <a:t>es </a:t>
            </a:r>
            <a:r>
              <a:rPr lang="es-US" sz="3600" b="1" dirty="0">
                <a:solidFill>
                  <a:srgbClr val="00B050"/>
                </a:solidFill>
              </a:rPr>
              <a:t>IMPOLUTA</a:t>
            </a:r>
            <a:endParaRPr lang="es-US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41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A262B-F295-4858-B316-546E8F95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 dirty="0"/>
              <a:t>…MITOS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69D38-8117-4A68-BEF1-28676DED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8688"/>
            <a:ext cx="10409117" cy="193875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s-US" sz="3600" dirty="0">
              <a:solidFill>
                <a:schemeClr val="accent4"/>
              </a:solidFill>
            </a:endParaRPr>
          </a:p>
          <a:p>
            <a:pPr marL="0" indent="0" algn="ctr">
              <a:buNone/>
            </a:pPr>
            <a:r>
              <a:rPr lang="es-US" sz="3600" dirty="0">
                <a:solidFill>
                  <a:schemeClr val="accent4"/>
                </a:solidFill>
              </a:rPr>
              <a:t>5. El CIENTIFICO (quien hace CIENCIA) = </a:t>
            </a:r>
            <a:r>
              <a:rPr lang="es-US" sz="3600" dirty="0"/>
              <a:t>SOLO se mueve por el CONOCIMIENTO</a:t>
            </a:r>
            <a:endParaRPr lang="es-US" sz="36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44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308E39-5F70-444E-8FD7-699739C25B9D}"/>
              </a:ext>
            </a:extLst>
          </p:cNvPr>
          <p:cNvSpPr txBox="1"/>
          <p:nvPr/>
        </p:nvSpPr>
        <p:spPr>
          <a:xfrm>
            <a:off x="2786270" y="2003239"/>
            <a:ext cx="70600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US" sz="1800" b="1" i="0" u="none" strike="noStrike" baseline="0" dirty="0">
                <a:latin typeface="CIDFont+F1"/>
              </a:rPr>
              <a:t>LECTURA:</a:t>
            </a:r>
          </a:p>
          <a:p>
            <a:pPr algn="l"/>
            <a:endParaRPr lang="es-US" dirty="0">
              <a:latin typeface="CIDFont+F1"/>
            </a:endParaRPr>
          </a:p>
          <a:p>
            <a:pPr marL="285750" indent="-285750" algn="l">
              <a:buFontTx/>
              <a:buChar char="-"/>
            </a:pPr>
            <a:r>
              <a:rPr lang="es-ES" sz="1800" b="0" i="0" u="none" strike="noStrike" baseline="0" dirty="0">
                <a:latin typeface="CIDFont+F1"/>
              </a:rPr>
              <a:t>Varsavsky, O. (1986) </a:t>
            </a:r>
            <a:r>
              <a:rPr lang="es-ES" sz="1800" b="0" i="0" u="none" strike="noStrike" baseline="0" dirty="0">
                <a:latin typeface="CIDFont+F2"/>
              </a:rPr>
              <a:t>Ciencia, política y cientificismo. </a:t>
            </a:r>
            <a:r>
              <a:rPr lang="es-ES" sz="1800" b="0" i="0" u="none" strike="noStrike" baseline="0" dirty="0">
                <a:latin typeface="CIDFont+F1"/>
              </a:rPr>
              <a:t>Buenos Aires: Centro </a:t>
            </a:r>
            <a:r>
              <a:rPr lang="es-US" sz="1800" b="0" i="0" u="none" strike="noStrike" baseline="0" dirty="0">
                <a:latin typeface="CIDFont+F1"/>
              </a:rPr>
              <a:t>Editor de América Latina (001.3 V325)</a:t>
            </a:r>
          </a:p>
          <a:p>
            <a:pPr marL="285750" indent="-285750" algn="l">
              <a:buFontTx/>
              <a:buChar char="-"/>
            </a:pPr>
            <a:endParaRPr lang="es-US" dirty="0">
              <a:latin typeface="CIDFont+F1"/>
            </a:endParaRPr>
          </a:p>
          <a:p>
            <a:pPr marL="285750" indent="-285750" algn="l">
              <a:buFontTx/>
              <a:buChar char="-"/>
            </a:pPr>
            <a:r>
              <a:rPr lang="es-US" dirty="0">
                <a:latin typeface="CIDFont+F1"/>
              </a:rPr>
              <a:t>+ ver VIDEO</a:t>
            </a:r>
          </a:p>
          <a:p>
            <a:pPr marL="285750" indent="-285750" algn="l">
              <a:buFontTx/>
              <a:buChar char="-"/>
            </a:pPr>
            <a:endParaRPr lang="es-US" dirty="0">
              <a:latin typeface="CIDFont+F1"/>
            </a:endParaRPr>
          </a:p>
          <a:p>
            <a:pPr algn="l"/>
            <a:r>
              <a:rPr lang="es-US" dirty="0">
                <a:hlinkClick r:id="rId2"/>
              </a:rPr>
              <a:t>https://www.youtube.com/watch?v=vmanXIx6mA0</a:t>
            </a:r>
            <a:endParaRPr lang="es-US" dirty="0"/>
          </a:p>
          <a:p>
            <a:pPr algn="l"/>
            <a:endParaRPr lang="es-US" dirty="0">
              <a:latin typeface="CIDFont+F1"/>
            </a:endParaRPr>
          </a:p>
          <a:p>
            <a:pPr algn="l"/>
            <a:endParaRPr lang="es-US" dirty="0">
              <a:latin typeface="CIDFont+F1"/>
            </a:endParaRPr>
          </a:p>
          <a:p>
            <a:pPr algn="l"/>
            <a:endParaRPr lang="es-US" dirty="0">
              <a:latin typeface="CIDFont+F1"/>
            </a:endParaRPr>
          </a:p>
          <a:p>
            <a:pPr algn="l"/>
            <a:r>
              <a:rPr lang="es-US" dirty="0">
                <a:latin typeface="CIDFont+F1"/>
              </a:rPr>
              <a:t>Email: </a:t>
            </a:r>
            <a:r>
              <a:rPr lang="es-US" dirty="0">
                <a:latin typeface="CIDFont+F1"/>
                <a:hlinkClick r:id="rId3"/>
              </a:rPr>
              <a:t>acoronel@uca.edu.ar</a:t>
            </a:r>
            <a:r>
              <a:rPr lang="es-US" dirty="0">
                <a:latin typeface="CIDFont+F1"/>
              </a:rPr>
              <a:t>   ; </a:t>
            </a:r>
            <a:r>
              <a:rPr lang="es-US" dirty="0">
                <a:latin typeface="CIDFont+F1"/>
                <a:hlinkClick r:id="rId4"/>
              </a:rPr>
              <a:t>alejani@gmail.com</a:t>
            </a:r>
            <a:endParaRPr lang="es-US" dirty="0">
              <a:latin typeface="CIDFont+F1"/>
            </a:endParaRPr>
          </a:p>
          <a:p>
            <a:pPr algn="l"/>
            <a:r>
              <a:rPr lang="es-US" dirty="0">
                <a:latin typeface="CIDFont+F1"/>
              </a:rPr>
              <a:t>Cel: +54911 58836173</a:t>
            </a:r>
          </a:p>
        </p:txBody>
      </p:sp>
    </p:spTree>
    <p:extLst>
      <p:ext uri="{BB962C8B-B14F-4D97-AF65-F5344CB8AC3E}">
        <p14:creationId xmlns:p14="http://schemas.microsoft.com/office/powerpoint/2010/main" val="417297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468</TotalTime>
  <Words>128</Words>
  <Application>Microsoft Office PowerPoint</Application>
  <PresentationFormat>Panorámica</PresentationFormat>
  <Paragraphs>29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CIDFont+F1</vt:lpstr>
      <vt:lpstr>CIDFont+F2</vt:lpstr>
      <vt:lpstr>Gill Sans MT</vt:lpstr>
      <vt:lpstr>Galería</vt:lpstr>
      <vt:lpstr>1.Introducción al concepto y al conocimiento CIentífico</vt:lpstr>
      <vt:lpstr>…MITOS</vt:lpstr>
      <vt:lpstr>…MITOS</vt:lpstr>
      <vt:lpstr>…MITOS</vt:lpstr>
      <vt:lpstr>…MITOS</vt:lpstr>
      <vt:lpstr>…MITOS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DISEÑO</dc:title>
  <dc:creator>María Cristina B M</dc:creator>
  <cp:lastModifiedBy>María Cristina B M</cp:lastModifiedBy>
  <cp:revision>67</cp:revision>
  <dcterms:created xsi:type="dcterms:W3CDTF">2020-04-13T11:46:03Z</dcterms:created>
  <dcterms:modified xsi:type="dcterms:W3CDTF">2020-08-18T15:54:47Z</dcterms:modified>
</cp:coreProperties>
</file>